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2" r:id="rId6"/>
    <p:sldId id="259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2F77-07C8-554D-96FC-3EC95E2A9C5C}" type="datetimeFigureOut">
              <a:rPr lang="en-US" smtClean="0"/>
              <a:t>10/8/17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3EEE-26CD-5842-B22B-203F37F20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-scm.com/download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ducation.github.com/pack" TargetMode="External"/><Relationship Id="rId3" Type="http://schemas.openxmlformats.org/officeDocument/2006/relationships/hyperlink" Target="https://githu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and GitHub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68880" y="6517439"/>
            <a:ext cx="6801612" cy="123989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Brandon </a:t>
            </a:r>
            <a:r>
              <a:rPr lang="en-US" sz="1400" dirty="0" err="1" smtClean="0"/>
              <a:t>Chupp</a:t>
            </a:r>
            <a:r>
              <a:rPr lang="en-US" sz="1400" dirty="0" smtClean="0"/>
              <a:t> 2017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14313"/>
            <a:ext cx="4135090" cy="1726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87" y="4032664"/>
            <a:ext cx="7519987" cy="27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057" y="244602"/>
            <a:ext cx="7729728" cy="1188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new Repository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8" y="1712214"/>
            <a:ext cx="10266745" cy="49514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Make new public or private repository for your code</a:t>
            </a:r>
          </a:p>
          <a:p>
            <a:r>
              <a:rPr lang="en-US" sz="3200" dirty="0" smtClean="0"/>
              <a:t>Add </a:t>
            </a:r>
            <a:r>
              <a:rPr lang="en-US" sz="3200" dirty="0" err="1" smtClean="0"/>
              <a:t>Github</a:t>
            </a:r>
            <a:r>
              <a:rPr lang="en-US" sz="3200" dirty="0" smtClean="0"/>
              <a:t> repository as remote:</a:t>
            </a:r>
          </a:p>
          <a:p>
            <a:pPr marL="0" indent="0"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remote add origin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git@github.com:emustudent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sampleproject.git</a:t>
            </a: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200" dirty="0" smtClean="0"/>
              <a:t>Now “push” your most recent changes</a:t>
            </a:r>
          </a:p>
          <a:p>
            <a:pPr marL="0" indent="0"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push</a:t>
            </a:r>
          </a:p>
          <a:p>
            <a:r>
              <a:rPr lang="en-US" sz="3200" dirty="0" smtClean="0"/>
              <a:t>Other steps</a:t>
            </a:r>
            <a:r>
              <a:rPr lang="is-IS" sz="3200" dirty="0" smtClean="0"/>
              <a:t>…</a:t>
            </a:r>
          </a:p>
          <a:p>
            <a:pPr lvl="1"/>
            <a:r>
              <a:rPr lang="is-IS" dirty="0" smtClean="0"/>
              <a:t>Create .gitignore</a:t>
            </a:r>
          </a:p>
          <a:p>
            <a:pPr lvl="1"/>
            <a:r>
              <a:rPr lang="is-IS" dirty="0" smtClean="0">
                <a:latin typeface="Consolas" charset="0"/>
                <a:ea typeface="Consolas" charset="0"/>
                <a:cs typeface="Consolas" charset="0"/>
              </a:rPr>
              <a:t>$ git pull</a:t>
            </a:r>
          </a:p>
          <a:p>
            <a:pPr lvl="1"/>
            <a:r>
              <a:rPr lang="is-IS" dirty="0" smtClean="0">
                <a:latin typeface="Consolas" charset="0"/>
                <a:ea typeface="Consolas" charset="0"/>
                <a:cs typeface="Consolas" charset="0"/>
              </a:rPr>
              <a:t>$ git clone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 smtClean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</a:t>
            </a:r>
            <a:r>
              <a:rPr lang="en-US" sz="3600" dirty="0" err="1" smtClean="0"/>
              <a:t>git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9" y="2638044"/>
            <a:ext cx="10266745" cy="3101983"/>
          </a:xfrm>
        </p:spPr>
        <p:txBody>
          <a:bodyPr/>
          <a:lstStyle/>
          <a:p>
            <a:r>
              <a:rPr lang="en-US" sz="3200" dirty="0" err="1" smtClean="0"/>
              <a:t>Git</a:t>
            </a:r>
            <a:r>
              <a:rPr lang="en-US" sz="3200" dirty="0" smtClean="0"/>
              <a:t> is a version control system which tracks file changes. It is primarily used by programmers to manage source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use </a:t>
            </a:r>
            <a:r>
              <a:rPr lang="en-US" sz="3600" dirty="0" err="1" smtClean="0"/>
              <a:t>git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9" y="2638044"/>
            <a:ext cx="10266745" cy="3101983"/>
          </a:xfrm>
        </p:spPr>
        <p:txBody>
          <a:bodyPr/>
          <a:lstStyle/>
          <a:p>
            <a:r>
              <a:rPr lang="en-US" sz="3200" dirty="0" smtClean="0"/>
              <a:t>Keep different versions of code</a:t>
            </a:r>
          </a:p>
          <a:p>
            <a:r>
              <a:rPr lang="en-US" sz="3200" dirty="0" smtClean="0"/>
              <a:t>Restore old backups</a:t>
            </a:r>
          </a:p>
          <a:p>
            <a:r>
              <a:rPr lang="en-US" sz="3200" dirty="0" smtClean="0"/>
              <a:t>Collaborate with multiple people on one piece of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Getting Started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627" y="2290804"/>
            <a:ext cx="10266745" cy="3101983"/>
          </a:xfrm>
        </p:spPr>
        <p:txBody>
          <a:bodyPr/>
          <a:lstStyle/>
          <a:p>
            <a:r>
              <a:rPr lang="en-US" sz="3200" dirty="0" smtClean="0"/>
              <a:t>Download and install: </a:t>
            </a: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git-scm.com/downloads</a:t>
            </a:r>
            <a:endParaRPr lang="en-US" sz="3200" dirty="0" smtClean="0"/>
          </a:p>
          <a:p>
            <a:r>
              <a:rPr lang="en-US" sz="3200" dirty="0" smtClean="0"/>
              <a:t> Run command in console window to verify it is installed: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6736" y="3421909"/>
            <a:ext cx="84059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$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--version</a:t>
            </a:r>
          </a:p>
          <a:p>
            <a:endParaRPr lang="en-US" sz="28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Now, we’ll set our username and email so we know who is making changes:</a:t>
            </a:r>
          </a:p>
          <a:p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altLang="x-none" sz="2000" dirty="0" err="1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x-none" sz="2000" dirty="0" err="1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config</a:t>
            </a:r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 --global </a:t>
            </a:r>
            <a:r>
              <a:rPr lang="en-US" altLang="x-none" sz="2000" dirty="0" err="1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user.name</a:t>
            </a:r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x-none" sz="2000" dirty="0" smtClean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“</a:t>
            </a:r>
            <a:r>
              <a:rPr lang="en-US" altLang="x-none" sz="2000" dirty="0" err="1" smtClean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emustudent</a:t>
            </a:r>
            <a:r>
              <a:rPr lang="en-US" altLang="x-none" sz="2000" dirty="0" smtClean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altLang="x-none" sz="2000" dirty="0" err="1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x-none" sz="2000" dirty="0" err="1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config</a:t>
            </a:r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 --global </a:t>
            </a:r>
            <a:r>
              <a:rPr lang="en-US" altLang="x-none" sz="2000" dirty="0" err="1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user.email</a:t>
            </a:r>
            <a:r>
              <a:rPr lang="en-US" altLang="x-none" sz="2000" dirty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x-none" sz="2000" dirty="0" smtClean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“</a:t>
            </a:r>
            <a:r>
              <a:rPr lang="en-US" altLang="x-none" sz="2000" dirty="0" err="1" smtClean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emu.student@emu.edu</a:t>
            </a:r>
            <a:r>
              <a:rPr lang="en-US" altLang="x-none" sz="2000" dirty="0" smtClean="0">
                <a:solidFill>
                  <a:srgbClr val="4D4D4D"/>
                </a:solidFill>
                <a:latin typeface="Consolas" charset="0"/>
                <a:ea typeface="Consolas" charset="0"/>
                <a:cs typeface="Consolas" charset="0"/>
              </a:rPr>
              <a:t>”</a:t>
            </a:r>
            <a:endParaRPr lang="en-US" altLang="x-none" sz="2000" dirty="0">
              <a:solidFill>
                <a:srgbClr val="4D4D4D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6999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1906" y="3993266"/>
            <a:ext cx="489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2800" dirty="0" err="1" smtClean="0"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 err="1" smtClean="0">
                <a:latin typeface="Consolas" charset="0"/>
                <a:ea typeface="Consolas" charset="0"/>
                <a:cs typeface="Consolas" charset="0"/>
              </a:rPr>
              <a:t>init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906" y="3373767"/>
            <a:ext cx="4416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Start </a:t>
            </a:r>
            <a:r>
              <a:rPr lang="en-US" sz="3200" dirty="0" err="1" smtClean="0"/>
              <a:t>git</a:t>
            </a:r>
            <a:r>
              <a:rPr lang="en-US" sz="3200" dirty="0" smtClean="0"/>
              <a:t> in project folder: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89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sne1" descr="C:\Users\Kara\Desktop\x.png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7226" y="614362"/>
            <a:ext cx="9178490" cy="52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new files and commit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9" y="2638044"/>
            <a:ext cx="10266745" cy="3924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Add new files to be tracked by </a:t>
            </a:r>
            <a:r>
              <a:rPr lang="en-US" sz="3200" dirty="0" err="1" smtClean="0"/>
              <a:t>Git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3200" dirty="0" err="1" smtClean="0"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sz="3200" dirty="0" smtClean="0">
                <a:latin typeface="Consolas" charset="0"/>
                <a:ea typeface="Consolas" charset="0"/>
                <a:cs typeface="Consolas" charset="0"/>
              </a:rPr>
              <a:t> add </a:t>
            </a:r>
            <a:r>
              <a:rPr lang="en-US" sz="3200" dirty="0" err="1" smtClean="0">
                <a:latin typeface="Consolas" charset="0"/>
                <a:ea typeface="Consolas" charset="0"/>
                <a:cs typeface="Consolas" charset="0"/>
              </a:rPr>
              <a:t>filename.txt</a:t>
            </a:r>
            <a:endParaRPr lang="en-US" sz="32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Note:  To </a:t>
            </a:r>
            <a:r>
              <a:rPr lang="en-US" sz="3200" dirty="0">
                <a:latin typeface="Gill Sans MT" charset="0"/>
                <a:ea typeface="Gill Sans MT" charset="0"/>
                <a:cs typeface="Gill Sans MT" charset="0"/>
              </a:rPr>
              <a:t>add all files in the current 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directory:</a:t>
            </a:r>
          </a:p>
          <a:p>
            <a:pPr marL="0" indent="0">
              <a:buNone/>
            </a:pPr>
            <a:r>
              <a:rPr lang="en-US" sz="320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3200" dirty="0" err="1" smtClean="0"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sz="3200" dirty="0" smtClean="0">
                <a:latin typeface="Consolas" charset="0"/>
                <a:ea typeface="Consolas" charset="0"/>
                <a:cs typeface="Consolas" charset="0"/>
              </a:rPr>
              <a:t> add .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 </a:t>
            </a:r>
          </a:p>
          <a:p>
            <a:pPr marL="0" indent="0">
              <a:buNone/>
            </a:pPr>
            <a:endParaRPr lang="en-US" sz="32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3200" dirty="0" smtClean="0"/>
              <a:t>Commit changes made to files:</a:t>
            </a:r>
          </a:p>
          <a:p>
            <a:pPr marL="0" indent="0">
              <a:buNone/>
            </a:pPr>
            <a:r>
              <a:rPr lang="en-US" sz="320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3200" dirty="0" err="1" smtClean="0">
                <a:latin typeface="Consolas" charset="0"/>
                <a:ea typeface="Consolas" charset="0"/>
                <a:cs typeface="Consolas" charset="0"/>
              </a:rPr>
              <a:t>git</a:t>
            </a:r>
            <a:r>
              <a:rPr lang="en-US" sz="3200" dirty="0" smtClean="0">
                <a:latin typeface="Consolas" charset="0"/>
                <a:ea typeface="Consolas" charset="0"/>
                <a:cs typeface="Consolas" charset="0"/>
              </a:rPr>
              <a:t> commit –m “reason for changes here”</a:t>
            </a:r>
          </a:p>
        </p:txBody>
      </p:sp>
    </p:spTree>
    <p:extLst>
      <p:ext uri="{BB962C8B-B14F-4D97-AF65-F5344CB8AC3E}">
        <p14:creationId xmlns:p14="http://schemas.microsoft.com/office/powerpoint/2010/main" val="420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12192000" cy="45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0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Make </a:t>
            </a:r>
            <a:r>
              <a:rPr lang="en-US" sz="3600" dirty="0" err="1" smtClean="0"/>
              <a:t>github</a:t>
            </a:r>
            <a:r>
              <a:rPr lang="en-US" sz="3600" dirty="0" smtClean="0"/>
              <a:t> account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9" y="2638044"/>
            <a:ext cx="10266745" cy="3924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Free software for students with .</a:t>
            </a:r>
            <a:r>
              <a:rPr lang="en-US" sz="3200" dirty="0" err="1" smtClean="0"/>
              <a:t>edu</a:t>
            </a:r>
            <a:r>
              <a:rPr lang="en-US" sz="3200" dirty="0" smtClean="0"/>
              <a:t> email address: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education.github.com/pack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Make an account at </a:t>
            </a:r>
            <a:r>
              <a:rPr lang="en-US" sz="3200" dirty="0" smtClean="0">
                <a:hlinkClick r:id="rId3"/>
              </a:rPr>
              <a:t>https://github.com/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endParaRPr lang="en-US" sz="3200" dirty="0" smtClean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1471</TotalTime>
  <Words>241</Words>
  <Application>Microsoft Macintosh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Consolas</vt:lpstr>
      <vt:lpstr>Gill Sans MT</vt:lpstr>
      <vt:lpstr>Arial</vt:lpstr>
      <vt:lpstr>Parcel</vt:lpstr>
      <vt:lpstr>Introduction to Git and GitHub</vt:lpstr>
      <vt:lpstr>What is git?</vt:lpstr>
      <vt:lpstr>Why use git?</vt:lpstr>
      <vt:lpstr>Getting Started</vt:lpstr>
      <vt:lpstr>PowerPoint Presentation</vt:lpstr>
      <vt:lpstr>PowerPoint Presentation</vt:lpstr>
      <vt:lpstr>Add new files and commit</vt:lpstr>
      <vt:lpstr>PowerPoint Presentation</vt:lpstr>
      <vt:lpstr>Make github account</vt:lpstr>
      <vt:lpstr>Setup new Repository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Git and GitHub</dc:title>
  <dc:creator>Brandon Chupp</dc:creator>
  <cp:lastModifiedBy>Brandon Chupp</cp:lastModifiedBy>
  <cp:revision>11</cp:revision>
  <dcterms:created xsi:type="dcterms:W3CDTF">2017-10-09T00:52:16Z</dcterms:created>
  <dcterms:modified xsi:type="dcterms:W3CDTF">2017-10-10T01:23:27Z</dcterms:modified>
</cp:coreProperties>
</file>