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  <p:sldMasterId id="2147483666" r:id="rId2"/>
  </p:sldMasterIdLst>
  <p:notesMasterIdLst>
    <p:notesMasterId r:id="rId21"/>
  </p:notesMasterIdLst>
  <p:sldIdLst>
    <p:sldId id="256" r:id="rId3"/>
    <p:sldId id="271" r:id="rId4"/>
    <p:sldId id="257" r:id="rId5"/>
    <p:sldId id="258" r:id="rId6"/>
    <p:sldId id="273" r:id="rId7"/>
    <p:sldId id="274" r:id="rId8"/>
    <p:sldId id="275" r:id="rId9"/>
    <p:sldId id="276" r:id="rId10"/>
    <p:sldId id="268" r:id="rId11"/>
    <p:sldId id="259" r:id="rId12"/>
    <p:sldId id="260" r:id="rId13"/>
    <p:sldId id="261" r:id="rId14"/>
    <p:sldId id="267" r:id="rId15"/>
    <p:sldId id="262" r:id="rId16"/>
    <p:sldId id="269" r:id="rId17"/>
    <p:sldId id="270" r:id="rId18"/>
    <p:sldId id="272" r:id="rId19"/>
    <p:sldId id="266" r:id="rId20"/>
  </p:sldIdLst>
  <p:sldSz cx="9144000" cy="6858000" type="screen4x3"/>
  <p:notesSz cx="6858000" cy="9144000"/>
  <p:embeddedFontLst>
    <p:embeddedFont>
      <p:font typeface="Garamond" panose="02020404030301010803" pitchFamily="18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54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iscilla Simmons" userId="d51a33f2-d948-483e-b1fe-39069f20e363" providerId="ADAL" clId="{DF7807A8-D696-4EC9-B191-EE826151E23E}"/>
    <pc:docChg chg="modShowInfo">
      <pc:chgData name="Priscilla Simmons" userId="d51a33f2-d948-483e-b1fe-39069f20e363" providerId="ADAL" clId="{DF7807A8-D696-4EC9-B191-EE826151E23E}" dt="2024-05-14T18:25:30.395" v="2" actId="2744"/>
      <pc:docMkLst>
        <pc:docMk/>
      </pc:docMkLst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914647-62B1-4E91-B6B7-3B82691ACA8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0836BFB-E901-42B5-8C02-B06C7AB05E04}">
      <dgm:prSet phldrT="[Text]" custT="1"/>
      <dgm:spPr/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Identify data or criteria available</a:t>
          </a:r>
        </a:p>
      </dgm:t>
    </dgm:pt>
    <dgm:pt modelId="{9D3D2D99-4002-485C-93DF-2749AC6DFD91}" type="parTrans" cxnId="{1C8E70E4-C16D-4CEA-BF0E-C3CF05975EA6}">
      <dgm:prSet/>
      <dgm:spPr/>
      <dgm:t>
        <a:bodyPr/>
        <a:lstStyle/>
        <a:p>
          <a:endParaRPr lang="en-US"/>
        </a:p>
      </dgm:t>
    </dgm:pt>
    <dgm:pt modelId="{8A92190C-8640-427C-9A7E-875786C7FF43}" type="sibTrans" cxnId="{1C8E70E4-C16D-4CEA-BF0E-C3CF05975EA6}">
      <dgm:prSet/>
      <dgm:spPr/>
      <dgm:t>
        <a:bodyPr/>
        <a:lstStyle/>
        <a:p>
          <a:endParaRPr lang="en-US"/>
        </a:p>
      </dgm:t>
    </dgm:pt>
    <dgm:pt modelId="{9261B418-50F3-4A3D-8B6C-35CB2F783523}">
      <dgm:prSet phldrT="[Text]" custT="1"/>
      <dgm:spPr/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Identify current status as well as desired criteria – the SWOT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667318-2374-4A77-B0BA-2B2CB4061216}" type="parTrans" cxnId="{539370CA-69EB-4EA8-B4F6-35FE91C7A6C1}">
      <dgm:prSet/>
      <dgm:spPr/>
      <dgm:t>
        <a:bodyPr/>
        <a:lstStyle/>
        <a:p>
          <a:endParaRPr lang="en-US"/>
        </a:p>
      </dgm:t>
    </dgm:pt>
    <dgm:pt modelId="{F61FD98C-89EF-4015-9558-EB474497E88E}" type="sibTrans" cxnId="{539370CA-69EB-4EA8-B4F6-35FE91C7A6C1}">
      <dgm:prSet/>
      <dgm:spPr/>
      <dgm:t>
        <a:bodyPr/>
        <a:lstStyle/>
        <a:p>
          <a:endParaRPr lang="en-US"/>
        </a:p>
      </dgm:t>
    </dgm:pt>
    <dgm:pt modelId="{95795D05-DD89-4160-B441-69FBB5C50768}">
      <dgm:prSet phldrT="[Text]" custT="1"/>
      <dgm:spPr/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Determine gaps between desired and current outcomes</a:t>
          </a:r>
        </a:p>
      </dgm:t>
    </dgm:pt>
    <dgm:pt modelId="{4E49DDE6-291E-4928-B9D0-4A037707F459}" type="parTrans" cxnId="{0D727EC2-9C4B-4FF3-B2D3-75079DF8628A}">
      <dgm:prSet/>
      <dgm:spPr/>
      <dgm:t>
        <a:bodyPr/>
        <a:lstStyle/>
        <a:p>
          <a:endParaRPr lang="en-US"/>
        </a:p>
      </dgm:t>
    </dgm:pt>
    <dgm:pt modelId="{DBDCD947-67FC-4CAC-8315-912EE185B733}" type="sibTrans" cxnId="{0D727EC2-9C4B-4FF3-B2D3-75079DF8628A}">
      <dgm:prSet/>
      <dgm:spPr/>
      <dgm:t>
        <a:bodyPr/>
        <a:lstStyle/>
        <a:p>
          <a:endParaRPr lang="en-US"/>
        </a:p>
      </dgm:t>
    </dgm:pt>
    <dgm:pt modelId="{1F1C4962-7BA8-4E4D-AD21-7B0D986CF724}">
      <dgm:prSet custT="1"/>
      <dgm:spPr/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Prioritize areas of gaps based on cost, impact on staff or patient, etc.</a:t>
          </a:r>
        </a:p>
      </dgm:t>
    </dgm:pt>
    <dgm:pt modelId="{57080794-ADCB-46AA-BC1C-FBF8A382F894}" type="parTrans" cxnId="{FDD91445-55EE-4F77-AA63-308932B096FD}">
      <dgm:prSet/>
      <dgm:spPr/>
      <dgm:t>
        <a:bodyPr/>
        <a:lstStyle/>
        <a:p>
          <a:endParaRPr lang="en-US"/>
        </a:p>
      </dgm:t>
    </dgm:pt>
    <dgm:pt modelId="{3CBE38A9-DB86-4F61-A742-29F6528989D0}" type="sibTrans" cxnId="{FDD91445-55EE-4F77-AA63-308932B096FD}">
      <dgm:prSet/>
      <dgm:spPr/>
      <dgm:t>
        <a:bodyPr/>
        <a:lstStyle/>
        <a:p>
          <a:endParaRPr lang="en-US"/>
        </a:p>
      </dgm:t>
    </dgm:pt>
    <dgm:pt modelId="{5D729D96-CA4F-47E8-A8C0-774BF48F92F8}">
      <dgm:prSet custT="1"/>
      <dgm:spPr/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Discern potential topic for capstone project – feasibility, time, cost, interest etc</a:t>
          </a: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F42D7672-BC23-4152-97A6-2F05D0501A38}" type="parTrans" cxnId="{6C3D756C-0CD9-4906-9506-B9BFCD8C6B22}">
      <dgm:prSet/>
      <dgm:spPr/>
      <dgm:t>
        <a:bodyPr/>
        <a:lstStyle/>
        <a:p>
          <a:endParaRPr lang="en-US"/>
        </a:p>
      </dgm:t>
    </dgm:pt>
    <dgm:pt modelId="{24ED89AB-84C0-424E-A876-5B3E0BFB613C}" type="sibTrans" cxnId="{6C3D756C-0CD9-4906-9506-B9BFCD8C6B22}">
      <dgm:prSet/>
      <dgm:spPr/>
      <dgm:t>
        <a:bodyPr/>
        <a:lstStyle/>
        <a:p>
          <a:endParaRPr lang="en-US"/>
        </a:p>
      </dgm:t>
    </dgm:pt>
    <dgm:pt modelId="{C090A630-3A01-4262-9DB2-22EF174245FB}">
      <dgm:prSet custT="1"/>
      <dgm:spPr/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Review literature for closing gaps – understanding problem &amp; strategies more fully</a:t>
          </a:r>
        </a:p>
      </dgm:t>
    </dgm:pt>
    <dgm:pt modelId="{B02545E5-8EC5-4756-8D1C-1D2E4003077E}" type="parTrans" cxnId="{991D272F-68B1-4DC2-BB49-7F39C40CF35C}">
      <dgm:prSet/>
      <dgm:spPr/>
      <dgm:t>
        <a:bodyPr/>
        <a:lstStyle/>
        <a:p>
          <a:endParaRPr lang="en-US"/>
        </a:p>
      </dgm:t>
    </dgm:pt>
    <dgm:pt modelId="{FFAC7984-4E92-4B8D-918A-1384D2708D34}" type="sibTrans" cxnId="{991D272F-68B1-4DC2-BB49-7F39C40CF35C}">
      <dgm:prSet/>
      <dgm:spPr/>
      <dgm:t>
        <a:bodyPr/>
        <a:lstStyle/>
        <a:p>
          <a:endParaRPr lang="en-US"/>
        </a:p>
      </dgm:t>
    </dgm:pt>
    <dgm:pt modelId="{666A509E-D14A-45AF-9AA9-88C0D2FAD47B}" type="pres">
      <dgm:prSet presAssocID="{1E914647-62B1-4E91-B6B7-3B82691ACA8A}" presName="CompostProcess" presStyleCnt="0">
        <dgm:presLayoutVars>
          <dgm:dir/>
          <dgm:resizeHandles val="exact"/>
        </dgm:presLayoutVars>
      </dgm:prSet>
      <dgm:spPr/>
    </dgm:pt>
    <dgm:pt modelId="{916C1827-7722-4F67-AC46-58FAB76652B1}" type="pres">
      <dgm:prSet presAssocID="{1E914647-62B1-4E91-B6B7-3B82691ACA8A}" presName="arrow" presStyleLbl="bgShp" presStyleIdx="0" presStyleCnt="1" custLinFactNeighborX="2300" custLinFactNeighborY="14318"/>
      <dgm:spPr>
        <a:solidFill>
          <a:srgbClr val="00B0F0"/>
        </a:solidFill>
      </dgm:spPr>
    </dgm:pt>
    <dgm:pt modelId="{555721F1-0269-40B8-A0C8-9EEFA8B087B8}" type="pres">
      <dgm:prSet presAssocID="{1E914647-62B1-4E91-B6B7-3B82691ACA8A}" presName="linearProcess" presStyleCnt="0"/>
      <dgm:spPr/>
    </dgm:pt>
    <dgm:pt modelId="{61B2F68E-1BCF-470B-816B-048B81AC2F7A}" type="pres">
      <dgm:prSet presAssocID="{E0836BFB-E901-42B5-8C02-B06C7AB05E04}" presName="textNode" presStyleLbl="node1" presStyleIdx="0" presStyleCnt="6" custScaleX="88964" custLinFactNeighborX="-7942" custLinFactNeighborY="5466">
        <dgm:presLayoutVars>
          <dgm:bulletEnabled val="1"/>
        </dgm:presLayoutVars>
      </dgm:prSet>
      <dgm:spPr/>
    </dgm:pt>
    <dgm:pt modelId="{EAE99AD5-0B7C-424F-9C3B-8CCF905ED100}" type="pres">
      <dgm:prSet presAssocID="{8A92190C-8640-427C-9A7E-875786C7FF43}" presName="sibTrans" presStyleCnt="0"/>
      <dgm:spPr/>
    </dgm:pt>
    <dgm:pt modelId="{A5EA3B9A-DBA5-4D74-B8B4-43F23B10E13C}" type="pres">
      <dgm:prSet presAssocID="{9261B418-50F3-4A3D-8B6C-35CB2F783523}" presName="textNode" presStyleLbl="node1" presStyleIdx="1" presStyleCnt="6" custScaleX="81775" custLinFactNeighborX="716" custLinFactNeighborY="5466">
        <dgm:presLayoutVars>
          <dgm:bulletEnabled val="1"/>
        </dgm:presLayoutVars>
      </dgm:prSet>
      <dgm:spPr/>
    </dgm:pt>
    <dgm:pt modelId="{55E5BFAE-AC67-4B38-B317-9FBED925CAA7}" type="pres">
      <dgm:prSet presAssocID="{F61FD98C-89EF-4015-9558-EB474497E88E}" presName="sibTrans" presStyleCnt="0"/>
      <dgm:spPr/>
    </dgm:pt>
    <dgm:pt modelId="{86E9D127-1EC3-4265-BCF6-A45CAA6AE100}" type="pres">
      <dgm:prSet presAssocID="{95795D05-DD89-4160-B441-69FBB5C50768}" presName="textNode" presStyleLbl="node1" presStyleIdx="2" presStyleCnt="6" custScaleX="82124" custLinFactNeighborX="-4248" custLinFactNeighborY="5466">
        <dgm:presLayoutVars>
          <dgm:bulletEnabled val="1"/>
        </dgm:presLayoutVars>
      </dgm:prSet>
      <dgm:spPr/>
    </dgm:pt>
    <dgm:pt modelId="{9F5F7ED4-843C-476E-BF5D-D1DCB72615C2}" type="pres">
      <dgm:prSet presAssocID="{DBDCD947-67FC-4CAC-8315-912EE185B733}" presName="sibTrans" presStyleCnt="0"/>
      <dgm:spPr/>
    </dgm:pt>
    <dgm:pt modelId="{0BAA62AD-025C-40C4-B5EE-207FF063A17B}" type="pres">
      <dgm:prSet presAssocID="{1F1C4962-7BA8-4E4D-AD21-7B0D986CF724}" presName="textNode" presStyleLbl="node1" presStyleIdx="3" presStyleCnt="6" custScaleX="95650" custLinFactNeighborX="-6780" custLinFactNeighborY="5466">
        <dgm:presLayoutVars>
          <dgm:bulletEnabled val="1"/>
        </dgm:presLayoutVars>
      </dgm:prSet>
      <dgm:spPr/>
    </dgm:pt>
    <dgm:pt modelId="{CB9E485D-1F62-41AE-B33B-1BC1C04D1652}" type="pres">
      <dgm:prSet presAssocID="{3CBE38A9-DB86-4F61-A742-29F6528989D0}" presName="sibTrans" presStyleCnt="0"/>
      <dgm:spPr/>
    </dgm:pt>
    <dgm:pt modelId="{1A28D3CB-6538-4129-AB54-9016F3BBB362}" type="pres">
      <dgm:prSet presAssocID="{5D729D96-CA4F-47E8-A8C0-774BF48F92F8}" presName="textNode" presStyleLbl="node1" presStyleIdx="4" presStyleCnt="6" custScaleX="119354" custLinFactNeighborX="-63685" custLinFactNeighborY="5466">
        <dgm:presLayoutVars>
          <dgm:bulletEnabled val="1"/>
        </dgm:presLayoutVars>
      </dgm:prSet>
      <dgm:spPr/>
    </dgm:pt>
    <dgm:pt modelId="{7809892A-1980-4644-A023-B4DAE9CA39E7}" type="pres">
      <dgm:prSet presAssocID="{24ED89AB-84C0-424E-A876-5B3E0BFB613C}" presName="sibTrans" presStyleCnt="0"/>
      <dgm:spPr/>
    </dgm:pt>
    <dgm:pt modelId="{D72FF7E3-BB7F-4536-B37F-BF356D4B8F0C}" type="pres">
      <dgm:prSet presAssocID="{C090A630-3A01-4262-9DB2-22EF174245FB}" presName="textNode" presStyleLbl="node1" presStyleIdx="5" presStyleCnt="6" custScaleX="113189" custLinFactNeighborX="-86031" custLinFactNeighborY="5466">
        <dgm:presLayoutVars>
          <dgm:bulletEnabled val="1"/>
        </dgm:presLayoutVars>
      </dgm:prSet>
      <dgm:spPr/>
    </dgm:pt>
  </dgm:ptLst>
  <dgm:cxnLst>
    <dgm:cxn modelId="{F2A5A904-0B08-4057-801B-FA8B8C45C39F}" type="presOf" srcId="{E0836BFB-E901-42B5-8C02-B06C7AB05E04}" destId="{61B2F68E-1BCF-470B-816B-048B81AC2F7A}" srcOrd="0" destOrd="0" presId="urn:microsoft.com/office/officeart/2005/8/layout/hProcess9"/>
    <dgm:cxn modelId="{991D272F-68B1-4DC2-BB49-7F39C40CF35C}" srcId="{1E914647-62B1-4E91-B6B7-3B82691ACA8A}" destId="{C090A630-3A01-4262-9DB2-22EF174245FB}" srcOrd="5" destOrd="0" parTransId="{B02545E5-8EC5-4756-8D1C-1D2E4003077E}" sibTransId="{FFAC7984-4E92-4B8D-918A-1384D2708D34}"/>
    <dgm:cxn modelId="{4394C363-1E71-4C40-BCAD-C3D5E8B2BBFB}" type="presOf" srcId="{5D729D96-CA4F-47E8-A8C0-774BF48F92F8}" destId="{1A28D3CB-6538-4129-AB54-9016F3BBB362}" srcOrd="0" destOrd="0" presId="urn:microsoft.com/office/officeart/2005/8/layout/hProcess9"/>
    <dgm:cxn modelId="{FDD91445-55EE-4F77-AA63-308932B096FD}" srcId="{1E914647-62B1-4E91-B6B7-3B82691ACA8A}" destId="{1F1C4962-7BA8-4E4D-AD21-7B0D986CF724}" srcOrd="3" destOrd="0" parTransId="{57080794-ADCB-46AA-BC1C-FBF8A382F894}" sibTransId="{3CBE38A9-DB86-4F61-A742-29F6528989D0}"/>
    <dgm:cxn modelId="{6C3D756C-0CD9-4906-9506-B9BFCD8C6B22}" srcId="{1E914647-62B1-4E91-B6B7-3B82691ACA8A}" destId="{5D729D96-CA4F-47E8-A8C0-774BF48F92F8}" srcOrd="4" destOrd="0" parTransId="{F42D7672-BC23-4152-97A6-2F05D0501A38}" sibTransId="{24ED89AB-84C0-424E-A876-5B3E0BFB613C}"/>
    <dgm:cxn modelId="{C3CA667F-3A09-4233-9E48-E296D46731D3}" type="presOf" srcId="{9261B418-50F3-4A3D-8B6C-35CB2F783523}" destId="{A5EA3B9A-DBA5-4D74-B8B4-43F23B10E13C}" srcOrd="0" destOrd="0" presId="urn:microsoft.com/office/officeart/2005/8/layout/hProcess9"/>
    <dgm:cxn modelId="{20FD288E-AE92-4716-93DC-3D3C87E4D252}" type="presOf" srcId="{1E914647-62B1-4E91-B6B7-3B82691ACA8A}" destId="{666A509E-D14A-45AF-9AA9-88C0D2FAD47B}" srcOrd="0" destOrd="0" presId="urn:microsoft.com/office/officeart/2005/8/layout/hProcess9"/>
    <dgm:cxn modelId="{F0832CA6-A559-45D7-BCD8-2B0E58EA6277}" type="presOf" srcId="{1F1C4962-7BA8-4E4D-AD21-7B0D986CF724}" destId="{0BAA62AD-025C-40C4-B5EE-207FF063A17B}" srcOrd="0" destOrd="0" presId="urn:microsoft.com/office/officeart/2005/8/layout/hProcess9"/>
    <dgm:cxn modelId="{F6AF62A9-107E-4A53-BCF5-30A4ADFF5C53}" type="presOf" srcId="{C090A630-3A01-4262-9DB2-22EF174245FB}" destId="{D72FF7E3-BB7F-4536-B37F-BF356D4B8F0C}" srcOrd="0" destOrd="0" presId="urn:microsoft.com/office/officeart/2005/8/layout/hProcess9"/>
    <dgm:cxn modelId="{0D727EC2-9C4B-4FF3-B2D3-75079DF8628A}" srcId="{1E914647-62B1-4E91-B6B7-3B82691ACA8A}" destId="{95795D05-DD89-4160-B441-69FBB5C50768}" srcOrd="2" destOrd="0" parTransId="{4E49DDE6-291E-4928-B9D0-4A037707F459}" sibTransId="{DBDCD947-67FC-4CAC-8315-912EE185B733}"/>
    <dgm:cxn modelId="{539370CA-69EB-4EA8-B4F6-35FE91C7A6C1}" srcId="{1E914647-62B1-4E91-B6B7-3B82691ACA8A}" destId="{9261B418-50F3-4A3D-8B6C-35CB2F783523}" srcOrd="1" destOrd="0" parTransId="{F9667318-2374-4A77-B0BA-2B2CB4061216}" sibTransId="{F61FD98C-89EF-4015-9558-EB474497E88E}"/>
    <dgm:cxn modelId="{8DF5D1E0-4742-4699-BDE2-E12E809BB647}" type="presOf" srcId="{95795D05-DD89-4160-B441-69FBB5C50768}" destId="{86E9D127-1EC3-4265-BCF6-A45CAA6AE100}" srcOrd="0" destOrd="0" presId="urn:microsoft.com/office/officeart/2005/8/layout/hProcess9"/>
    <dgm:cxn modelId="{1C8E70E4-C16D-4CEA-BF0E-C3CF05975EA6}" srcId="{1E914647-62B1-4E91-B6B7-3B82691ACA8A}" destId="{E0836BFB-E901-42B5-8C02-B06C7AB05E04}" srcOrd="0" destOrd="0" parTransId="{9D3D2D99-4002-485C-93DF-2749AC6DFD91}" sibTransId="{8A92190C-8640-427C-9A7E-875786C7FF43}"/>
    <dgm:cxn modelId="{712BE779-1C77-4414-A2C2-AC659A743E08}" type="presParOf" srcId="{666A509E-D14A-45AF-9AA9-88C0D2FAD47B}" destId="{916C1827-7722-4F67-AC46-58FAB76652B1}" srcOrd="0" destOrd="0" presId="urn:microsoft.com/office/officeart/2005/8/layout/hProcess9"/>
    <dgm:cxn modelId="{38FE91E1-9C9A-48D3-A6AF-3AB8CA3EA726}" type="presParOf" srcId="{666A509E-D14A-45AF-9AA9-88C0D2FAD47B}" destId="{555721F1-0269-40B8-A0C8-9EEFA8B087B8}" srcOrd="1" destOrd="0" presId="urn:microsoft.com/office/officeart/2005/8/layout/hProcess9"/>
    <dgm:cxn modelId="{AEF34BFE-00EC-4329-990E-6EF3E5082D58}" type="presParOf" srcId="{555721F1-0269-40B8-A0C8-9EEFA8B087B8}" destId="{61B2F68E-1BCF-470B-816B-048B81AC2F7A}" srcOrd="0" destOrd="0" presId="urn:microsoft.com/office/officeart/2005/8/layout/hProcess9"/>
    <dgm:cxn modelId="{F1AB6CB1-089B-4C32-8991-5269711FEAC8}" type="presParOf" srcId="{555721F1-0269-40B8-A0C8-9EEFA8B087B8}" destId="{EAE99AD5-0B7C-424F-9C3B-8CCF905ED100}" srcOrd="1" destOrd="0" presId="urn:microsoft.com/office/officeart/2005/8/layout/hProcess9"/>
    <dgm:cxn modelId="{C8165545-35F5-445E-B1D4-DFDF69A6E4B2}" type="presParOf" srcId="{555721F1-0269-40B8-A0C8-9EEFA8B087B8}" destId="{A5EA3B9A-DBA5-4D74-B8B4-43F23B10E13C}" srcOrd="2" destOrd="0" presId="urn:microsoft.com/office/officeart/2005/8/layout/hProcess9"/>
    <dgm:cxn modelId="{E54EBBCD-9672-4267-B115-F00584DABDB1}" type="presParOf" srcId="{555721F1-0269-40B8-A0C8-9EEFA8B087B8}" destId="{55E5BFAE-AC67-4B38-B317-9FBED925CAA7}" srcOrd="3" destOrd="0" presId="urn:microsoft.com/office/officeart/2005/8/layout/hProcess9"/>
    <dgm:cxn modelId="{44566196-EA0C-4A75-9C73-34CD53D674A8}" type="presParOf" srcId="{555721F1-0269-40B8-A0C8-9EEFA8B087B8}" destId="{86E9D127-1EC3-4265-BCF6-A45CAA6AE100}" srcOrd="4" destOrd="0" presId="urn:microsoft.com/office/officeart/2005/8/layout/hProcess9"/>
    <dgm:cxn modelId="{7CA47281-4B7F-4605-9E31-70FDAA9A53C4}" type="presParOf" srcId="{555721F1-0269-40B8-A0C8-9EEFA8B087B8}" destId="{9F5F7ED4-843C-476E-BF5D-D1DCB72615C2}" srcOrd="5" destOrd="0" presId="urn:microsoft.com/office/officeart/2005/8/layout/hProcess9"/>
    <dgm:cxn modelId="{805B9549-C6BA-4173-A989-5AC89DA68F39}" type="presParOf" srcId="{555721F1-0269-40B8-A0C8-9EEFA8B087B8}" destId="{0BAA62AD-025C-40C4-B5EE-207FF063A17B}" srcOrd="6" destOrd="0" presId="urn:microsoft.com/office/officeart/2005/8/layout/hProcess9"/>
    <dgm:cxn modelId="{47C68FFD-87CF-4C6F-9171-1E1B15E4F151}" type="presParOf" srcId="{555721F1-0269-40B8-A0C8-9EEFA8B087B8}" destId="{CB9E485D-1F62-41AE-B33B-1BC1C04D1652}" srcOrd="7" destOrd="0" presId="urn:microsoft.com/office/officeart/2005/8/layout/hProcess9"/>
    <dgm:cxn modelId="{174F89F5-E7AC-4768-A243-AFF9084BC7EB}" type="presParOf" srcId="{555721F1-0269-40B8-A0C8-9EEFA8B087B8}" destId="{1A28D3CB-6538-4129-AB54-9016F3BBB362}" srcOrd="8" destOrd="0" presId="urn:microsoft.com/office/officeart/2005/8/layout/hProcess9"/>
    <dgm:cxn modelId="{FBA7A313-73D8-4D72-B7CE-1F3270CD303E}" type="presParOf" srcId="{555721F1-0269-40B8-A0C8-9EEFA8B087B8}" destId="{7809892A-1980-4644-A023-B4DAE9CA39E7}" srcOrd="9" destOrd="0" presId="urn:microsoft.com/office/officeart/2005/8/layout/hProcess9"/>
    <dgm:cxn modelId="{F04BA23E-5BB1-417F-8EE6-3996246D504A}" type="presParOf" srcId="{555721F1-0269-40B8-A0C8-9EEFA8B087B8}" destId="{D72FF7E3-BB7F-4536-B37F-BF356D4B8F0C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74E1A2-39FC-4DB1-8CD7-724F65D834D0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8E7394B9-4AF9-4438-8AA3-3E733E2CA1CB}">
      <dgm:prSet phldrT="[Text]" custT="1"/>
      <dgm:spPr/>
      <dgm:t>
        <a:bodyPr/>
        <a:lstStyle/>
        <a:p>
          <a:r>
            <a:rPr lang="en-US" sz="2000" dirty="0">
              <a:latin typeface="Garamond" panose="02020404030301010803" pitchFamily="18" charset="0"/>
            </a:rPr>
            <a:t>Organizational Value</a:t>
          </a:r>
        </a:p>
      </dgm:t>
    </dgm:pt>
    <dgm:pt modelId="{7408BD79-F742-4913-9050-14A29478621B}" type="parTrans" cxnId="{2FC46E5B-0128-460B-A02B-F662DB6596AE}">
      <dgm:prSet/>
      <dgm:spPr/>
      <dgm:t>
        <a:bodyPr/>
        <a:lstStyle/>
        <a:p>
          <a:endParaRPr lang="en-US"/>
        </a:p>
      </dgm:t>
    </dgm:pt>
    <dgm:pt modelId="{F40922B1-02C6-4E85-8DC1-ABACB939862A}" type="sibTrans" cxnId="{2FC46E5B-0128-460B-A02B-F662DB6596AE}">
      <dgm:prSet/>
      <dgm:spPr/>
      <dgm:t>
        <a:bodyPr/>
        <a:lstStyle/>
        <a:p>
          <a:endParaRPr lang="en-US"/>
        </a:p>
      </dgm:t>
    </dgm:pt>
    <dgm:pt modelId="{254635F8-4275-429C-91EA-B20FA4F7E5E3}">
      <dgm:prSet phldrT="[Text]" custT="1"/>
      <dgm:spPr/>
      <dgm:t>
        <a:bodyPr/>
        <a:lstStyle/>
        <a:p>
          <a:r>
            <a:rPr lang="en-US" sz="2000" dirty="0">
              <a:latin typeface="Garamond" panose="02020404030301010803" pitchFamily="18" charset="0"/>
            </a:rPr>
            <a:t>Your interests</a:t>
          </a:r>
        </a:p>
      </dgm:t>
    </dgm:pt>
    <dgm:pt modelId="{F8FBFFC4-369E-48D3-9EFD-4794FF419811}" type="parTrans" cxnId="{0F57D27A-1C28-46E6-88B0-BBFA99A99D0A}">
      <dgm:prSet/>
      <dgm:spPr/>
      <dgm:t>
        <a:bodyPr/>
        <a:lstStyle/>
        <a:p>
          <a:endParaRPr lang="en-US"/>
        </a:p>
      </dgm:t>
    </dgm:pt>
    <dgm:pt modelId="{6E527AD8-10A6-4045-BE9C-2AD4B0748ACD}" type="sibTrans" cxnId="{0F57D27A-1C28-46E6-88B0-BBFA99A99D0A}">
      <dgm:prSet/>
      <dgm:spPr/>
      <dgm:t>
        <a:bodyPr/>
        <a:lstStyle/>
        <a:p>
          <a:endParaRPr lang="en-US"/>
        </a:p>
      </dgm:t>
    </dgm:pt>
    <dgm:pt modelId="{E25613CE-3177-47C0-ACF7-FB2401B0D4BA}">
      <dgm:prSet phldrT="[Text]" custT="1"/>
      <dgm:spPr/>
      <dgm:t>
        <a:bodyPr/>
        <a:lstStyle/>
        <a:p>
          <a:r>
            <a:rPr lang="en-US" sz="1600" dirty="0">
              <a:latin typeface="Garamond" panose="02020404030301010803" pitchFamily="18" charset="0"/>
            </a:rPr>
            <a:t>Stakeholder Value</a:t>
          </a:r>
        </a:p>
      </dgm:t>
    </dgm:pt>
    <dgm:pt modelId="{55905685-0A5F-4509-B17C-A6E440ABD5E2}" type="parTrans" cxnId="{0C8986F1-DF76-4A31-8931-DDA87071CE5D}">
      <dgm:prSet/>
      <dgm:spPr/>
      <dgm:t>
        <a:bodyPr/>
        <a:lstStyle/>
        <a:p>
          <a:endParaRPr lang="en-US"/>
        </a:p>
      </dgm:t>
    </dgm:pt>
    <dgm:pt modelId="{339B1559-215E-4F58-8AA6-21B9D13C0CAC}" type="sibTrans" cxnId="{0C8986F1-DF76-4A31-8931-DDA87071CE5D}">
      <dgm:prSet/>
      <dgm:spPr/>
      <dgm:t>
        <a:bodyPr/>
        <a:lstStyle/>
        <a:p>
          <a:endParaRPr lang="en-US"/>
        </a:p>
      </dgm:t>
    </dgm:pt>
    <dgm:pt modelId="{AA340859-4B33-44B4-BD11-9B79C2F0B0C7}" type="pres">
      <dgm:prSet presAssocID="{1674E1A2-39FC-4DB1-8CD7-724F65D834D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DE05DBE-0248-4617-8270-E4FAA82E0D60}" type="pres">
      <dgm:prSet presAssocID="{8E7394B9-4AF9-4438-8AA3-3E733E2CA1CB}" presName="gear1" presStyleLbl="node1" presStyleIdx="0" presStyleCnt="3">
        <dgm:presLayoutVars>
          <dgm:chMax val="1"/>
          <dgm:bulletEnabled val="1"/>
        </dgm:presLayoutVars>
      </dgm:prSet>
      <dgm:spPr/>
    </dgm:pt>
    <dgm:pt modelId="{5524D5FC-9B35-4034-8756-A51E93A22215}" type="pres">
      <dgm:prSet presAssocID="{8E7394B9-4AF9-4438-8AA3-3E733E2CA1CB}" presName="gear1srcNode" presStyleLbl="node1" presStyleIdx="0" presStyleCnt="3"/>
      <dgm:spPr/>
    </dgm:pt>
    <dgm:pt modelId="{4F400B24-2F70-4728-87E0-FE155CE41BCD}" type="pres">
      <dgm:prSet presAssocID="{8E7394B9-4AF9-4438-8AA3-3E733E2CA1CB}" presName="gear1dstNode" presStyleLbl="node1" presStyleIdx="0" presStyleCnt="3"/>
      <dgm:spPr/>
    </dgm:pt>
    <dgm:pt modelId="{2ADF828B-A5B0-4153-9E58-2CF36492D257}" type="pres">
      <dgm:prSet presAssocID="{254635F8-4275-429C-91EA-B20FA4F7E5E3}" presName="gear2" presStyleLbl="node1" presStyleIdx="1" presStyleCnt="3" custLinFactNeighborX="-4819" custLinFactNeighborY="43373">
        <dgm:presLayoutVars>
          <dgm:chMax val="1"/>
          <dgm:bulletEnabled val="1"/>
        </dgm:presLayoutVars>
      </dgm:prSet>
      <dgm:spPr/>
    </dgm:pt>
    <dgm:pt modelId="{0C2813D7-5DD4-441E-AE6B-2862AFCF9B92}" type="pres">
      <dgm:prSet presAssocID="{254635F8-4275-429C-91EA-B20FA4F7E5E3}" presName="gear2srcNode" presStyleLbl="node1" presStyleIdx="1" presStyleCnt="3"/>
      <dgm:spPr/>
    </dgm:pt>
    <dgm:pt modelId="{091398BB-55A8-4F99-B0FD-EBB235CC11D1}" type="pres">
      <dgm:prSet presAssocID="{254635F8-4275-429C-91EA-B20FA4F7E5E3}" presName="gear2dstNode" presStyleLbl="node1" presStyleIdx="1" presStyleCnt="3"/>
      <dgm:spPr/>
    </dgm:pt>
    <dgm:pt modelId="{428F4A0E-5755-4466-8C17-6912E325B84D}" type="pres">
      <dgm:prSet presAssocID="{E25613CE-3177-47C0-ACF7-FB2401B0D4BA}" presName="gear3" presStyleLbl="node1" presStyleIdx="2" presStyleCnt="3" custLinFactNeighborX="9639" custLinFactNeighborY="14056"/>
      <dgm:spPr/>
    </dgm:pt>
    <dgm:pt modelId="{04BF484F-E2A4-4F78-9F8A-0CD2D22F0AC9}" type="pres">
      <dgm:prSet presAssocID="{E25613CE-3177-47C0-ACF7-FB2401B0D4BA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D0C9C1FC-E129-46CD-B413-8325A677A4CB}" type="pres">
      <dgm:prSet presAssocID="{E25613CE-3177-47C0-ACF7-FB2401B0D4BA}" presName="gear3srcNode" presStyleLbl="node1" presStyleIdx="2" presStyleCnt="3"/>
      <dgm:spPr/>
    </dgm:pt>
    <dgm:pt modelId="{3F81A220-6E3D-4103-829E-A539C8CD01A9}" type="pres">
      <dgm:prSet presAssocID="{E25613CE-3177-47C0-ACF7-FB2401B0D4BA}" presName="gear3dstNode" presStyleLbl="node1" presStyleIdx="2" presStyleCnt="3"/>
      <dgm:spPr/>
    </dgm:pt>
    <dgm:pt modelId="{EB537395-2C78-4B0E-A228-C396A5ED40CB}" type="pres">
      <dgm:prSet presAssocID="{F40922B1-02C6-4E85-8DC1-ABACB939862A}" presName="connector1" presStyleLbl="sibTrans2D1" presStyleIdx="0" presStyleCnt="3"/>
      <dgm:spPr/>
    </dgm:pt>
    <dgm:pt modelId="{9C7BD77C-7824-444E-B213-F6232A96F037}" type="pres">
      <dgm:prSet presAssocID="{6E527AD8-10A6-4045-BE9C-2AD4B0748ACD}" presName="connector2" presStyleLbl="sibTrans2D1" presStyleIdx="1" presStyleCnt="3" custLinFactNeighborX="-13191" custLinFactNeighborY="46732"/>
      <dgm:spPr/>
    </dgm:pt>
    <dgm:pt modelId="{7DE55455-5938-47C6-9B5A-8416F88E2807}" type="pres">
      <dgm:prSet presAssocID="{339B1559-215E-4F58-8AA6-21B9D13C0CAC}" presName="connector3" presStyleLbl="sibTrans2D1" presStyleIdx="2" presStyleCnt="3" custLinFactNeighborX="9088" custLinFactNeighborY="18176"/>
      <dgm:spPr/>
    </dgm:pt>
  </dgm:ptLst>
  <dgm:cxnLst>
    <dgm:cxn modelId="{9AF97101-7590-45FE-BC60-F24F3D487CE4}" type="presOf" srcId="{254635F8-4275-429C-91EA-B20FA4F7E5E3}" destId="{091398BB-55A8-4F99-B0FD-EBB235CC11D1}" srcOrd="2" destOrd="0" presId="urn:microsoft.com/office/officeart/2005/8/layout/gear1"/>
    <dgm:cxn modelId="{AE458203-0B7B-4B55-90ED-8C976AE38E8C}" type="presOf" srcId="{F40922B1-02C6-4E85-8DC1-ABACB939862A}" destId="{EB537395-2C78-4B0E-A228-C396A5ED40CB}" srcOrd="0" destOrd="0" presId="urn:microsoft.com/office/officeart/2005/8/layout/gear1"/>
    <dgm:cxn modelId="{7F716E11-28C4-461A-8DB5-20D8920C015D}" type="presOf" srcId="{E25613CE-3177-47C0-ACF7-FB2401B0D4BA}" destId="{3F81A220-6E3D-4103-829E-A539C8CD01A9}" srcOrd="3" destOrd="0" presId="urn:microsoft.com/office/officeart/2005/8/layout/gear1"/>
    <dgm:cxn modelId="{2B9D2628-F6A1-4776-B076-047B1C6344E8}" type="presOf" srcId="{8E7394B9-4AF9-4438-8AA3-3E733E2CA1CB}" destId="{4DE05DBE-0248-4617-8270-E4FAA82E0D60}" srcOrd="0" destOrd="0" presId="urn:microsoft.com/office/officeart/2005/8/layout/gear1"/>
    <dgm:cxn modelId="{2FC46E5B-0128-460B-A02B-F662DB6596AE}" srcId="{1674E1A2-39FC-4DB1-8CD7-724F65D834D0}" destId="{8E7394B9-4AF9-4438-8AA3-3E733E2CA1CB}" srcOrd="0" destOrd="0" parTransId="{7408BD79-F742-4913-9050-14A29478621B}" sibTransId="{F40922B1-02C6-4E85-8DC1-ABACB939862A}"/>
    <dgm:cxn modelId="{BE6E0F74-19ED-486B-9275-B53FF6738D37}" type="presOf" srcId="{8E7394B9-4AF9-4438-8AA3-3E733E2CA1CB}" destId="{5524D5FC-9B35-4034-8756-A51E93A22215}" srcOrd="1" destOrd="0" presId="urn:microsoft.com/office/officeart/2005/8/layout/gear1"/>
    <dgm:cxn modelId="{2223E678-08EC-449B-9442-1D2B1E97C04B}" type="presOf" srcId="{6E527AD8-10A6-4045-BE9C-2AD4B0748ACD}" destId="{9C7BD77C-7824-444E-B213-F6232A96F037}" srcOrd="0" destOrd="0" presId="urn:microsoft.com/office/officeart/2005/8/layout/gear1"/>
    <dgm:cxn modelId="{D5DE2E5A-62CA-417A-ADBF-F1F2FE4A21BA}" type="presOf" srcId="{254635F8-4275-429C-91EA-B20FA4F7E5E3}" destId="{2ADF828B-A5B0-4153-9E58-2CF36492D257}" srcOrd="0" destOrd="0" presId="urn:microsoft.com/office/officeart/2005/8/layout/gear1"/>
    <dgm:cxn modelId="{0F57D27A-1C28-46E6-88B0-BBFA99A99D0A}" srcId="{1674E1A2-39FC-4DB1-8CD7-724F65D834D0}" destId="{254635F8-4275-429C-91EA-B20FA4F7E5E3}" srcOrd="1" destOrd="0" parTransId="{F8FBFFC4-369E-48D3-9EFD-4794FF419811}" sibTransId="{6E527AD8-10A6-4045-BE9C-2AD4B0748ACD}"/>
    <dgm:cxn modelId="{91C4F47C-92F1-45CC-A6FD-F27105D39DF3}" type="presOf" srcId="{1674E1A2-39FC-4DB1-8CD7-724F65D834D0}" destId="{AA340859-4B33-44B4-BD11-9B79C2F0B0C7}" srcOrd="0" destOrd="0" presId="urn:microsoft.com/office/officeart/2005/8/layout/gear1"/>
    <dgm:cxn modelId="{07EECB84-62AF-426E-BD81-906AE3E1DC65}" type="presOf" srcId="{254635F8-4275-429C-91EA-B20FA4F7E5E3}" destId="{0C2813D7-5DD4-441E-AE6B-2862AFCF9B92}" srcOrd="1" destOrd="0" presId="urn:microsoft.com/office/officeart/2005/8/layout/gear1"/>
    <dgm:cxn modelId="{66508688-3F5E-4DE3-8CDD-E8E0E4AD9C2B}" type="presOf" srcId="{E25613CE-3177-47C0-ACF7-FB2401B0D4BA}" destId="{04BF484F-E2A4-4F78-9F8A-0CD2D22F0AC9}" srcOrd="1" destOrd="0" presId="urn:microsoft.com/office/officeart/2005/8/layout/gear1"/>
    <dgm:cxn modelId="{4AC65C8D-0C31-4D5F-B721-8D0E8CBBF2E7}" type="presOf" srcId="{8E7394B9-4AF9-4438-8AA3-3E733E2CA1CB}" destId="{4F400B24-2F70-4728-87E0-FE155CE41BCD}" srcOrd="2" destOrd="0" presId="urn:microsoft.com/office/officeart/2005/8/layout/gear1"/>
    <dgm:cxn modelId="{FC16B9A5-94DE-49AE-A787-552391390A54}" type="presOf" srcId="{339B1559-215E-4F58-8AA6-21B9D13C0CAC}" destId="{7DE55455-5938-47C6-9B5A-8416F88E2807}" srcOrd="0" destOrd="0" presId="urn:microsoft.com/office/officeart/2005/8/layout/gear1"/>
    <dgm:cxn modelId="{27504CC4-9169-45F0-8EA1-E6C7082A4099}" type="presOf" srcId="{E25613CE-3177-47C0-ACF7-FB2401B0D4BA}" destId="{D0C9C1FC-E129-46CD-B413-8325A677A4CB}" srcOrd="2" destOrd="0" presId="urn:microsoft.com/office/officeart/2005/8/layout/gear1"/>
    <dgm:cxn modelId="{95F789E7-77A6-4C05-954B-09E6066EB370}" type="presOf" srcId="{E25613CE-3177-47C0-ACF7-FB2401B0D4BA}" destId="{428F4A0E-5755-4466-8C17-6912E325B84D}" srcOrd="0" destOrd="0" presId="urn:microsoft.com/office/officeart/2005/8/layout/gear1"/>
    <dgm:cxn modelId="{0C8986F1-DF76-4A31-8931-DDA87071CE5D}" srcId="{1674E1A2-39FC-4DB1-8CD7-724F65D834D0}" destId="{E25613CE-3177-47C0-ACF7-FB2401B0D4BA}" srcOrd="2" destOrd="0" parTransId="{55905685-0A5F-4509-B17C-A6E440ABD5E2}" sibTransId="{339B1559-215E-4F58-8AA6-21B9D13C0CAC}"/>
    <dgm:cxn modelId="{7E03A375-FF0A-4740-943D-63C837154BD1}" type="presParOf" srcId="{AA340859-4B33-44B4-BD11-9B79C2F0B0C7}" destId="{4DE05DBE-0248-4617-8270-E4FAA82E0D60}" srcOrd="0" destOrd="0" presId="urn:microsoft.com/office/officeart/2005/8/layout/gear1"/>
    <dgm:cxn modelId="{C6EC84D9-1989-445C-BB26-0A74D08C953B}" type="presParOf" srcId="{AA340859-4B33-44B4-BD11-9B79C2F0B0C7}" destId="{5524D5FC-9B35-4034-8756-A51E93A22215}" srcOrd="1" destOrd="0" presId="urn:microsoft.com/office/officeart/2005/8/layout/gear1"/>
    <dgm:cxn modelId="{BE03F19A-181A-4A49-947B-1A82F94480AE}" type="presParOf" srcId="{AA340859-4B33-44B4-BD11-9B79C2F0B0C7}" destId="{4F400B24-2F70-4728-87E0-FE155CE41BCD}" srcOrd="2" destOrd="0" presId="urn:microsoft.com/office/officeart/2005/8/layout/gear1"/>
    <dgm:cxn modelId="{AABB231E-1EB9-4177-9D39-6905684DF477}" type="presParOf" srcId="{AA340859-4B33-44B4-BD11-9B79C2F0B0C7}" destId="{2ADF828B-A5B0-4153-9E58-2CF36492D257}" srcOrd="3" destOrd="0" presId="urn:microsoft.com/office/officeart/2005/8/layout/gear1"/>
    <dgm:cxn modelId="{8526AF99-5EA3-4594-B0EB-C9FD7DBD164D}" type="presParOf" srcId="{AA340859-4B33-44B4-BD11-9B79C2F0B0C7}" destId="{0C2813D7-5DD4-441E-AE6B-2862AFCF9B92}" srcOrd="4" destOrd="0" presId="urn:microsoft.com/office/officeart/2005/8/layout/gear1"/>
    <dgm:cxn modelId="{7DEB8414-803F-43A8-A6FA-B48478AAB0F0}" type="presParOf" srcId="{AA340859-4B33-44B4-BD11-9B79C2F0B0C7}" destId="{091398BB-55A8-4F99-B0FD-EBB235CC11D1}" srcOrd="5" destOrd="0" presId="urn:microsoft.com/office/officeart/2005/8/layout/gear1"/>
    <dgm:cxn modelId="{1E7F47BD-637A-4668-80B2-50801CB86F7C}" type="presParOf" srcId="{AA340859-4B33-44B4-BD11-9B79C2F0B0C7}" destId="{428F4A0E-5755-4466-8C17-6912E325B84D}" srcOrd="6" destOrd="0" presId="urn:microsoft.com/office/officeart/2005/8/layout/gear1"/>
    <dgm:cxn modelId="{A5AE1756-4AEA-4762-B147-5C18D0EC5429}" type="presParOf" srcId="{AA340859-4B33-44B4-BD11-9B79C2F0B0C7}" destId="{04BF484F-E2A4-4F78-9F8A-0CD2D22F0AC9}" srcOrd="7" destOrd="0" presId="urn:microsoft.com/office/officeart/2005/8/layout/gear1"/>
    <dgm:cxn modelId="{5E753DF3-8065-4FFA-83F4-3DCC5DB3340E}" type="presParOf" srcId="{AA340859-4B33-44B4-BD11-9B79C2F0B0C7}" destId="{D0C9C1FC-E129-46CD-B413-8325A677A4CB}" srcOrd="8" destOrd="0" presId="urn:microsoft.com/office/officeart/2005/8/layout/gear1"/>
    <dgm:cxn modelId="{061569E4-75B3-46DA-9F25-7C2EA81232BA}" type="presParOf" srcId="{AA340859-4B33-44B4-BD11-9B79C2F0B0C7}" destId="{3F81A220-6E3D-4103-829E-A539C8CD01A9}" srcOrd="9" destOrd="0" presId="urn:microsoft.com/office/officeart/2005/8/layout/gear1"/>
    <dgm:cxn modelId="{4D58BAC7-9FE6-4B5C-B85B-4D63EBADF1CB}" type="presParOf" srcId="{AA340859-4B33-44B4-BD11-9B79C2F0B0C7}" destId="{EB537395-2C78-4B0E-A228-C396A5ED40CB}" srcOrd="10" destOrd="0" presId="urn:microsoft.com/office/officeart/2005/8/layout/gear1"/>
    <dgm:cxn modelId="{14C2070B-33C6-40FA-9D59-3B40754A5DF0}" type="presParOf" srcId="{AA340859-4B33-44B4-BD11-9B79C2F0B0C7}" destId="{9C7BD77C-7824-444E-B213-F6232A96F037}" srcOrd="11" destOrd="0" presId="urn:microsoft.com/office/officeart/2005/8/layout/gear1"/>
    <dgm:cxn modelId="{C08434CB-48D5-411D-9249-2E28713E6642}" type="presParOf" srcId="{AA340859-4B33-44B4-BD11-9B79C2F0B0C7}" destId="{7DE55455-5938-47C6-9B5A-8416F88E280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C1827-7722-4F67-AC46-58FAB76652B1}">
      <dsp:nvSpPr>
        <dsp:cNvPr id="0" name=""/>
        <dsp:cNvSpPr/>
      </dsp:nvSpPr>
      <dsp:spPr>
        <a:xfrm>
          <a:off x="739100" y="0"/>
          <a:ext cx="6644476" cy="4303979"/>
        </a:xfrm>
        <a:prstGeom prst="rightArrow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B2F68E-1BCF-470B-816B-048B81AC2F7A}">
      <dsp:nvSpPr>
        <dsp:cNvPr id="0" name=""/>
        <dsp:cNvSpPr/>
      </dsp:nvSpPr>
      <dsp:spPr>
        <a:xfrm>
          <a:off x="0" y="1385295"/>
          <a:ext cx="1051667" cy="1721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Identify data or criteria available</a:t>
          </a:r>
        </a:p>
      </dsp:txBody>
      <dsp:txXfrm>
        <a:off x="51338" y="1436633"/>
        <a:ext cx="948991" cy="1618915"/>
      </dsp:txXfrm>
    </dsp:sp>
    <dsp:sp modelId="{A5EA3B9A-DBA5-4D74-B8B4-43F23B10E13C}">
      <dsp:nvSpPr>
        <dsp:cNvPr id="0" name=""/>
        <dsp:cNvSpPr/>
      </dsp:nvSpPr>
      <dsp:spPr>
        <a:xfrm>
          <a:off x="1244026" y="1385295"/>
          <a:ext cx="966683" cy="1721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Identify current status as well as desired criteria – the SWOT</a:t>
          </a: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91216" y="1432485"/>
        <a:ext cx="872303" cy="1627211"/>
      </dsp:txXfrm>
    </dsp:sp>
    <dsp:sp modelId="{86E9D127-1EC3-4265-BCF6-A45CAA6AE100}">
      <dsp:nvSpPr>
        <dsp:cNvPr id="0" name=""/>
        <dsp:cNvSpPr/>
      </dsp:nvSpPr>
      <dsp:spPr>
        <a:xfrm>
          <a:off x="2390074" y="1385295"/>
          <a:ext cx="970809" cy="1721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Determine gaps between desired and current outcomes</a:t>
          </a:r>
        </a:p>
      </dsp:txBody>
      <dsp:txXfrm>
        <a:off x="2437465" y="1432686"/>
        <a:ext cx="876027" cy="1626809"/>
      </dsp:txXfrm>
    </dsp:sp>
    <dsp:sp modelId="{0BAA62AD-025C-40C4-B5EE-207FF063A17B}">
      <dsp:nvSpPr>
        <dsp:cNvPr id="0" name=""/>
        <dsp:cNvSpPr/>
      </dsp:nvSpPr>
      <dsp:spPr>
        <a:xfrm>
          <a:off x="3544837" y="1385295"/>
          <a:ext cx="1130703" cy="1721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Prioritize areas of gaps based on cost, impact on staff or patient, etc.</a:t>
          </a:r>
        </a:p>
      </dsp:txBody>
      <dsp:txXfrm>
        <a:off x="3600033" y="1440491"/>
        <a:ext cx="1020311" cy="1611199"/>
      </dsp:txXfrm>
    </dsp:sp>
    <dsp:sp modelId="{1A28D3CB-6538-4129-AB54-9016F3BBB362}">
      <dsp:nvSpPr>
        <dsp:cNvPr id="0" name=""/>
        <dsp:cNvSpPr/>
      </dsp:nvSpPr>
      <dsp:spPr>
        <a:xfrm>
          <a:off x="4756875" y="1385295"/>
          <a:ext cx="1410915" cy="1721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Discern potential topic for capstone project – feasibility, time, cost, interest etc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825750" y="1454170"/>
        <a:ext cx="1273165" cy="1583841"/>
      </dsp:txXfrm>
    </dsp:sp>
    <dsp:sp modelId="{D72FF7E3-BB7F-4536-B37F-BF356D4B8F0C}">
      <dsp:nvSpPr>
        <dsp:cNvPr id="0" name=""/>
        <dsp:cNvSpPr/>
      </dsp:nvSpPr>
      <dsp:spPr>
        <a:xfrm>
          <a:off x="6314349" y="1385295"/>
          <a:ext cx="1338037" cy="17215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Review literature for closing gaps – understanding problem &amp; strategies more fully</a:t>
          </a:r>
        </a:p>
      </dsp:txBody>
      <dsp:txXfrm>
        <a:off x="6379667" y="1450613"/>
        <a:ext cx="1207401" cy="15909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05DBE-0248-4617-8270-E4FAA82E0D60}">
      <dsp:nvSpPr>
        <dsp:cNvPr id="0" name=""/>
        <dsp:cNvSpPr/>
      </dsp:nvSpPr>
      <dsp:spPr>
        <a:xfrm>
          <a:off x="3210213" y="2156114"/>
          <a:ext cx="2635250" cy="263525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aramond" panose="02020404030301010803" pitchFamily="18" charset="0"/>
            </a:rPr>
            <a:t>Organizational Value</a:t>
          </a:r>
        </a:p>
      </dsp:txBody>
      <dsp:txXfrm>
        <a:off x="3740015" y="2773409"/>
        <a:ext cx="1575646" cy="1354573"/>
      </dsp:txXfrm>
    </dsp:sp>
    <dsp:sp modelId="{2ADF828B-A5B0-4153-9E58-2CF36492D257}">
      <dsp:nvSpPr>
        <dsp:cNvPr id="0" name=""/>
        <dsp:cNvSpPr/>
      </dsp:nvSpPr>
      <dsp:spPr>
        <a:xfrm>
          <a:off x="1584618" y="2364500"/>
          <a:ext cx="1916546" cy="191654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aramond" panose="02020404030301010803" pitchFamily="18" charset="0"/>
            </a:rPr>
            <a:t>Your interests</a:t>
          </a:r>
        </a:p>
      </dsp:txBody>
      <dsp:txXfrm>
        <a:off x="2067114" y="2849912"/>
        <a:ext cx="951554" cy="945722"/>
      </dsp:txXfrm>
    </dsp:sp>
    <dsp:sp modelId="{428F4A0E-5755-4466-8C17-6912E325B84D}">
      <dsp:nvSpPr>
        <dsp:cNvPr id="0" name=""/>
        <dsp:cNvSpPr/>
      </dsp:nvSpPr>
      <dsp:spPr>
        <a:xfrm rot="20700000">
          <a:off x="2972121" y="534283"/>
          <a:ext cx="1877823" cy="1877823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Garamond" panose="02020404030301010803" pitchFamily="18" charset="0"/>
            </a:rPr>
            <a:t>Stakeholder Value</a:t>
          </a:r>
        </a:p>
      </dsp:txBody>
      <dsp:txXfrm rot="-20700000">
        <a:off x="3383983" y="946145"/>
        <a:ext cx="1054100" cy="1054100"/>
      </dsp:txXfrm>
    </dsp:sp>
    <dsp:sp modelId="{EB537395-2C78-4B0E-A228-C396A5ED40CB}">
      <dsp:nvSpPr>
        <dsp:cNvPr id="0" name=""/>
        <dsp:cNvSpPr/>
      </dsp:nvSpPr>
      <dsp:spPr>
        <a:xfrm>
          <a:off x="3014188" y="1754691"/>
          <a:ext cx="3373120" cy="3373120"/>
        </a:xfrm>
        <a:prstGeom prst="circularArrow">
          <a:avLst>
            <a:gd name="adj1" fmla="val 4687"/>
            <a:gd name="adj2" fmla="val 299029"/>
            <a:gd name="adj3" fmla="val 2528789"/>
            <a:gd name="adj4" fmla="val 15834347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BD77C-7824-444E-B213-F6232A96F037}">
      <dsp:nvSpPr>
        <dsp:cNvPr id="0" name=""/>
        <dsp:cNvSpPr/>
      </dsp:nvSpPr>
      <dsp:spPr>
        <a:xfrm>
          <a:off x="1014277" y="2251915"/>
          <a:ext cx="2450783" cy="245078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E55455-5938-47C6-9B5A-8416F88E2807}">
      <dsp:nvSpPr>
        <dsp:cNvPr id="0" name=""/>
        <dsp:cNvSpPr/>
      </dsp:nvSpPr>
      <dsp:spPr>
        <a:xfrm>
          <a:off x="2556223" y="277428"/>
          <a:ext cx="2642437" cy="264243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458b1fb8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458b1fb8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1458b1fb8a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2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22" name="Google Shape;22;p2" descr="SD-PanelTitle-R1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23;p2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" name="Google Shape;24;p2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 l="-2" r="47958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 l="-2" r="47958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Garamond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3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07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84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61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dt" idx="10"/>
          </p:nvPr>
        </p:nvSpPr>
        <p:spPr>
          <a:xfrm>
            <a:off x="6065417" y="5054602"/>
            <a:ext cx="673276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ftr" idx="11"/>
          </p:nvPr>
        </p:nvSpPr>
        <p:spPr>
          <a:xfrm>
            <a:off x="1921934" y="5054602"/>
            <a:ext cx="406486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ldNum" idx="12"/>
          </p:nvPr>
        </p:nvSpPr>
        <p:spPr>
          <a:xfrm>
            <a:off x="6817317" y="5054602"/>
            <a:ext cx="4134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" name="Google Shape;31;p2"/>
          <p:cNvCxnSpPr/>
          <p:nvPr/>
        </p:nvCxnSpPr>
        <p:spPr>
          <a:xfrm>
            <a:off x="2019825" y="3471329"/>
            <a:ext cx="5113083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>
            <a:spLocks noGrp="1"/>
          </p:cNvSpPr>
          <p:nvPr>
            <p:ph type="pic" idx="2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1"/>
          <p:cNvSpPr txBox="1">
            <a:spLocks noGrp="1"/>
          </p:cNvSpPr>
          <p:nvPr>
            <p:ph type="body" idx="1"/>
          </p:nvPr>
        </p:nvSpPr>
        <p:spPr>
          <a:xfrm>
            <a:off x="1176866" y="5382153"/>
            <a:ext cx="6798734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dt" idx="10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ftr" idx="11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sldNum" idx="12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dt" idx="10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ftr" idx="11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sldNum" idx="12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2" name="Google Shape;102;p12"/>
          <p:cNvCxnSpPr/>
          <p:nvPr/>
        </p:nvCxnSpPr>
        <p:spPr>
          <a:xfrm>
            <a:off x="1278465" y="4140199"/>
            <a:ext cx="6606425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body" idx="1"/>
          </p:nvPr>
        </p:nvSpPr>
        <p:spPr>
          <a:xfrm>
            <a:off x="1600200" y="3352799"/>
            <a:ext cx="5892798" cy="65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SzPts val="2070"/>
              <a:buFont typeface="Garamond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Font typeface="Garamond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Font typeface="Garamond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Font typeface="Garamond"/>
              <a:buNone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body" idx="2"/>
          </p:nvPr>
        </p:nvSpPr>
        <p:spPr>
          <a:xfrm>
            <a:off x="1176863" y="4343400"/>
            <a:ext cx="6798738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dt" idx="10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ftr" idx="11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ldNum" idx="12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11" name="Google Shape;111;p13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12" name="Google Shape;112;p13"/>
          <p:cNvCxnSpPr/>
          <p:nvPr/>
        </p:nvCxnSpPr>
        <p:spPr>
          <a:xfrm>
            <a:off x="1278466" y="4140199"/>
            <a:ext cx="659553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dt" idx="10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ftr" idx="11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1"/>
          </p:nvPr>
        </p:nvSpPr>
        <p:spPr>
          <a:xfrm>
            <a:off x="1176868" y="3639312"/>
            <a:ext cx="6798730" cy="88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body" idx="2"/>
          </p:nvPr>
        </p:nvSpPr>
        <p:spPr>
          <a:xfrm>
            <a:off x="1176865" y="4529667"/>
            <a:ext cx="6798736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84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dt" idx="10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ftr" idx="11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ldNum" idx="12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5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27" name="Google Shape;127;p15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28" name="Google Shape;128;p15"/>
          <p:cNvCxnSpPr/>
          <p:nvPr/>
        </p:nvCxnSpPr>
        <p:spPr>
          <a:xfrm>
            <a:off x="1278466" y="3429000"/>
            <a:ext cx="659553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body" idx="1"/>
          </p:nvPr>
        </p:nvSpPr>
        <p:spPr>
          <a:xfrm>
            <a:off x="1176868" y="3566160"/>
            <a:ext cx="6798730" cy="90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2"/>
          </p:nvPr>
        </p:nvSpPr>
        <p:spPr>
          <a:xfrm>
            <a:off x="1176866" y="4470400"/>
            <a:ext cx="6798734" cy="140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84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dt" idx="10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ftr" idx="11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ldNum" idx="12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6" name="Google Shape;136;p16"/>
          <p:cNvCxnSpPr/>
          <p:nvPr/>
        </p:nvCxnSpPr>
        <p:spPr>
          <a:xfrm>
            <a:off x="1278469" y="3429000"/>
            <a:ext cx="6606421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body" idx="1"/>
          </p:nvPr>
        </p:nvSpPr>
        <p:spPr>
          <a:xfrm rot="5400000">
            <a:off x="2883366" y="783633"/>
            <a:ext cx="3385733" cy="6798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dt" idx="10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ftr" idx="11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sldNum" idx="12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3" name="Google Shape;143;p17"/>
          <p:cNvCxnSpPr/>
          <p:nvPr/>
        </p:nvCxnSpPr>
        <p:spPr>
          <a:xfrm>
            <a:off x="1278466" y="2354670"/>
            <a:ext cx="660642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>
            <a:spLocks noGrp="1"/>
          </p:cNvSpPr>
          <p:nvPr>
            <p:ph type="title"/>
          </p:nvPr>
        </p:nvSpPr>
        <p:spPr>
          <a:xfrm rot="5400000">
            <a:off x="4681635" y="2581906"/>
            <a:ext cx="4968995" cy="161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body" idx="1"/>
          </p:nvPr>
        </p:nvSpPr>
        <p:spPr>
          <a:xfrm rot="5400000">
            <a:off x="1150125" y="933615"/>
            <a:ext cx="4968993" cy="491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dt" idx="10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ftr" idx="11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ldNum" idx="12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0" name="Google Shape;150;p18"/>
          <p:cNvCxnSpPr/>
          <p:nvPr/>
        </p:nvCxnSpPr>
        <p:spPr>
          <a:xfrm>
            <a:off x="6245512" y="906873"/>
            <a:ext cx="0" cy="4968993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17"/>
          <p:cNvGrpSpPr/>
          <p:nvPr/>
        </p:nvGrpSpPr>
        <p:grpSpPr>
          <a:xfrm>
            <a:off x="-12700" y="0"/>
            <a:ext cx="9173370" cy="6856214"/>
            <a:chOff x="-16934" y="0"/>
            <a:chExt cx="12231160" cy="6856214"/>
          </a:xfrm>
        </p:grpSpPr>
        <p:pic>
          <p:nvPicPr>
            <p:cNvPr id="22" name="Google Shape;22;p17" descr="HD-PanelTitleR1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23;p17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pic>
          <p:nvPicPr>
            <p:cNvPr id="24" name="Google Shape;24;p17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17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Google Shape;26;p17"/>
          <p:cNvSpPr txBox="1">
            <a:spLocks noGrp="1"/>
          </p:cNvSpPr>
          <p:nvPr>
            <p:ph type="ctrTitle"/>
          </p:nvPr>
        </p:nvSpPr>
        <p:spPr>
          <a:xfrm>
            <a:off x="2019299" y="1871132"/>
            <a:ext cx="5111752" cy="15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  <a:defRPr sz="405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ubTitle" idx="1"/>
          </p:nvPr>
        </p:nvSpPr>
        <p:spPr>
          <a:xfrm>
            <a:off x="2019299" y="3657597"/>
            <a:ext cx="5111752" cy="132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15"/>
              </a:spcBef>
              <a:spcAft>
                <a:spcPts val="0"/>
              </a:spcAft>
              <a:buSzPts val="2415"/>
              <a:buNone/>
              <a:defRPr sz="1575">
                <a:solidFill>
                  <a:schemeClr val="dk1"/>
                </a:solidFill>
              </a:defRPr>
            </a:lvl1pPr>
            <a:lvl2pPr lvl="1" algn="ctr">
              <a:spcBef>
                <a:spcPts val="450"/>
              </a:spcBef>
              <a:spcAft>
                <a:spcPts val="0"/>
              </a:spcAft>
              <a:buSzPts val="23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50"/>
              </a:spcBef>
              <a:spcAft>
                <a:spcPts val="0"/>
              </a:spcAft>
              <a:buSzPts val="207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50"/>
              </a:spcBef>
              <a:spcAft>
                <a:spcPts val="0"/>
              </a:spcAft>
              <a:buSzPts val="184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5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5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5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5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50"/>
              </a:spcBef>
              <a:spcAft>
                <a:spcPts val="450"/>
              </a:spcAft>
              <a:buSzPts val="161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dt" idx="10"/>
          </p:nvPr>
        </p:nvSpPr>
        <p:spPr>
          <a:xfrm>
            <a:off x="5987425" y="5037663"/>
            <a:ext cx="6731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ftr" idx="11"/>
          </p:nvPr>
        </p:nvSpPr>
        <p:spPr>
          <a:xfrm>
            <a:off x="2019298" y="5037663"/>
            <a:ext cx="3910976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sldNum" idx="12"/>
          </p:nvPr>
        </p:nvSpPr>
        <p:spPr>
          <a:xfrm>
            <a:off x="6717676" y="5037663"/>
            <a:ext cx="41337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Google Shape;31;p17"/>
          <p:cNvCxnSpPr/>
          <p:nvPr/>
        </p:nvCxnSpPr>
        <p:spPr>
          <a:xfrm>
            <a:off x="2019299" y="3522131"/>
            <a:ext cx="5111751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95341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19"/>
          <p:cNvCxnSpPr/>
          <p:nvPr/>
        </p:nvCxnSpPr>
        <p:spPr>
          <a:xfrm>
            <a:off x="1047127" y="2421466"/>
            <a:ext cx="705547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971552" y="982133"/>
            <a:ext cx="7200897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973836" y="2560320"/>
            <a:ext cx="3538728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70034" algn="l">
              <a:spcBef>
                <a:spcPts val="270"/>
              </a:spcBef>
              <a:spcAft>
                <a:spcPts val="0"/>
              </a:spcAft>
              <a:buSzPts val="2070"/>
              <a:buChar char="•"/>
              <a:defRPr/>
            </a:lvl1pPr>
            <a:lvl2pPr marL="685800" lvl="1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2pPr>
            <a:lvl3pPr marL="1028700" lvl="2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3pPr>
            <a:lvl4pPr marL="1371600" lvl="3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4pPr>
            <a:lvl5pPr marL="1714500" lvl="4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5pPr>
            <a:lvl6pPr marL="2057400" lvl="5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6pPr>
            <a:lvl7pPr marL="2400300" lvl="6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7pPr>
            <a:lvl8pPr marL="2743200" lvl="7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8pPr>
            <a:lvl9pPr marL="3086100" lvl="8" indent="-270034" algn="l">
              <a:spcBef>
                <a:spcPts val="450"/>
              </a:spcBef>
              <a:spcAft>
                <a:spcPts val="45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4636008" y="2560320"/>
            <a:ext cx="3538728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70034" algn="l">
              <a:spcBef>
                <a:spcPts val="270"/>
              </a:spcBef>
              <a:spcAft>
                <a:spcPts val="0"/>
              </a:spcAft>
              <a:buSzPts val="2070"/>
              <a:buChar char="•"/>
              <a:defRPr/>
            </a:lvl1pPr>
            <a:lvl2pPr marL="685800" lvl="1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2pPr>
            <a:lvl3pPr marL="1028700" lvl="2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3pPr>
            <a:lvl4pPr marL="1371600" lvl="3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4pPr>
            <a:lvl5pPr marL="1714500" lvl="4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5pPr>
            <a:lvl6pPr marL="2057400" lvl="5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6pPr>
            <a:lvl7pPr marL="2400300" lvl="6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7pPr>
            <a:lvl8pPr marL="2743200" lvl="7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8pPr>
            <a:lvl9pPr marL="3086100" lvl="8" indent="-270034" algn="l">
              <a:spcBef>
                <a:spcPts val="450"/>
              </a:spcBef>
              <a:spcAft>
                <a:spcPts val="45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dt" idx="10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ftr" idx="11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sldNum" idx="12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3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Google Shape;33;p3"/>
          <p:cNvCxnSpPr/>
          <p:nvPr/>
        </p:nvCxnSpPr>
        <p:spPr>
          <a:xfrm>
            <a:off x="1278465" y="2356260"/>
            <a:ext cx="659553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Google Shape;34;p3"/>
          <p:cNvSpPr txBox="1"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body" idx="1"/>
          </p:nvPr>
        </p:nvSpPr>
        <p:spPr>
          <a:xfrm>
            <a:off x="1176866" y="2487168"/>
            <a:ext cx="3337560" cy="344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body" idx="2"/>
          </p:nvPr>
        </p:nvSpPr>
        <p:spPr>
          <a:xfrm>
            <a:off x="4645152" y="2487168"/>
            <a:ext cx="3337560" cy="344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dt" idx="10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ftr" idx="11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sldNum" idx="12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>
            <a:spLocks noGrp="1"/>
          </p:cNvSpPr>
          <p:nvPr>
            <p:ph type="title"/>
          </p:nvPr>
        </p:nvSpPr>
        <p:spPr>
          <a:xfrm>
            <a:off x="971552" y="982133"/>
            <a:ext cx="7200897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dt" idx="10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ftr" idx="11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sldNum" idx="12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2" name="Google Shape;52;p20"/>
          <p:cNvCxnSpPr/>
          <p:nvPr/>
        </p:nvCxnSpPr>
        <p:spPr>
          <a:xfrm>
            <a:off x="1047127" y="2421466"/>
            <a:ext cx="705547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443797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1"/>
          <p:cNvSpPr txBox="1">
            <a:spLocks noGrp="1"/>
          </p:cNvSpPr>
          <p:nvPr>
            <p:ph type="title"/>
          </p:nvPr>
        </p:nvSpPr>
        <p:spPr>
          <a:xfrm>
            <a:off x="1511302" y="1752606"/>
            <a:ext cx="6119016" cy="18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33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body" idx="1"/>
          </p:nvPr>
        </p:nvSpPr>
        <p:spPr>
          <a:xfrm>
            <a:off x="1511300" y="3846052"/>
            <a:ext cx="6119018" cy="954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ctr">
              <a:spcBef>
                <a:spcPts val="360"/>
              </a:spcBef>
              <a:spcAft>
                <a:spcPts val="0"/>
              </a:spcAft>
              <a:buSzPts val="2760"/>
              <a:buNone/>
              <a:defRPr sz="1800">
                <a:solidFill>
                  <a:schemeClr val="dk1"/>
                </a:solidFill>
              </a:defRPr>
            </a:lvl1pPr>
            <a:lvl2pPr marL="685800" lvl="1" indent="-171450" algn="l">
              <a:spcBef>
                <a:spcPts val="450"/>
              </a:spcBef>
              <a:spcAft>
                <a:spcPts val="0"/>
              </a:spcAft>
              <a:buSzPts val="207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450"/>
              </a:spcBef>
              <a:spcAft>
                <a:spcPts val="45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dt" idx="10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ftr" idx="11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sldNum" idx="12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9" name="Google Shape;59;p21"/>
          <p:cNvCxnSpPr/>
          <p:nvPr/>
        </p:nvCxnSpPr>
        <p:spPr>
          <a:xfrm>
            <a:off x="1509542" y="3710585"/>
            <a:ext cx="6122535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20123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 txBox="1">
            <a:spLocks noGrp="1"/>
          </p:cNvSpPr>
          <p:nvPr>
            <p:ph type="title"/>
          </p:nvPr>
        </p:nvSpPr>
        <p:spPr>
          <a:xfrm>
            <a:off x="971552" y="982133"/>
            <a:ext cx="7200897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body" idx="1"/>
          </p:nvPr>
        </p:nvSpPr>
        <p:spPr>
          <a:xfrm>
            <a:off x="971550" y="2658533"/>
            <a:ext cx="35387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spcBef>
                <a:spcPts val="504"/>
              </a:spcBef>
              <a:spcAft>
                <a:spcPts val="0"/>
              </a:spcAft>
              <a:buSzPts val="3220"/>
              <a:buNone/>
              <a:defRPr sz="2100" b="0">
                <a:solidFill>
                  <a:schemeClr val="accent1"/>
                </a:solidFill>
              </a:defRPr>
            </a:lvl1pPr>
            <a:lvl2pPr marL="685800" lvl="1" indent="-171450" algn="l">
              <a:spcBef>
                <a:spcPts val="450"/>
              </a:spcBef>
              <a:spcAft>
                <a:spcPts val="0"/>
              </a:spcAft>
              <a:buSzPts val="2300"/>
              <a:buNone/>
              <a:defRPr sz="1500" b="1"/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2070"/>
              <a:buNone/>
              <a:defRPr sz="1350" b="1"/>
            </a:lvl3pPr>
            <a:lvl4pPr marL="1371600" lvl="3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 b="1"/>
            </a:lvl4pPr>
            <a:lvl5pPr marL="1714500" lvl="4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 b="1"/>
            </a:lvl5pPr>
            <a:lvl6pPr marL="2057400" lvl="5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 b="1"/>
            </a:lvl6pPr>
            <a:lvl7pPr marL="2400300" lvl="6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 b="1"/>
            </a:lvl7pPr>
            <a:lvl8pPr marL="2743200" lvl="7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 b="1"/>
            </a:lvl8pPr>
            <a:lvl9pPr marL="3086100" lvl="8" indent="-171450" algn="l">
              <a:spcBef>
                <a:spcPts val="450"/>
              </a:spcBef>
              <a:spcAft>
                <a:spcPts val="450"/>
              </a:spcAft>
              <a:buSzPts val="1840"/>
              <a:buNone/>
              <a:defRPr sz="1200" b="1"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body" idx="2"/>
          </p:nvPr>
        </p:nvSpPr>
        <p:spPr>
          <a:xfrm>
            <a:off x="971550" y="3243263"/>
            <a:ext cx="3538728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70034" algn="l">
              <a:spcBef>
                <a:spcPts val="270"/>
              </a:spcBef>
              <a:spcAft>
                <a:spcPts val="0"/>
              </a:spcAft>
              <a:buSzPts val="2070"/>
              <a:buChar char="•"/>
              <a:defRPr/>
            </a:lvl1pPr>
            <a:lvl2pPr marL="685800" lvl="1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2pPr>
            <a:lvl3pPr marL="1028700" lvl="2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3pPr>
            <a:lvl4pPr marL="1371600" lvl="3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4pPr>
            <a:lvl5pPr marL="1714500" lvl="4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5pPr>
            <a:lvl6pPr marL="2057400" lvl="5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6pPr>
            <a:lvl7pPr marL="2400300" lvl="6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7pPr>
            <a:lvl8pPr marL="2743200" lvl="7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8pPr>
            <a:lvl9pPr marL="3086100" lvl="8" indent="-270034" algn="l">
              <a:spcBef>
                <a:spcPts val="450"/>
              </a:spcBef>
              <a:spcAft>
                <a:spcPts val="45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body" idx="3"/>
          </p:nvPr>
        </p:nvSpPr>
        <p:spPr>
          <a:xfrm>
            <a:off x="4635503" y="2658533"/>
            <a:ext cx="35387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spcBef>
                <a:spcPts val="504"/>
              </a:spcBef>
              <a:spcAft>
                <a:spcPts val="0"/>
              </a:spcAft>
              <a:buSzPts val="3220"/>
              <a:buNone/>
              <a:defRPr sz="2100" b="0">
                <a:solidFill>
                  <a:schemeClr val="accent1"/>
                </a:solidFill>
              </a:defRPr>
            </a:lvl1pPr>
            <a:lvl2pPr marL="685800" lvl="1" indent="-171450" algn="l">
              <a:spcBef>
                <a:spcPts val="450"/>
              </a:spcBef>
              <a:spcAft>
                <a:spcPts val="0"/>
              </a:spcAft>
              <a:buSzPts val="2300"/>
              <a:buNone/>
              <a:defRPr sz="1500" b="1"/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2070"/>
              <a:buNone/>
              <a:defRPr sz="1350" b="1"/>
            </a:lvl3pPr>
            <a:lvl4pPr marL="1371600" lvl="3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 b="1"/>
            </a:lvl4pPr>
            <a:lvl5pPr marL="1714500" lvl="4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 b="1"/>
            </a:lvl5pPr>
            <a:lvl6pPr marL="2057400" lvl="5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 b="1"/>
            </a:lvl6pPr>
            <a:lvl7pPr marL="2400300" lvl="6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 b="1"/>
            </a:lvl7pPr>
            <a:lvl8pPr marL="2743200" lvl="7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 b="1"/>
            </a:lvl8pPr>
            <a:lvl9pPr marL="3086100" lvl="8" indent="-171450" algn="l">
              <a:spcBef>
                <a:spcPts val="450"/>
              </a:spcBef>
              <a:spcAft>
                <a:spcPts val="450"/>
              </a:spcAft>
              <a:buSzPts val="184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body" idx="4"/>
          </p:nvPr>
        </p:nvSpPr>
        <p:spPr>
          <a:xfrm>
            <a:off x="4635503" y="3243263"/>
            <a:ext cx="3538728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70034" algn="l">
              <a:spcBef>
                <a:spcPts val="270"/>
              </a:spcBef>
              <a:spcAft>
                <a:spcPts val="0"/>
              </a:spcAft>
              <a:buSzPts val="2070"/>
              <a:buChar char="•"/>
              <a:defRPr/>
            </a:lvl1pPr>
            <a:lvl2pPr marL="685800" lvl="1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2pPr>
            <a:lvl3pPr marL="1028700" lvl="2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3pPr>
            <a:lvl4pPr marL="1371600" lvl="3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4pPr>
            <a:lvl5pPr marL="1714500" lvl="4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5pPr>
            <a:lvl6pPr marL="2057400" lvl="5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6pPr>
            <a:lvl7pPr marL="2400300" lvl="6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7pPr>
            <a:lvl8pPr marL="2743200" lvl="7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8pPr>
            <a:lvl9pPr marL="3086100" lvl="8" indent="-270034" algn="l">
              <a:spcBef>
                <a:spcPts val="450"/>
              </a:spcBef>
              <a:spcAft>
                <a:spcPts val="45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dt" idx="10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ftr" idx="11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sldNum" idx="12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9" name="Google Shape;69;p22"/>
          <p:cNvCxnSpPr/>
          <p:nvPr/>
        </p:nvCxnSpPr>
        <p:spPr>
          <a:xfrm>
            <a:off x="1047127" y="2421466"/>
            <a:ext cx="705547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18234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7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>
            <a:off x="970359" y="1388534"/>
            <a:ext cx="278884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1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>
            <a:off x="4064001" y="982132"/>
            <a:ext cx="4102100" cy="489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270034" algn="l">
              <a:spcBef>
                <a:spcPts val="270"/>
              </a:spcBef>
              <a:spcAft>
                <a:spcPts val="0"/>
              </a:spcAft>
              <a:buSzPts val="2070"/>
              <a:buChar char="•"/>
              <a:defRPr/>
            </a:lvl1pPr>
            <a:lvl2pPr marL="685800" lvl="1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2pPr>
            <a:lvl3pPr marL="1028700" lvl="2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3pPr>
            <a:lvl4pPr marL="1371600" lvl="3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4pPr>
            <a:lvl5pPr marL="1714500" lvl="4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5pPr>
            <a:lvl6pPr marL="2057400" lvl="5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6pPr>
            <a:lvl7pPr marL="2400300" lvl="6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7pPr>
            <a:lvl8pPr marL="2743200" lvl="7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8pPr>
            <a:lvl9pPr marL="3086100" lvl="8" indent="-270034" algn="l">
              <a:spcBef>
                <a:spcPts val="450"/>
              </a:spcBef>
              <a:spcAft>
                <a:spcPts val="45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body" idx="2"/>
          </p:nvPr>
        </p:nvSpPr>
        <p:spPr>
          <a:xfrm>
            <a:off x="970359" y="3031065"/>
            <a:ext cx="2788841" cy="243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ctr">
              <a:spcBef>
                <a:spcPts val="240"/>
              </a:spcBef>
              <a:spcAft>
                <a:spcPts val="0"/>
              </a:spcAft>
              <a:buSzPts val="1840"/>
              <a:buNone/>
              <a:defRPr sz="1200"/>
            </a:lvl1pPr>
            <a:lvl2pPr marL="685800" lvl="1" indent="-171450" algn="l">
              <a:spcBef>
                <a:spcPts val="450"/>
              </a:spcBef>
              <a:spcAft>
                <a:spcPts val="0"/>
              </a:spcAft>
              <a:buSzPts val="1380"/>
              <a:buNone/>
              <a:defRPr sz="900"/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150"/>
              <a:buNone/>
              <a:defRPr sz="750"/>
            </a:lvl3pPr>
            <a:lvl4pPr marL="1371600" lvl="3" indent="-171450" algn="l"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4pPr>
            <a:lvl5pPr marL="1714500" lvl="4" indent="-171450" algn="l"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5pPr>
            <a:lvl6pPr marL="2057400" lvl="5" indent="-171450" algn="l"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6pPr>
            <a:lvl7pPr marL="2400300" lvl="6" indent="-171450" algn="l"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7pPr>
            <a:lvl8pPr marL="2743200" lvl="7" indent="-171450" algn="l"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8pPr>
            <a:lvl9pPr marL="3086100" lvl="8" indent="-171450" algn="l">
              <a:spcBef>
                <a:spcPts val="450"/>
              </a:spcBef>
              <a:spcAft>
                <a:spcPts val="450"/>
              </a:spcAft>
              <a:buSzPts val="1035"/>
              <a:buNone/>
              <a:defRPr sz="675"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dt" idx="10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ftr" idx="11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sldNum" idx="12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1" name="Google Shape;81;p24"/>
          <p:cNvCxnSpPr/>
          <p:nvPr/>
        </p:nvCxnSpPr>
        <p:spPr>
          <a:xfrm>
            <a:off x="1047127" y="2912533"/>
            <a:ext cx="263587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954204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5"/>
          <p:cNvSpPr txBox="1">
            <a:spLocks noGrp="1"/>
          </p:cNvSpPr>
          <p:nvPr>
            <p:ph type="title"/>
          </p:nvPr>
        </p:nvSpPr>
        <p:spPr>
          <a:xfrm>
            <a:off x="971549" y="1883832"/>
            <a:ext cx="468136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aramond"/>
              <a:buNone/>
              <a:defRPr sz="21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5"/>
          <p:cNvSpPr>
            <a:spLocks noGrp="1"/>
          </p:cNvSpPr>
          <p:nvPr>
            <p:ph type="pic" idx="2"/>
          </p:nvPr>
        </p:nvSpPr>
        <p:spPr>
          <a:xfrm>
            <a:off x="6071124" y="1041400"/>
            <a:ext cx="2297510" cy="4775200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5" name="Google Shape;85;p25"/>
          <p:cNvSpPr txBox="1">
            <a:spLocks noGrp="1"/>
          </p:cNvSpPr>
          <p:nvPr>
            <p:ph type="body" idx="1"/>
          </p:nvPr>
        </p:nvSpPr>
        <p:spPr>
          <a:xfrm>
            <a:off x="971549" y="3255432"/>
            <a:ext cx="4681362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ctr">
              <a:spcBef>
                <a:spcPts val="270"/>
              </a:spcBef>
              <a:spcAft>
                <a:spcPts val="0"/>
              </a:spcAft>
              <a:buSzPts val="2070"/>
              <a:buNone/>
              <a:defRPr sz="1350"/>
            </a:lvl1pPr>
            <a:lvl2pPr marL="685800" lvl="1" indent="-171450" algn="l">
              <a:spcBef>
                <a:spcPts val="450"/>
              </a:spcBef>
              <a:spcAft>
                <a:spcPts val="0"/>
              </a:spcAft>
              <a:buSzPts val="1380"/>
              <a:buNone/>
              <a:defRPr sz="900"/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150"/>
              <a:buNone/>
              <a:defRPr sz="750"/>
            </a:lvl3pPr>
            <a:lvl4pPr marL="1371600" lvl="3" indent="-171450" algn="l"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4pPr>
            <a:lvl5pPr marL="1714500" lvl="4" indent="-171450" algn="l"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5pPr>
            <a:lvl6pPr marL="2057400" lvl="5" indent="-171450" algn="l"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6pPr>
            <a:lvl7pPr marL="2400300" lvl="6" indent="-171450" algn="l"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7pPr>
            <a:lvl8pPr marL="2743200" lvl="7" indent="-171450" algn="l"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8pPr>
            <a:lvl9pPr marL="3086100" lvl="8" indent="-171450" algn="l">
              <a:spcBef>
                <a:spcPts val="450"/>
              </a:spcBef>
              <a:spcAft>
                <a:spcPts val="450"/>
              </a:spcAft>
              <a:buSzPts val="1035"/>
              <a:buNone/>
              <a:defRPr sz="675"/>
            </a:lvl9pPr>
          </a:lstStyle>
          <a:p>
            <a:endParaRPr/>
          </a:p>
        </p:txBody>
      </p:sp>
      <p:sp>
        <p:nvSpPr>
          <p:cNvPr id="86" name="Google Shape;86;p25"/>
          <p:cNvSpPr txBox="1">
            <a:spLocks noGrp="1"/>
          </p:cNvSpPr>
          <p:nvPr>
            <p:ph type="dt" idx="10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5"/>
          <p:cNvSpPr txBox="1">
            <a:spLocks noGrp="1"/>
          </p:cNvSpPr>
          <p:nvPr>
            <p:ph type="ftr" idx="11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5"/>
          <p:cNvSpPr txBox="1">
            <a:spLocks noGrp="1"/>
          </p:cNvSpPr>
          <p:nvPr>
            <p:ph type="sldNum" idx="12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651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6"/>
          <p:cNvSpPr txBox="1">
            <a:spLocks noGrp="1"/>
          </p:cNvSpPr>
          <p:nvPr>
            <p:ph type="title"/>
          </p:nvPr>
        </p:nvSpPr>
        <p:spPr>
          <a:xfrm>
            <a:off x="971551" y="4815415"/>
            <a:ext cx="720725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1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6"/>
          <p:cNvSpPr>
            <a:spLocks noGrp="1"/>
          </p:cNvSpPr>
          <p:nvPr>
            <p:ph type="pic" idx="2"/>
          </p:nvPr>
        </p:nvSpPr>
        <p:spPr>
          <a:xfrm>
            <a:off x="781070" y="1041400"/>
            <a:ext cx="7579479" cy="3335869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2" name="Google Shape;92;p26"/>
          <p:cNvSpPr txBox="1">
            <a:spLocks noGrp="1"/>
          </p:cNvSpPr>
          <p:nvPr>
            <p:ph type="body" idx="1"/>
          </p:nvPr>
        </p:nvSpPr>
        <p:spPr>
          <a:xfrm>
            <a:off x="971551" y="5382153"/>
            <a:ext cx="720725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ctr">
              <a:spcBef>
                <a:spcPts val="210"/>
              </a:spcBef>
              <a:spcAft>
                <a:spcPts val="0"/>
              </a:spcAft>
              <a:buSzPts val="1610"/>
              <a:buNone/>
              <a:defRPr sz="1050"/>
            </a:lvl1pPr>
            <a:lvl2pPr marL="685800" lvl="1" indent="-171450" algn="l">
              <a:spcBef>
                <a:spcPts val="450"/>
              </a:spcBef>
              <a:spcAft>
                <a:spcPts val="0"/>
              </a:spcAft>
              <a:buSzPts val="1380"/>
              <a:buNone/>
              <a:defRPr sz="900"/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150"/>
              <a:buNone/>
              <a:defRPr sz="750"/>
            </a:lvl3pPr>
            <a:lvl4pPr marL="1371600" lvl="3" indent="-171450" algn="l"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4pPr>
            <a:lvl5pPr marL="1714500" lvl="4" indent="-171450" algn="l"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5pPr>
            <a:lvl6pPr marL="2057400" lvl="5" indent="-171450" algn="l"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6pPr>
            <a:lvl7pPr marL="2400300" lvl="6" indent="-171450" algn="l"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7pPr>
            <a:lvl8pPr marL="2743200" lvl="7" indent="-171450" algn="l"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8pPr>
            <a:lvl9pPr marL="3086100" lvl="8" indent="-171450" algn="l">
              <a:spcBef>
                <a:spcPts val="450"/>
              </a:spcBef>
              <a:spcAft>
                <a:spcPts val="450"/>
              </a:spcAft>
              <a:buSzPts val="1035"/>
              <a:buNone/>
              <a:defRPr sz="675"/>
            </a:lvl9pPr>
          </a:lstStyle>
          <a:p>
            <a:endParaRPr/>
          </a:p>
        </p:txBody>
      </p:sp>
      <p:sp>
        <p:nvSpPr>
          <p:cNvPr id="93" name="Google Shape;93;p26"/>
          <p:cNvSpPr txBox="1">
            <a:spLocks noGrp="1"/>
          </p:cNvSpPr>
          <p:nvPr>
            <p:ph type="dt" idx="10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ftr" idx="11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 txBox="1">
            <a:spLocks noGrp="1"/>
          </p:cNvSpPr>
          <p:nvPr>
            <p:ph type="sldNum" idx="12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20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7"/>
          <p:cNvSpPr txBox="1">
            <a:spLocks noGrp="1"/>
          </p:cNvSpPr>
          <p:nvPr>
            <p:ph type="title"/>
          </p:nvPr>
        </p:nvSpPr>
        <p:spPr>
          <a:xfrm>
            <a:off x="977901" y="982132"/>
            <a:ext cx="7194549" cy="295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2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body" idx="1"/>
          </p:nvPr>
        </p:nvSpPr>
        <p:spPr>
          <a:xfrm>
            <a:off x="977901" y="4343400"/>
            <a:ext cx="7194549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ctr">
              <a:spcBef>
                <a:spcPts val="300"/>
              </a:spcBef>
              <a:spcAft>
                <a:spcPts val="0"/>
              </a:spcAft>
              <a:buSzPts val="2300"/>
              <a:buNone/>
              <a:defRPr sz="1500">
                <a:solidFill>
                  <a:schemeClr val="dk1"/>
                </a:solidFill>
              </a:defRPr>
            </a:lvl1pPr>
            <a:lvl2pPr marL="685800" lvl="1" indent="-171450" algn="l">
              <a:spcBef>
                <a:spcPts val="450"/>
              </a:spcBef>
              <a:spcAft>
                <a:spcPts val="0"/>
              </a:spcAft>
              <a:buSzPts val="207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450"/>
              </a:spcBef>
              <a:spcAft>
                <a:spcPts val="45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7"/>
          <p:cNvSpPr txBox="1">
            <a:spLocks noGrp="1"/>
          </p:cNvSpPr>
          <p:nvPr>
            <p:ph type="dt" idx="10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7"/>
          <p:cNvSpPr txBox="1">
            <a:spLocks noGrp="1"/>
          </p:cNvSpPr>
          <p:nvPr>
            <p:ph type="ftr" idx="11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7"/>
          <p:cNvSpPr txBox="1">
            <a:spLocks noGrp="1"/>
          </p:cNvSpPr>
          <p:nvPr>
            <p:ph type="sldNum" idx="12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2" name="Google Shape;102;p27"/>
          <p:cNvCxnSpPr/>
          <p:nvPr/>
        </p:nvCxnSpPr>
        <p:spPr>
          <a:xfrm>
            <a:off x="1047127" y="4140199"/>
            <a:ext cx="705547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7413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8"/>
          <p:cNvSpPr txBox="1">
            <a:spLocks noGrp="1"/>
          </p:cNvSpPr>
          <p:nvPr>
            <p:ph type="title"/>
          </p:nvPr>
        </p:nvSpPr>
        <p:spPr>
          <a:xfrm>
            <a:off x="1084660" y="982132"/>
            <a:ext cx="6972299" cy="237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24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8"/>
          <p:cNvSpPr txBox="1">
            <a:spLocks noGrp="1"/>
          </p:cNvSpPr>
          <p:nvPr>
            <p:ph type="body" idx="1"/>
          </p:nvPr>
        </p:nvSpPr>
        <p:spPr>
          <a:xfrm>
            <a:off x="1256109" y="3352800"/>
            <a:ext cx="6629402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r">
              <a:spcBef>
                <a:spcPts val="300"/>
              </a:spcBef>
              <a:spcAft>
                <a:spcPts val="0"/>
              </a:spcAft>
              <a:buSzPts val="2300"/>
              <a:buFont typeface="Garamond"/>
              <a:buNone/>
              <a:defRPr sz="1500"/>
            </a:lvl1pPr>
            <a:lvl2pPr marL="685800" lvl="1" indent="-171450" algn="l">
              <a:spcBef>
                <a:spcPts val="450"/>
              </a:spcBef>
              <a:spcAft>
                <a:spcPts val="0"/>
              </a:spcAft>
              <a:buSzPts val="2300"/>
              <a:buFont typeface="Garamond"/>
              <a:buNone/>
              <a:defRPr/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2070"/>
              <a:buFont typeface="Garamond"/>
              <a:buNone/>
              <a:defRPr/>
            </a:lvl3pPr>
            <a:lvl4pPr marL="1371600" lvl="3" indent="-171450" algn="l">
              <a:spcBef>
                <a:spcPts val="450"/>
              </a:spcBef>
              <a:spcAft>
                <a:spcPts val="0"/>
              </a:spcAft>
              <a:buSzPts val="1840"/>
              <a:buFont typeface="Garamond"/>
              <a:buNone/>
              <a:defRPr/>
            </a:lvl4pPr>
            <a:lvl5pPr marL="1714500" lvl="4" indent="-171450" algn="l">
              <a:spcBef>
                <a:spcPts val="450"/>
              </a:spcBef>
              <a:spcAft>
                <a:spcPts val="0"/>
              </a:spcAft>
              <a:buSzPts val="1610"/>
              <a:buFont typeface="Garamond"/>
              <a:buNone/>
              <a:defRPr/>
            </a:lvl5pPr>
            <a:lvl6pPr marL="2057400" lvl="5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6pPr>
            <a:lvl7pPr marL="2400300" lvl="6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7pPr>
            <a:lvl8pPr marL="2743200" lvl="7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8pPr>
            <a:lvl9pPr marL="3086100" lvl="8" indent="-270034" algn="l">
              <a:spcBef>
                <a:spcPts val="450"/>
              </a:spcBef>
              <a:spcAft>
                <a:spcPts val="45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8"/>
          <p:cNvSpPr txBox="1">
            <a:spLocks noGrp="1"/>
          </p:cNvSpPr>
          <p:nvPr>
            <p:ph type="body" idx="2"/>
          </p:nvPr>
        </p:nvSpPr>
        <p:spPr>
          <a:xfrm>
            <a:off x="971551" y="4343400"/>
            <a:ext cx="7207250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ctr">
              <a:spcBef>
                <a:spcPts val="300"/>
              </a:spcBef>
              <a:spcAft>
                <a:spcPts val="0"/>
              </a:spcAft>
              <a:buSzPts val="2300"/>
              <a:buNone/>
              <a:defRPr sz="1500">
                <a:solidFill>
                  <a:schemeClr val="dk1"/>
                </a:solidFill>
              </a:defRPr>
            </a:lvl1pPr>
            <a:lvl2pPr marL="685800" lvl="1" indent="-171450" algn="l">
              <a:spcBef>
                <a:spcPts val="450"/>
              </a:spcBef>
              <a:spcAft>
                <a:spcPts val="0"/>
              </a:spcAft>
              <a:buSzPts val="207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450"/>
              </a:spcBef>
              <a:spcAft>
                <a:spcPts val="45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8"/>
          <p:cNvSpPr txBox="1">
            <a:spLocks noGrp="1"/>
          </p:cNvSpPr>
          <p:nvPr>
            <p:ph type="dt" idx="10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ftr" idx="11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sldNum" idx="12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0" name="Google Shape;110;p28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 sz="1050"/>
          </a:p>
        </p:txBody>
      </p:sp>
      <p:sp>
        <p:nvSpPr>
          <p:cNvPr id="111" name="Google Shape;111;p28"/>
          <p:cNvSpPr txBox="1"/>
          <p:nvPr/>
        </p:nvSpPr>
        <p:spPr>
          <a:xfrm>
            <a:off x="7950200" y="2827870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 sz="1050"/>
          </a:p>
        </p:txBody>
      </p:sp>
      <p:cxnSp>
        <p:nvCxnSpPr>
          <p:cNvPr id="112" name="Google Shape;112;p28"/>
          <p:cNvCxnSpPr/>
          <p:nvPr/>
        </p:nvCxnSpPr>
        <p:spPr>
          <a:xfrm>
            <a:off x="1047127" y="4140199"/>
            <a:ext cx="705547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282022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9"/>
          <p:cNvSpPr txBox="1">
            <a:spLocks noGrp="1"/>
          </p:cNvSpPr>
          <p:nvPr>
            <p:ph type="title"/>
          </p:nvPr>
        </p:nvSpPr>
        <p:spPr>
          <a:xfrm>
            <a:off x="971552" y="3308581"/>
            <a:ext cx="7207251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2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9"/>
          <p:cNvSpPr txBox="1">
            <a:spLocks noGrp="1"/>
          </p:cNvSpPr>
          <p:nvPr>
            <p:ph type="body" idx="1"/>
          </p:nvPr>
        </p:nvSpPr>
        <p:spPr>
          <a:xfrm>
            <a:off x="971551" y="4777381"/>
            <a:ext cx="7207251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300"/>
              </a:spcBef>
              <a:spcAft>
                <a:spcPts val="0"/>
              </a:spcAft>
              <a:buSzPts val="2300"/>
              <a:buNone/>
              <a:defRPr sz="1500">
                <a:solidFill>
                  <a:schemeClr val="dk1"/>
                </a:solidFill>
              </a:defRPr>
            </a:lvl1pPr>
            <a:lvl2pPr marL="685800" lvl="1" indent="-171450" algn="l">
              <a:spcBef>
                <a:spcPts val="450"/>
              </a:spcBef>
              <a:spcAft>
                <a:spcPts val="0"/>
              </a:spcAft>
              <a:buSzPts val="207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450"/>
              </a:spcBef>
              <a:spcAft>
                <a:spcPts val="45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dt" idx="10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ftr" idx="11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sldNum" idx="12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oogle Shape;41;p4"/>
          <p:cNvCxnSpPr/>
          <p:nvPr/>
        </p:nvCxnSpPr>
        <p:spPr>
          <a:xfrm>
            <a:off x="1278465" y="2356260"/>
            <a:ext cx="659553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4"/>
          <p:cNvSpPr txBox="1"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dt" idx="10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ftr" idx="11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sldNum" idx="12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 txBox="1">
            <a:spLocks noGrp="1"/>
          </p:cNvSpPr>
          <p:nvPr>
            <p:ph type="title"/>
          </p:nvPr>
        </p:nvSpPr>
        <p:spPr>
          <a:xfrm>
            <a:off x="1084660" y="982132"/>
            <a:ext cx="6972299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24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body" idx="1"/>
          </p:nvPr>
        </p:nvSpPr>
        <p:spPr>
          <a:xfrm>
            <a:off x="971551" y="3639312"/>
            <a:ext cx="7207251" cy="88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2760"/>
              <a:buNone/>
              <a:defRPr sz="1800">
                <a:solidFill>
                  <a:schemeClr val="dk1"/>
                </a:solidFill>
              </a:defRPr>
            </a:lvl1pPr>
            <a:lvl2pPr marL="685800" lvl="1" indent="-171450" algn="l">
              <a:spcBef>
                <a:spcPts val="450"/>
              </a:spcBef>
              <a:spcAft>
                <a:spcPts val="0"/>
              </a:spcAft>
              <a:buSzPts val="207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450"/>
              </a:spcBef>
              <a:spcAft>
                <a:spcPts val="45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body" idx="2"/>
          </p:nvPr>
        </p:nvSpPr>
        <p:spPr>
          <a:xfrm>
            <a:off x="971551" y="4529667"/>
            <a:ext cx="7207251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270"/>
              </a:spcBef>
              <a:spcAft>
                <a:spcPts val="0"/>
              </a:spcAft>
              <a:buSzPts val="2070"/>
              <a:buNone/>
              <a:defRPr sz="1350">
                <a:solidFill>
                  <a:schemeClr val="dk1"/>
                </a:solidFill>
              </a:defRPr>
            </a:lvl1pPr>
            <a:lvl2pPr marL="685800" lvl="1" indent="-171450" algn="l">
              <a:spcBef>
                <a:spcPts val="450"/>
              </a:spcBef>
              <a:spcAft>
                <a:spcPts val="0"/>
              </a:spcAft>
              <a:buSzPts val="207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450"/>
              </a:spcBef>
              <a:spcAft>
                <a:spcPts val="45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30"/>
          <p:cNvSpPr txBox="1">
            <a:spLocks noGrp="1"/>
          </p:cNvSpPr>
          <p:nvPr>
            <p:ph type="dt" idx="10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ftr" idx="11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0"/>
          <p:cNvSpPr txBox="1">
            <a:spLocks noGrp="1"/>
          </p:cNvSpPr>
          <p:nvPr>
            <p:ph type="sldNum" idx="12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6" name="Google Shape;126;p30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 sz="1050"/>
          </a:p>
        </p:txBody>
      </p:sp>
      <p:sp>
        <p:nvSpPr>
          <p:cNvPr id="127" name="Google Shape;127;p30"/>
          <p:cNvSpPr txBox="1"/>
          <p:nvPr/>
        </p:nvSpPr>
        <p:spPr>
          <a:xfrm>
            <a:off x="7950200" y="2599261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 sz="1050"/>
          </a:p>
        </p:txBody>
      </p:sp>
      <p:cxnSp>
        <p:nvCxnSpPr>
          <p:cNvPr id="128" name="Google Shape;128;p30"/>
          <p:cNvCxnSpPr/>
          <p:nvPr/>
        </p:nvCxnSpPr>
        <p:spPr>
          <a:xfrm>
            <a:off x="1047127" y="3429000"/>
            <a:ext cx="705547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2895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1"/>
          <p:cNvSpPr txBox="1">
            <a:spLocks noGrp="1"/>
          </p:cNvSpPr>
          <p:nvPr>
            <p:ph type="title"/>
          </p:nvPr>
        </p:nvSpPr>
        <p:spPr>
          <a:xfrm>
            <a:off x="971551" y="982132"/>
            <a:ext cx="7207250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1"/>
          <p:cNvSpPr txBox="1">
            <a:spLocks noGrp="1"/>
          </p:cNvSpPr>
          <p:nvPr>
            <p:ph type="body" idx="1"/>
          </p:nvPr>
        </p:nvSpPr>
        <p:spPr>
          <a:xfrm>
            <a:off x="971551" y="3630168"/>
            <a:ext cx="7207251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3220"/>
              <a:buNone/>
              <a:defRPr sz="2100">
                <a:solidFill>
                  <a:schemeClr val="dk1"/>
                </a:solidFill>
              </a:defRPr>
            </a:lvl1pPr>
            <a:lvl2pPr marL="685800" lvl="1" indent="-171450" algn="l">
              <a:spcBef>
                <a:spcPts val="450"/>
              </a:spcBef>
              <a:spcAft>
                <a:spcPts val="0"/>
              </a:spcAft>
              <a:buSzPts val="207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450"/>
              </a:spcBef>
              <a:spcAft>
                <a:spcPts val="45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31"/>
          <p:cNvSpPr txBox="1">
            <a:spLocks noGrp="1"/>
          </p:cNvSpPr>
          <p:nvPr>
            <p:ph type="body" idx="2"/>
          </p:nvPr>
        </p:nvSpPr>
        <p:spPr>
          <a:xfrm>
            <a:off x="971550" y="4470400"/>
            <a:ext cx="7207253" cy="140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270"/>
              </a:spcBef>
              <a:spcAft>
                <a:spcPts val="0"/>
              </a:spcAft>
              <a:buSzPts val="2070"/>
              <a:buNone/>
              <a:defRPr sz="1350">
                <a:solidFill>
                  <a:schemeClr val="dk1"/>
                </a:solidFill>
              </a:defRPr>
            </a:lvl1pPr>
            <a:lvl2pPr marL="685800" lvl="1" indent="-171450" algn="l">
              <a:spcBef>
                <a:spcPts val="450"/>
              </a:spcBef>
              <a:spcAft>
                <a:spcPts val="0"/>
              </a:spcAft>
              <a:buSzPts val="207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450"/>
              </a:spcBef>
              <a:spcAft>
                <a:spcPts val="0"/>
              </a:spcAft>
              <a:buSzPts val="184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450"/>
              </a:spcBef>
              <a:spcAft>
                <a:spcPts val="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450"/>
              </a:spcBef>
              <a:spcAft>
                <a:spcPts val="450"/>
              </a:spcAft>
              <a:buSzPts val="161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31"/>
          <p:cNvSpPr txBox="1">
            <a:spLocks noGrp="1"/>
          </p:cNvSpPr>
          <p:nvPr>
            <p:ph type="dt" idx="10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1"/>
          <p:cNvSpPr txBox="1">
            <a:spLocks noGrp="1"/>
          </p:cNvSpPr>
          <p:nvPr>
            <p:ph type="ftr" idx="11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sldNum" idx="12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6" name="Google Shape;136;p31"/>
          <p:cNvCxnSpPr/>
          <p:nvPr/>
        </p:nvCxnSpPr>
        <p:spPr>
          <a:xfrm>
            <a:off x="1047127" y="3429000"/>
            <a:ext cx="705547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73313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2"/>
          <p:cNvSpPr txBox="1">
            <a:spLocks noGrp="1"/>
          </p:cNvSpPr>
          <p:nvPr>
            <p:ph type="title"/>
          </p:nvPr>
        </p:nvSpPr>
        <p:spPr>
          <a:xfrm>
            <a:off x="971552" y="982133"/>
            <a:ext cx="7200897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2"/>
          <p:cNvSpPr txBox="1">
            <a:spLocks noGrp="1"/>
          </p:cNvSpPr>
          <p:nvPr>
            <p:ph type="body" idx="1"/>
          </p:nvPr>
        </p:nvSpPr>
        <p:spPr>
          <a:xfrm rot="5400000">
            <a:off x="2912531" y="615952"/>
            <a:ext cx="3318936" cy="720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70034" algn="l">
              <a:spcBef>
                <a:spcPts val="270"/>
              </a:spcBef>
              <a:spcAft>
                <a:spcPts val="0"/>
              </a:spcAft>
              <a:buSzPts val="2070"/>
              <a:buChar char="•"/>
              <a:defRPr/>
            </a:lvl1pPr>
            <a:lvl2pPr marL="685800" lvl="1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2pPr>
            <a:lvl3pPr marL="1028700" lvl="2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3pPr>
            <a:lvl4pPr marL="1371600" lvl="3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4pPr>
            <a:lvl5pPr marL="1714500" lvl="4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5pPr>
            <a:lvl6pPr marL="2057400" lvl="5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6pPr>
            <a:lvl7pPr marL="2400300" lvl="6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7pPr>
            <a:lvl8pPr marL="2743200" lvl="7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8pPr>
            <a:lvl9pPr marL="3086100" lvl="8" indent="-270034" algn="l">
              <a:spcBef>
                <a:spcPts val="450"/>
              </a:spcBef>
              <a:spcAft>
                <a:spcPts val="45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dt" idx="10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ftr" idx="11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sldNum" idx="12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3" name="Google Shape;143;p32"/>
          <p:cNvCxnSpPr/>
          <p:nvPr/>
        </p:nvCxnSpPr>
        <p:spPr>
          <a:xfrm>
            <a:off x="1047127" y="2421466"/>
            <a:ext cx="705547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57017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>
            <a:spLocks noGrp="1"/>
          </p:cNvSpPr>
          <p:nvPr>
            <p:ph type="title"/>
          </p:nvPr>
        </p:nvSpPr>
        <p:spPr>
          <a:xfrm rot="5400000">
            <a:off x="5011736" y="2719914"/>
            <a:ext cx="4893735" cy="1418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body" idx="1"/>
          </p:nvPr>
        </p:nvSpPr>
        <p:spPr>
          <a:xfrm rot="5400000">
            <a:off x="1312066" y="641616"/>
            <a:ext cx="4893734" cy="5574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70034" algn="l">
              <a:spcBef>
                <a:spcPts val="270"/>
              </a:spcBef>
              <a:spcAft>
                <a:spcPts val="0"/>
              </a:spcAft>
              <a:buSzPts val="2070"/>
              <a:buChar char="•"/>
              <a:defRPr/>
            </a:lvl1pPr>
            <a:lvl2pPr marL="685800" lvl="1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2pPr>
            <a:lvl3pPr marL="1028700" lvl="2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3pPr>
            <a:lvl4pPr marL="1371600" lvl="3" indent="-270033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4pPr>
            <a:lvl5pPr marL="1714500" lvl="4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5pPr>
            <a:lvl6pPr marL="2057400" lvl="5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6pPr>
            <a:lvl7pPr marL="2400300" lvl="6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7pPr>
            <a:lvl8pPr marL="2743200" lvl="7" indent="-270034" algn="l"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8pPr>
            <a:lvl9pPr marL="3086100" lvl="8" indent="-270034" algn="l">
              <a:spcBef>
                <a:spcPts val="450"/>
              </a:spcBef>
              <a:spcAft>
                <a:spcPts val="45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 txBox="1">
            <a:spLocks noGrp="1"/>
          </p:cNvSpPr>
          <p:nvPr>
            <p:ph type="dt" idx="10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ftr" idx="11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sldNum" idx="12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0" name="Google Shape;150;p33"/>
          <p:cNvCxnSpPr/>
          <p:nvPr/>
        </p:nvCxnSpPr>
        <p:spPr>
          <a:xfrm>
            <a:off x="6647918" y="990600"/>
            <a:ext cx="0" cy="487680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47822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Garamond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dt" idx="10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ftr" idx="11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ldNum" idx="12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5"/>
          <p:cNvCxnSpPr/>
          <p:nvPr/>
        </p:nvCxnSpPr>
        <p:spPr>
          <a:xfrm>
            <a:off x="1278466" y="3599392"/>
            <a:ext cx="6595533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76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2"/>
          </p:nvPr>
        </p:nvSpPr>
        <p:spPr>
          <a:xfrm>
            <a:off x="1176868" y="3243263"/>
            <a:ext cx="3337560" cy="270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3"/>
          </p:nvPr>
        </p:nvSpPr>
        <p:spPr>
          <a:xfrm>
            <a:off x="4641832" y="2658533"/>
            <a:ext cx="333756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76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body" idx="4"/>
          </p:nvPr>
        </p:nvSpPr>
        <p:spPr>
          <a:xfrm>
            <a:off x="4641832" y="3243263"/>
            <a:ext cx="3337560" cy="270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dt" idx="10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ftr" idx="11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ldNum" idx="12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3" name="Google Shape;63;p6"/>
          <p:cNvCxnSpPr/>
          <p:nvPr/>
        </p:nvCxnSpPr>
        <p:spPr>
          <a:xfrm>
            <a:off x="1278466" y="2354670"/>
            <a:ext cx="659553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dt" idx="10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ftr" idx="11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9" name="Google Shape;69;p7"/>
          <p:cNvCxnSpPr/>
          <p:nvPr/>
        </p:nvCxnSpPr>
        <p:spPr>
          <a:xfrm>
            <a:off x="1278466" y="2354670"/>
            <a:ext cx="659553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 txBox="1">
            <a:spLocks noGrp="1"/>
          </p:cNvSpPr>
          <p:nvPr>
            <p:ph type="dt" idx="10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ftr" idx="11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body" idx="1"/>
          </p:nvPr>
        </p:nvSpPr>
        <p:spPr>
          <a:xfrm>
            <a:off x="4120062" y="982132"/>
            <a:ext cx="3855539" cy="489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body" idx="2"/>
          </p:nvPr>
        </p:nvSpPr>
        <p:spPr>
          <a:xfrm>
            <a:off x="1176865" y="3031065"/>
            <a:ext cx="2536798" cy="243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dt" idx="10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ftr" idx="11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ldNum" idx="12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1" name="Google Shape;81;p9"/>
          <p:cNvCxnSpPr/>
          <p:nvPr/>
        </p:nvCxnSpPr>
        <p:spPr>
          <a:xfrm>
            <a:off x="1278466" y="2912533"/>
            <a:ext cx="233359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0"/>
          <p:cNvSpPr txBox="1"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>
            <a:spLocks noGrp="1"/>
          </p:cNvSpPr>
          <p:nvPr>
            <p:ph type="pic" idx="2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10"/>
          <p:cNvSpPr txBox="1">
            <a:spLocks noGrp="1"/>
          </p:cNvSpPr>
          <p:nvPr>
            <p:ph type="body" idx="1"/>
          </p:nvPr>
        </p:nvSpPr>
        <p:spPr>
          <a:xfrm>
            <a:off x="1176865" y="3255432"/>
            <a:ext cx="363220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dt" idx="10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ftr" idx="11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ldNum" idx="12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6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11" name="Google Shape;11;p1" descr="SD-PanelContent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2;p1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" name="Google Shape;13;p1" descr="HDRibbonContent-UniformTrim.png"/>
            <p:cNvPicPr preferRelativeResize="0"/>
            <p:nvPr/>
          </p:nvPicPr>
          <p:blipFill rotWithShape="1">
            <a:blip r:embed="rId21">
              <a:alphaModFix/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1" descr="HDRibbonContent-UniformTrim.png"/>
            <p:cNvPicPr preferRelativeResize="0"/>
            <p:nvPr/>
          </p:nvPicPr>
          <p:blipFill rotWithShape="1">
            <a:blip r:embed="rId21">
              <a:alphaModFix/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Google Shape;15;p1"/>
          <p:cNvSpPr txBox="1"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Garamond"/>
              <a:buNone/>
              <a:defRPr sz="4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386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746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6004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45439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3200400" marR="0" lvl="6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657600" marR="0" lvl="7" indent="-33083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4114800" marR="0" lvl="8" indent="-330834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dt" idx="10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ftr" idx="11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sldNum" idx="12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6"/>
          <p:cNvGrpSpPr/>
          <p:nvPr/>
        </p:nvGrpSpPr>
        <p:grpSpPr>
          <a:xfrm>
            <a:off x="-11802" y="0"/>
            <a:ext cx="9172472" cy="6856214"/>
            <a:chOff x="-15736" y="0"/>
            <a:chExt cx="12229962" cy="6856214"/>
          </a:xfrm>
        </p:grpSpPr>
        <p:pic>
          <p:nvPicPr>
            <p:cNvPr id="11" name="Google Shape;11;p16" descr="HD-PanelContent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2;p16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pic>
          <p:nvPicPr>
            <p:cNvPr id="13" name="Google Shape;13;p16" descr="HDRibbonContent-UniformTrim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16" descr="HDRibbonContent-UniformTrim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Google Shape;15;p16"/>
          <p:cNvSpPr txBox="1">
            <a:spLocks noGrp="1"/>
          </p:cNvSpPr>
          <p:nvPr>
            <p:ph type="title"/>
          </p:nvPr>
        </p:nvSpPr>
        <p:spPr>
          <a:xfrm>
            <a:off x="971552" y="982133"/>
            <a:ext cx="7200897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body" idx="1"/>
          </p:nvPr>
        </p:nvSpPr>
        <p:spPr>
          <a:xfrm>
            <a:off x="971551" y="2556932"/>
            <a:ext cx="7200897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386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746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6004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45439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3200400" marR="0" lvl="6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657600" marR="0" lvl="7" indent="-33083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4114800" marR="0" lvl="8" indent="-330834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dt" idx="10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7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ftr" idx="11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50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>
            <a:spLocks noGrp="1"/>
          </p:cNvSpPr>
          <p:nvPr>
            <p:ph type="ctrTitle"/>
          </p:nvPr>
        </p:nvSpPr>
        <p:spPr>
          <a:xfrm>
            <a:off x="1648917" y="1484026"/>
            <a:ext cx="5823301" cy="209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sz="4400" b="1" dirty="0"/>
              <a:t>Introduction to </a:t>
            </a:r>
            <a:br>
              <a:rPr lang="en-US" sz="4400" b="1" dirty="0"/>
            </a:br>
            <a:r>
              <a:rPr lang="en-US" sz="4400" b="1" dirty="0"/>
              <a:t>SWOT Analysis &amp; Needs Assessment</a:t>
            </a:r>
            <a:endParaRPr sz="4400" b="1" dirty="0"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1"/>
          </p:nvPr>
        </p:nvSpPr>
        <p:spPr>
          <a:xfrm>
            <a:off x="1963711" y="4182255"/>
            <a:ext cx="5271813" cy="106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2300"/>
              <a:buNone/>
            </a:pPr>
            <a:r>
              <a:rPr lang="en-US" dirty="0"/>
              <a:t>Narrowing Down the Problem Area for Your Capstone Project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377752-22C4-769E-9E59-364700565A3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659568" y="6056026"/>
            <a:ext cx="7839856" cy="404736"/>
          </a:xfrm>
        </p:spPr>
        <p:txBody>
          <a:bodyPr/>
          <a:lstStyle/>
          <a:p>
            <a:pPr algn="ctr"/>
            <a:r>
              <a:rPr lang="en-US" sz="1400" dirty="0"/>
              <a:t>With gratitude to Dr. Kate Clark and Dr. Don Tyson @ EMU Nursing for this adapted presentation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44E968-2266-6D6E-507B-EBD210B8E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41"/>
    </mc:Choice>
    <mc:Fallback xmlns="">
      <p:transition spd="slow" advTm="79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808" x="8088313" y="5922963"/>
          <p14:tracePt t="77814" x="7488238" y="5970588"/>
          <p14:tracePt t="77822" x="6816725" y="6042025"/>
          <p14:tracePt t="77829" x="6167438" y="6115050"/>
          <p14:tracePt t="77835" x="5495925" y="6186488"/>
          <p14:tracePt t="77846" x="4848225" y="6257925"/>
          <p14:tracePt t="77849" x="4224338" y="6330950"/>
          <p14:tracePt t="77859" x="3600450" y="6402388"/>
          <p14:tracePt t="77871" x="2400300" y="66421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aramond"/>
              <a:buNone/>
            </a:pPr>
            <a:r>
              <a:rPr lang="en-US" sz="6000" b="1" dirty="0"/>
              <a:t>W</a:t>
            </a:r>
            <a:r>
              <a:rPr lang="en-US" b="1" dirty="0">
                <a:solidFill>
                  <a:schemeClr val="tx1"/>
                </a:solidFill>
              </a:rPr>
              <a:t>eaknesses</a:t>
            </a:r>
            <a:endParaRPr dirty="0"/>
          </a:p>
        </p:txBody>
      </p:sp>
      <p:sp>
        <p:nvSpPr>
          <p:cNvPr id="176" name="Google Shape;176;p22"/>
          <p:cNvSpPr txBox="1"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 dirty="0"/>
              <a:t>Where are your organization, workplace, department, or patient outcomes lacking? What are the weaknesses?</a:t>
            </a:r>
          </a:p>
          <a:p>
            <a:pPr marL="285750" indent="-285750">
              <a:spcBef>
                <a:spcPts val="0"/>
              </a:spcBef>
              <a:buSzPts val="2760"/>
            </a:pPr>
            <a:r>
              <a:rPr lang="en-US" dirty="0"/>
              <a:t>Key areas are patient or process outcomes</a:t>
            </a:r>
          </a:p>
          <a:p>
            <a:pPr marL="0" lvl="0" indent="0" algn="l" rtl="0">
              <a:spcBef>
                <a:spcPts val="1080"/>
              </a:spcBef>
              <a:spcAft>
                <a:spcPts val="0"/>
              </a:spcAft>
              <a:buSzPts val="2760"/>
              <a:buNone/>
            </a:pPr>
            <a:endParaRPr lang="en-US" dirty="0"/>
          </a:p>
          <a:p>
            <a:pPr marL="285750" lvl="0" indent="-110490" algn="l" rtl="0">
              <a:spcBef>
                <a:spcPts val="1080"/>
              </a:spcBef>
              <a:spcAft>
                <a:spcPts val="0"/>
              </a:spcAft>
              <a:buSzPts val="2760"/>
              <a:buNone/>
            </a:pPr>
            <a:endParaRPr dirty="0"/>
          </a:p>
          <a:p>
            <a:pPr marL="285750" lvl="0" indent="-110490" algn="l" rtl="0">
              <a:spcBef>
                <a:spcPts val="1080"/>
              </a:spcBef>
              <a:spcAft>
                <a:spcPts val="0"/>
              </a:spcAft>
              <a:buSzPts val="2760"/>
              <a:buNone/>
            </a:pP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577D3E-F42E-9D3C-DBD9-AFA90F32E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84"/>
    </mc:Choice>
    <mc:Fallback xmlns="">
      <p:transition spd="slow" advTm="19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5" x="2111375" y="6642100"/>
          <p14:tracePt t="1072" x="2879725" y="6523038"/>
          <p14:tracePt t="1081" x="3576638" y="6402388"/>
          <p14:tracePt t="1089" x="4176713" y="6257925"/>
          <p14:tracePt t="1095" x="4679950" y="6138863"/>
          <p14:tracePt t="1111" x="5448300" y="5922963"/>
          <p14:tracePt t="1127" x="5903913" y="5754688"/>
          <p14:tracePt t="1144" x="6024563" y="5707063"/>
          <p14:tracePt t="1322" x="6000750" y="5707063"/>
          <p14:tracePt t="1336" x="5975350" y="5683250"/>
          <p14:tracePt t="1348" x="5951538" y="5659438"/>
          <p14:tracePt t="1366" x="5903913" y="5611813"/>
          <p14:tracePt t="1371" x="5880100" y="5611813"/>
          <p14:tracePt t="1379" x="5856288" y="5586413"/>
          <p14:tracePt t="1386" x="5832475" y="5586413"/>
          <p14:tracePt t="1392" x="5832475" y="5562600"/>
          <p14:tracePt t="1406" x="5832475" y="5538788"/>
          <p14:tracePt t="1415" x="5832475" y="5514975"/>
          <p14:tracePt t="1428" x="5832475" y="5467350"/>
          <p14:tracePt t="1432" x="5880100" y="5395913"/>
          <p14:tracePt t="1445" x="5951538" y="5299075"/>
          <p14:tracePt t="1449" x="6024563" y="5227638"/>
          <p14:tracePt t="1462" x="6119813" y="5059363"/>
          <p14:tracePt t="1479" x="6167438" y="5011738"/>
          <p14:tracePt t="1495" x="6167438" y="4987925"/>
          <p14:tracePt t="1832" x="6167438" y="5011738"/>
          <p14:tracePt t="2120" x="6167438" y="5035550"/>
          <p14:tracePt t="4372" x="6167438" y="5011738"/>
          <p14:tracePt t="4850" x="6143625" y="5011738"/>
          <p14:tracePt t="4860" x="6143625" y="4987925"/>
          <p14:tracePt t="4885" x="6119813" y="4987925"/>
          <p14:tracePt t="4979" x="6096000" y="4987925"/>
          <p14:tracePt t="4987" x="6072188" y="4964113"/>
          <p14:tracePt t="4995" x="6048375" y="4964113"/>
          <p14:tracePt t="5012" x="5975350" y="4964113"/>
          <p14:tracePt t="5029" x="5856288" y="4940300"/>
          <p14:tracePt t="5045" x="5735638" y="4940300"/>
          <p14:tracePt t="5062" x="5664200" y="4940300"/>
          <p14:tracePt t="5077" x="5616575" y="4940300"/>
          <p14:tracePt t="5094" x="5567363" y="4940300"/>
          <p14:tracePt t="5194" x="5543550" y="4940300"/>
          <p14:tracePt t="5203" x="5519738" y="4940300"/>
          <p14:tracePt t="5219" x="5495925" y="4940300"/>
          <p14:tracePt t="5227" x="5472113" y="4940300"/>
          <p14:tracePt t="5231" x="5448300" y="4940300"/>
          <p14:tracePt t="5243" x="5424488" y="4940300"/>
          <p14:tracePt t="5260" x="5400675" y="4940300"/>
          <p14:tracePt t="5625" x="5375275" y="4940300"/>
          <p14:tracePt t="10727" x="5400675" y="4940300"/>
          <p14:tracePt t="10736" x="5400675" y="4916488"/>
          <p14:tracePt t="10743" x="5424488" y="4916488"/>
          <p14:tracePt t="10761" x="5448300" y="4891088"/>
          <p14:tracePt t="10764" x="5472113" y="4891088"/>
          <p14:tracePt t="10780" x="5495925" y="4867275"/>
          <p14:tracePt t="10795" x="5519738" y="4867275"/>
          <p14:tracePt t="10819" x="5543550" y="4843463"/>
          <p14:tracePt t="10825" x="5567363" y="4843463"/>
          <p14:tracePt t="10842" x="5592763" y="4819650"/>
          <p14:tracePt t="10859" x="5616575" y="4772025"/>
          <p14:tracePt t="10875" x="5616575" y="4724400"/>
          <p14:tracePt t="10892" x="5640388" y="4700588"/>
          <p14:tracePt t="10909" x="5640388" y="4651375"/>
          <p14:tracePt t="10930" x="5640388" y="4627563"/>
          <p14:tracePt t="11348" x="5616575" y="4627563"/>
          <p14:tracePt t="11387" x="5592763" y="4627563"/>
          <p14:tracePt t="11412" x="5567363" y="4627563"/>
          <p14:tracePt t="11419" x="5543550" y="4627563"/>
          <p14:tracePt t="11428" x="5519738" y="4603750"/>
          <p14:tracePt t="11445" x="5400675" y="4579938"/>
          <p14:tracePt t="11460" x="5208588" y="4532313"/>
          <p14:tracePt t="11476" x="4967288" y="4484688"/>
          <p14:tracePt t="11494" x="4751388" y="4435475"/>
          <p14:tracePt t="11510" x="4584700" y="4387850"/>
          <p14:tracePt t="11527" x="4487863" y="4387850"/>
          <p14:tracePt t="11545" x="4416425" y="4364038"/>
          <p14:tracePt t="11548" x="4392613" y="4364038"/>
          <p14:tracePt t="11560" x="4343400" y="4364038"/>
          <p14:tracePt t="11564" x="4319588" y="4364038"/>
          <p14:tracePt t="11577" x="4295775" y="4364038"/>
          <p14:tracePt t="11581" x="4248150" y="4364038"/>
          <p14:tracePt t="11592" x="4224338" y="4364038"/>
          <p14:tracePt t="11595" x="4200525" y="4364038"/>
          <p14:tracePt t="11609" x="4151313" y="4364038"/>
          <p14:tracePt t="11612" x="4127500" y="4340225"/>
          <p14:tracePt t="11626" x="4079875" y="4340225"/>
          <p14:tracePt t="11642" x="4032250" y="4340225"/>
          <p14:tracePt t="11659" x="3959225" y="4340225"/>
          <p14:tracePt t="11675" x="3792538" y="4364038"/>
          <p14:tracePt t="11692" x="3551238" y="4411663"/>
          <p14:tracePt t="11708" x="3287713" y="4460875"/>
          <p14:tracePt t="11725" x="3048000" y="4484688"/>
          <p14:tracePt t="11742" x="2784475" y="4508500"/>
          <p14:tracePt t="11759" x="2568575" y="4508500"/>
          <p14:tracePt t="11776" x="2327275" y="4508500"/>
          <p14:tracePt t="11779" x="2184400" y="4508500"/>
          <p14:tracePt t="11792" x="2016125" y="4508500"/>
          <p14:tracePt t="11795" x="1847850" y="4508500"/>
          <p14:tracePt t="11809" x="1655763" y="4508500"/>
          <p14:tracePt t="11812" x="1463675" y="4508500"/>
          <p14:tracePt t="11825" x="1103313" y="4460875"/>
          <p14:tracePt t="11842" x="863600" y="4460875"/>
          <p14:tracePt t="11859" x="744538" y="4460875"/>
          <p14:tracePt t="11875" x="720725" y="4460875"/>
          <p14:tracePt t="11925" x="720725" y="4484688"/>
          <p14:tracePt t="11949" x="720725" y="4508500"/>
          <p14:tracePt t="11959" x="744538" y="4508500"/>
          <p14:tracePt t="11970" x="768350" y="4508500"/>
          <p14:tracePt t="11980" x="768350" y="4532313"/>
          <p14:tracePt t="11992" x="815975" y="4532313"/>
          <p14:tracePt t="11995" x="839788" y="4532313"/>
          <p14:tracePt t="12009" x="863600" y="4532313"/>
          <p14:tracePt t="12012" x="911225" y="4532313"/>
          <p14:tracePt t="12026" x="1031875" y="4532313"/>
          <p14:tracePt t="12043" x="1223963" y="4532313"/>
          <p14:tracePt t="12060" x="1511300" y="4532313"/>
          <p14:tracePt t="12075" x="1919288" y="4532313"/>
          <p14:tracePt t="12092" x="2471738" y="4532313"/>
          <p14:tracePt t="12109" x="3119438" y="4532313"/>
          <p14:tracePt t="12126" x="3719513" y="4532313"/>
          <p14:tracePt t="12142" x="4200525" y="4508500"/>
          <p14:tracePt t="12147" x="4416425" y="4484688"/>
          <p14:tracePt t="12159" x="4584700" y="4460875"/>
          <p14:tracePt t="12175" x="4895850" y="4435475"/>
          <p14:tracePt t="12179" x="5016500" y="4435475"/>
          <p14:tracePt t="12192" x="5111750" y="4435475"/>
          <p14:tracePt t="12196" x="5208588" y="4435475"/>
          <p14:tracePt t="12209" x="5303838" y="4435475"/>
          <p14:tracePt t="12213" x="5400675" y="4435475"/>
          <p14:tracePt t="12226" x="5664200" y="4435475"/>
          <p14:tracePt t="12243" x="5975350" y="4411663"/>
          <p14:tracePt t="12260" x="6264275" y="4387850"/>
          <p14:tracePt t="12275" x="6456363" y="4364038"/>
          <p14:tracePt t="12292" x="6575425" y="4316413"/>
          <p14:tracePt t="12309" x="6648450" y="4268788"/>
          <p14:tracePt t="12325" x="6672263" y="4219575"/>
          <p14:tracePt t="12342" x="6719888" y="4171950"/>
          <p14:tracePt t="12359" x="6767513" y="4124325"/>
          <p14:tracePt t="12375" x="6864350" y="4052888"/>
          <p14:tracePt t="12379" x="6935788" y="4029075"/>
          <p14:tracePt t="12392" x="6983413" y="3979863"/>
          <p14:tracePt t="12395" x="7056438" y="3956050"/>
          <p14:tracePt t="12409" x="7104063" y="3908425"/>
          <p14:tracePt t="12412" x="7175500" y="3884613"/>
          <p14:tracePt t="12426" x="7296150" y="3813175"/>
          <p14:tracePt t="12443" x="7343775" y="3763963"/>
          <p14:tracePt t="12459" x="7367588" y="3740150"/>
          <p14:tracePt t="12475" x="7415213" y="3716338"/>
          <p14:tracePt t="12499" x="7440613" y="3716338"/>
          <p14:tracePt t="12509" x="7440613" y="3692525"/>
          <p14:tracePt t="12531" x="7464425" y="3692525"/>
          <p14:tracePt t="12812" x="7488238" y="3668713"/>
          <p14:tracePt t="12824" x="7488238" y="3644900"/>
          <p14:tracePt t="12835" x="7535863" y="3621088"/>
          <p14:tracePt t="12838" x="7583488" y="3573463"/>
          <p14:tracePt t="12845" x="7656513" y="3524250"/>
          <p14:tracePt t="12859" x="7848600" y="3405188"/>
          <p14:tracePt t="12877" x="8088313" y="3260725"/>
          <p14:tracePt t="12894" x="8304213" y="3165475"/>
          <p14:tracePt t="12908" x="8423275" y="3094038"/>
          <p14:tracePt t="12925" x="8472488" y="3044825"/>
          <p14:tracePt t="12962" x="8472488" y="3021013"/>
          <p14:tracePt t="13010" x="8472488" y="2997200"/>
          <p14:tracePt t="13042" x="8472488" y="2973388"/>
          <p14:tracePt t="13061" x="8448675" y="2973388"/>
          <p14:tracePt t="13071" x="8448675" y="2949575"/>
          <p14:tracePt t="13081" x="8423275" y="2949575"/>
          <p14:tracePt t="13092" x="8423275" y="2925763"/>
          <p14:tracePt t="13109" x="8399463" y="2925763"/>
          <p14:tracePt t="13195" x="8399463" y="2901950"/>
          <p14:tracePt t="13211" x="8375650" y="2901950"/>
          <p14:tracePt t="13221" x="8375650" y="2878138"/>
          <p14:tracePt t="13243" x="8351838" y="2852738"/>
          <p14:tracePt t="13270" x="8328025" y="2852738"/>
          <p14:tracePt t="13286" x="8328025" y="2828925"/>
          <p14:tracePt t="13295" x="8304213" y="2828925"/>
          <p14:tracePt t="13302" x="8304213" y="2805113"/>
          <p14:tracePt t="13311" x="8280400" y="2805113"/>
          <p14:tracePt t="13325" x="8256588" y="2781300"/>
          <p14:tracePt t="13327" x="8207375" y="2757488"/>
          <p14:tracePt t="13342" x="8112125" y="2686050"/>
          <p14:tracePt t="13358" x="7991475" y="2589213"/>
          <p14:tracePt t="13375" x="7848600" y="2493963"/>
          <p14:tracePt t="13391" x="7727950" y="2422525"/>
          <p14:tracePt t="13408" x="7632700" y="2349500"/>
          <p14:tracePt t="13425" x="7535863" y="2278063"/>
          <p14:tracePt t="13441" x="7440613" y="2230438"/>
          <p14:tracePt t="13458" x="7319963" y="2206625"/>
          <p14:tracePt t="13475" x="7175500" y="2182813"/>
          <p14:tracePt t="13491" x="6959600" y="2182813"/>
          <p14:tracePt t="13508" x="6696075" y="2182813"/>
          <p14:tracePt t="13511" x="6551613" y="2182813"/>
          <p14:tracePt t="13525" x="6288088" y="2182813"/>
          <p14:tracePt t="13541" x="6000750" y="2182813"/>
          <p14:tracePt t="13558" x="5759450" y="2182813"/>
          <p14:tracePt t="13574" x="5519738" y="2182813"/>
          <p14:tracePt t="13591" x="5303838" y="2157413"/>
          <p14:tracePt t="13608" x="5064125" y="2157413"/>
          <p14:tracePt t="13625" x="4848225" y="2157413"/>
          <p14:tracePt t="13641" x="4608513" y="2157413"/>
          <p14:tracePt t="13658" x="4367213" y="2157413"/>
          <p14:tracePt t="13675" x="4056063" y="2157413"/>
          <p14:tracePt t="13691" x="3768725" y="2157413"/>
          <p14:tracePt t="13708" x="3503613" y="2157413"/>
          <p14:tracePt t="13709" x="3384550" y="2157413"/>
          <p14:tracePt t="13725" x="3287713" y="2182813"/>
          <p14:tracePt t="13727" x="3216275" y="2182813"/>
          <p14:tracePt t="13741" x="3048000" y="2206625"/>
          <p14:tracePt t="13758" x="2879725" y="2254250"/>
          <p14:tracePt t="13775" x="2711450" y="2325688"/>
          <p14:tracePt t="13791" x="2519363" y="2397125"/>
          <p14:tracePt t="13808" x="2303463" y="2470150"/>
          <p14:tracePt t="13825" x="2136775" y="2565400"/>
          <p14:tracePt t="13841" x="1968500" y="2638425"/>
          <p14:tracePt t="13858" x="1871663" y="2686050"/>
          <p14:tracePt t="13875" x="1847850" y="2733675"/>
          <p14:tracePt t="13891" x="1847850" y="2757488"/>
          <p14:tracePt t="13908" x="1824038" y="2805113"/>
          <p14:tracePt t="13911" x="1824038" y="2828925"/>
          <p14:tracePt t="13925" x="1800225" y="2852738"/>
          <p14:tracePt t="13927" x="1776413" y="2925763"/>
          <p14:tracePt t="13941" x="1728788" y="3094038"/>
          <p14:tracePt t="13958" x="1679575" y="3333750"/>
          <p14:tracePt t="13975" x="1608138" y="3644900"/>
          <p14:tracePt t="13991" x="1560513" y="3860800"/>
          <p14:tracePt t="14008" x="1487488" y="4005263"/>
          <p14:tracePt t="14024" x="1463675" y="4100513"/>
          <p14:tracePt t="14041" x="1463675" y="4171950"/>
          <p14:tracePt t="14058" x="1463675" y="4244975"/>
          <p14:tracePt t="14075" x="1463675" y="4364038"/>
          <p14:tracePt t="14091" x="1536700" y="4532313"/>
          <p14:tracePt t="14108" x="1655763" y="4651375"/>
          <p14:tracePt t="14111" x="1752600" y="4724400"/>
          <p14:tracePt t="14125" x="1847850" y="4772025"/>
          <p14:tracePt t="14127" x="1968500" y="4819650"/>
          <p14:tracePt t="14141" x="2208213" y="4916488"/>
          <p14:tracePt t="14158" x="2447925" y="4987925"/>
          <p14:tracePt t="14175" x="2663825" y="5035550"/>
          <p14:tracePt t="14191" x="2879725" y="5083175"/>
          <p14:tracePt t="14208" x="3143250" y="5130800"/>
          <p14:tracePt t="14224" x="3600450" y="5203825"/>
          <p14:tracePt t="14241" x="4032250" y="5275263"/>
          <p14:tracePt t="14258" x="4511675" y="5346700"/>
          <p14:tracePt t="14275" x="4967288" y="5419725"/>
          <p14:tracePt t="14291" x="5400675" y="5443538"/>
          <p14:tracePt t="14308" x="5759450" y="5467350"/>
          <p14:tracePt t="14310" x="5903913" y="5491163"/>
          <p14:tracePt t="14325" x="6048375" y="5491163"/>
          <p14:tracePt t="14327" x="6191250" y="5491163"/>
          <p14:tracePt t="14341" x="6480175" y="5491163"/>
          <p14:tracePt t="14358" x="6767513" y="5491163"/>
          <p14:tracePt t="14375" x="7056438" y="5467350"/>
          <p14:tracePt t="14391" x="7391400" y="5419725"/>
          <p14:tracePt t="14408" x="7680325" y="5299075"/>
          <p14:tracePt t="14424" x="7920038" y="5130800"/>
          <p14:tracePt t="14441" x="8135938" y="4916488"/>
          <p14:tracePt t="14458" x="8328025" y="4675188"/>
          <p14:tracePt t="14475" x="8472488" y="4435475"/>
          <p14:tracePt t="14491" x="8543925" y="4244975"/>
          <p14:tracePt t="14508" x="8567738" y="4052888"/>
          <p14:tracePt t="14511" x="8567738" y="3932238"/>
          <p14:tracePt t="14525" x="8520113" y="3836988"/>
          <p14:tracePt t="14527" x="8472488" y="3716338"/>
          <p14:tracePt t="14541" x="8351838" y="3500438"/>
          <p14:tracePt t="14558" x="8232775" y="3333750"/>
          <p14:tracePt t="14575" x="8088313" y="3213100"/>
          <p14:tracePt t="14591" x="7967663" y="3141663"/>
          <p14:tracePt t="14608" x="7872413" y="3094038"/>
          <p14:tracePt t="14624" x="7775575" y="3094038"/>
          <p14:tracePt t="14641" x="7656513" y="3094038"/>
          <p14:tracePt t="14658" x="7512050" y="3094038"/>
          <p14:tracePt t="14663" x="7464425" y="3117850"/>
          <p14:tracePt t="14675" x="7415213" y="3117850"/>
          <p14:tracePt t="14691" x="7319963" y="3165475"/>
          <p14:tracePt t="14708" x="7224713" y="3213100"/>
          <p14:tracePt t="14709" x="7151688" y="3260725"/>
          <p14:tracePt t="14725" x="7104063" y="3308350"/>
          <p14:tracePt t="14727" x="7032625" y="3357563"/>
          <p14:tracePt t="14741" x="6864350" y="3524250"/>
          <p14:tracePt t="14758" x="6648450" y="3789363"/>
          <p14:tracePt t="14775" x="6383338" y="4148138"/>
          <p14:tracePt t="14791" x="6143625" y="4508500"/>
          <p14:tracePt t="14808" x="5951538" y="4891088"/>
          <p14:tracePt t="14824" x="5832475" y="5251450"/>
          <p14:tracePt t="14841" x="5808663" y="5538788"/>
          <p14:tracePt t="14858" x="5808663" y="5730875"/>
          <p14:tracePt t="14875" x="5832475" y="5875338"/>
          <p14:tracePt t="14891" x="5856288" y="5994400"/>
          <p14:tracePt t="14907" x="5880100" y="6091238"/>
          <p14:tracePt t="14910" x="5903913" y="6162675"/>
          <p14:tracePt t="14925" x="5927725" y="6186488"/>
          <p14:tracePt t="14927" x="5927725" y="6210300"/>
          <p14:tracePt t="14941" x="5927725" y="6234113"/>
          <p14:tracePt t="14958" x="5903913" y="6257925"/>
          <p14:tracePt t="14975" x="5880100" y="6257925"/>
          <p14:tracePt t="14998" x="5856288" y="6257925"/>
          <p14:tracePt t="15014" x="5832475" y="6257925"/>
          <p14:tracePt t="15030" x="5808663" y="6281738"/>
          <p14:tracePt t="15062" x="5808663" y="6307138"/>
          <p14:tracePt t="15110" x="5808663" y="6330950"/>
          <p14:tracePt t="15118" x="5783263" y="6354763"/>
          <p14:tracePt t="15127" x="5783263" y="6378575"/>
          <p14:tracePt t="15141" x="5735638" y="6426200"/>
          <p14:tracePt t="15158" x="5735638" y="6450013"/>
          <p14:tracePt t="15175" x="5711825" y="6497638"/>
          <p14:tracePt t="15191" x="5711825" y="6546850"/>
          <p14:tracePt t="15207" x="5711825" y="6594475"/>
          <p14:tracePt t="15224" x="5711825" y="6618288"/>
          <p14:tracePt t="15321" x="5688013" y="6618288"/>
          <p14:tracePt t="15337" x="5664200" y="6618288"/>
          <p14:tracePt t="15346" x="5640388" y="6594475"/>
          <p14:tracePt t="15359" x="5616575" y="6594475"/>
          <p14:tracePt t="15376" x="5592763" y="6570663"/>
          <p14:tracePt t="15392" x="5567363" y="6546850"/>
          <p14:tracePt t="15408" x="5543550" y="6523038"/>
          <p14:tracePt t="15425" x="5519738" y="6473825"/>
          <p14:tracePt t="15442" x="5472113" y="6378575"/>
          <p14:tracePt t="15459" x="5424488" y="6210300"/>
          <p14:tracePt t="15475" x="5351463" y="6018213"/>
          <p14:tracePt t="15492" x="5232400" y="5778500"/>
          <p14:tracePt t="15495" x="5184775" y="5683250"/>
          <p14:tracePt t="15508" x="5135563" y="5562600"/>
          <p14:tracePt t="15511" x="5064125" y="5467350"/>
          <p14:tracePt t="15525" x="5016500" y="5370513"/>
          <p14:tracePt t="15528" x="4967288" y="5322888"/>
          <p14:tracePt t="15542" x="4919663" y="5275263"/>
          <p14:tracePt t="15582" x="4895850" y="5275263"/>
          <p14:tracePt t="15614" x="4895850" y="5299075"/>
          <p14:tracePt t="15646" x="4895850" y="5322888"/>
          <p14:tracePt t="15656" x="4919663" y="5322888"/>
          <p14:tracePt t="15663" x="4943475" y="5322888"/>
          <p14:tracePt t="15677" x="4967288" y="5322888"/>
          <p14:tracePt t="15680" x="4992688" y="5322888"/>
          <p14:tracePt t="15692" x="5040313" y="5322888"/>
          <p14:tracePt t="15694" x="5064125" y="5322888"/>
          <p14:tracePt t="15709" x="5087938" y="5322888"/>
          <p14:tracePt t="15713" x="5111750" y="5322888"/>
          <p14:tracePt t="15726" x="5135563" y="5322888"/>
          <p14:tracePt t="15742" x="5159375" y="5322888"/>
          <p14:tracePt t="15807" x="5135563" y="5346700"/>
          <p14:tracePt t="15814" x="5135563" y="5370513"/>
          <p14:tracePt t="15825" x="5111750" y="5395913"/>
          <p14:tracePt t="15842" x="5064125" y="5419725"/>
          <p14:tracePt t="15859" x="5016500" y="5467350"/>
          <p14:tracePt t="15876" x="4967288" y="5514975"/>
          <p14:tracePt t="15880" x="4943475" y="5514975"/>
          <p14:tracePt t="15892" x="4919663" y="5514975"/>
          <p14:tracePt t="15895" x="4919663" y="5538788"/>
          <p14:tracePt t="15908" x="4895850" y="5538788"/>
          <p14:tracePt t="15934" x="4872038" y="5538788"/>
          <p14:tracePt t="16320" x="4895850" y="5538788"/>
          <p14:tracePt t="16332" x="4895850" y="5514975"/>
          <p14:tracePt t="16352" x="4895850" y="5491163"/>
          <p14:tracePt t="16367" x="4895850" y="5467350"/>
          <p14:tracePt t="16377" x="4895850" y="5443538"/>
          <p14:tracePt t="16441" x="4872038" y="5443538"/>
          <p14:tracePt t="16458" x="4848225" y="5443538"/>
          <p14:tracePt t="16572" x="4872038" y="5443538"/>
          <p14:tracePt t="16604" x="4872038" y="5419725"/>
          <p14:tracePt t="16741" x="4895850" y="5419725"/>
          <p14:tracePt t="16773" x="4895850" y="5443538"/>
          <p14:tracePt t="16796" x="4919663" y="5443538"/>
          <p14:tracePt t="16811" x="4943475" y="5443538"/>
          <p14:tracePt t="16822" x="4992688" y="5419725"/>
          <p14:tracePt t="16831" x="5040313" y="5395913"/>
          <p14:tracePt t="16844" x="5087938" y="5346700"/>
          <p14:tracePt t="16858" x="5087938" y="5299075"/>
          <p14:tracePt t="16874" x="5016500" y="5180013"/>
          <p14:tracePt t="16891" x="4872038" y="4987925"/>
          <p14:tracePt t="16908" x="4800600" y="4867275"/>
          <p14:tracePt t="16924" x="4776788" y="4819650"/>
          <p14:tracePt t="16941" x="4776788" y="4795838"/>
          <p14:tracePt t="16957" x="4776788" y="4772025"/>
          <p14:tracePt t="17126" x="4776788" y="4748213"/>
          <p14:tracePt t="17149" x="4800600" y="4748213"/>
          <p14:tracePt t="17156" x="4824413" y="4748213"/>
          <p14:tracePt t="17163" x="4848225" y="4748213"/>
          <p14:tracePt t="17180" x="4872038" y="4748213"/>
          <p14:tracePt t="17196" x="4872038" y="4724400"/>
          <p14:tracePt t="17212" x="4872038" y="4700588"/>
          <p14:tracePt t="17235" x="4872038" y="4675188"/>
          <p14:tracePt t="17251" x="4872038" y="4651375"/>
          <p14:tracePt t="17267" x="4872038" y="4627563"/>
          <p14:tracePt t="17283" x="4872038" y="4603750"/>
          <p14:tracePt t="17292" x="4848225" y="4603750"/>
          <p14:tracePt t="17309" x="4824413" y="4556125"/>
          <p14:tracePt t="17326" x="4776788" y="4532313"/>
          <p14:tracePt t="17342" x="4751388" y="4532313"/>
          <p14:tracePt t="17358" x="4679950" y="4532313"/>
          <p14:tracePt t="17374" x="4584700" y="4532313"/>
          <p14:tracePt t="17391" x="4440238" y="4532313"/>
          <p14:tracePt t="17408" x="4271963" y="4532313"/>
          <p14:tracePt t="17411" x="4200525" y="4532313"/>
          <p14:tracePt t="17424" x="4151313" y="4532313"/>
          <p14:tracePt t="17427" x="4079875" y="4532313"/>
          <p14:tracePt t="17442" x="4008438" y="4532313"/>
          <p14:tracePt t="17458" x="3935413" y="4532313"/>
          <p14:tracePt t="17474" x="3887788" y="4532313"/>
          <p14:tracePt t="17491" x="3840163" y="4556125"/>
          <p14:tracePt t="17507" x="3743325" y="4579938"/>
          <p14:tracePt t="17524" x="3551238" y="4675188"/>
          <p14:tracePt t="17542" x="3240088" y="4843463"/>
          <p14:tracePt t="17557" x="2855913" y="5083175"/>
          <p14:tracePt t="17574" x="2616200" y="5251450"/>
          <p14:tracePt t="17591" x="2424113" y="5443538"/>
          <p14:tracePt t="17607" x="2208213" y="5611813"/>
          <p14:tracePt t="17611" x="2111375" y="5683250"/>
          <p14:tracePt t="17625" x="2016125" y="5754688"/>
          <p14:tracePt t="17628" x="1919288" y="5826125"/>
          <p14:tracePt t="17641" x="1800225" y="5922963"/>
          <p14:tracePt t="17644" x="1703388" y="5994400"/>
          <p14:tracePt t="17657" x="1487488" y="6162675"/>
          <p14:tracePt t="17674" x="1271588" y="6330950"/>
          <p14:tracePt t="17691" x="1079500" y="6497638"/>
          <p14:tracePt t="17707" x="839788" y="6665913"/>
          <p14:tracePt t="17725" x="600075" y="68341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979707" y="922868"/>
            <a:ext cx="7184586" cy="10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aramond"/>
              <a:buNone/>
            </a:pPr>
            <a:r>
              <a:rPr lang="en-US" sz="6000" b="1" dirty="0"/>
              <a:t>O</a:t>
            </a:r>
            <a:r>
              <a:rPr lang="en-US" b="1" dirty="0"/>
              <a:t>pportunities  and </a:t>
            </a:r>
            <a:r>
              <a:rPr lang="en-US" sz="6000" b="1" dirty="0"/>
              <a:t>T</a:t>
            </a:r>
            <a:r>
              <a:rPr lang="en-US" b="1" dirty="0"/>
              <a:t>hreats</a:t>
            </a:r>
            <a:endParaRPr dirty="0"/>
          </a:p>
        </p:txBody>
      </p:sp>
      <p:sp>
        <p:nvSpPr>
          <p:cNvPr id="182" name="Google Shape;182;p23"/>
          <p:cNvSpPr txBox="1"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 dirty="0"/>
              <a:t>Tend to be more external such as the general “industry, marketplace, economy, political climate, technology and competition” </a:t>
            </a:r>
            <a:r>
              <a:rPr lang="en-US" sz="1200" dirty="0"/>
              <a:t>(Huber, 2006, p. 292).</a:t>
            </a:r>
            <a:endParaRPr sz="1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C799EEB-8C67-AB90-73E9-2E7759019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96"/>
    </mc:Choice>
    <mc:Fallback xmlns="">
      <p:transition spd="slow" advTm="61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99" x="960438" y="6546850"/>
          <p14:tracePt t="1208" x="1487488" y="6450013"/>
          <p14:tracePt t="1225" x="2376488" y="6257925"/>
          <p14:tracePt t="1242" x="3048000" y="6138863"/>
          <p14:tracePt t="1259" x="3503613" y="6018213"/>
          <p14:tracePt t="1275" x="3768725" y="5946775"/>
          <p14:tracePt t="1292" x="3887788" y="5899150"/>
          <p14:tracePt t="1295" x="3887788" y="5875338"/>
          <p14:tracePt t="1417" x="3911600" y="5875338"/>
          <p14:tracePt t="1432" x="3935413" y="5851525"/>
          <p14:tracePt t="1445" x="3959225" y="5851525"/>
          <p14:tracePt t="1460" x="3984625" y="5826125"/>
          <p14:tracePt t="1464" x="4008438" y="5826125"/>
          <p14:tracePt t="1476" x="4032250" y="5802313"/>
          <p14:tracePt t="1480" x="4056063" y="5802313"/>
          <p14:tracePt t="1493" x="4103688" y="5778500"/>
          <p14:tracePt t="1496" x="4127500" y="5778500"/>
          <p14:tracePt t="1509" x="4176713" y="5754688"/>
          <p14:tracePt t="1514" x="4200525" y="5754688"/>
          <p14:tracePt t="1526" x="4248150" y="5730875"/>
          <p14:tracePt t="1560" x="4271963" y="5707063"/>
          <p14:tracePt t="1577" x="4295775" y="5707063"/>
          <p14:tracePt t="1591" x="4319588" y="5683250"/>
          <p14:tracePt t="1600" x="4343400" y="5683250"/>
          <p14:tracePt t="1609" x="4367213" y="5659438"/>
          <p14:tracePt t="1626" x="4416425" y="5635625"/>
          <p14:tracePt t="1671" x="4416425" y="5611813"/>
          <p14:tracePt t="1679" x="4392613" y="5611813"/>
          <p14:tracePt t="1693" x="4367213" y="5586413"/>
          <p14:tracePt t="1697" x="4343400" y="5586413"/>
          <p14:tracePt t="1712" x="4319588" y="5562600"/>
          <p14:tracePt t="2539" x="4319588" y="5586413"/>
          <p14:tracePt t="2547" x="4319588" y="5611813"/>
          <p14:tracePt t="2560" x="4319588" y="5635625"/>
          <p14:tracePt t="2564" x="4319588" y="5659438"/>
          <p14:tracePt t="2577" x="4319588" y="5683250"/>
          <p14:tracePt t="2593" x="4319588" y="5707063"/>
          <p14:tracePt t="2607" x="4319588" y="5730875"/>
          <p14:tracePt t="2627" x="4319588" y="5754688"/>
          <p14:tracePt t="4577" x="4295775" y="5754688"/>
          <p14:tracePt t="4752" x="4271963" y="5730875"/>
          <p14:tracePt t="4791" x="4271963" y="5707063"/>
          <p14:tracePt t="4807" x="4248150" y="5707063"/>
          <p14:tracePt t="5152" x="4248150" y="5683250"/>
          <p14:tracePt t="5183" x="4248150" y="5659438"/>
          <p14:tracePt t="5215" x="4248150" y="5635625"/>
          <p14:tracePt t="5342" x="4248150" y="5611813"/>
          <p14:tracePt t="6789" x="4248150" y="5586413"/>
          <p14:tracePt t="10057" x="4248150" y="5562600"/>
          <p14:tracePt t="11528" x="4271963" y="5562600"/>
          <p14:tracePt t="14432" x="4271963" y="5538788"/>
          <p14:tracePt t="14769" x="4271963" y="5562600"/>
          <p14:tracePt t="14784" x="4271963" y="5586413"/>
          <p14:tracePt t="14809" x="4271963" y="5611813"/>
          <p14:tracePt t="14866" x="4271963" y="5635625"/>
          <p14:tracePt t="20421" x="4271963" y="5659438"/>
          <p14:tracePt t="20437" x="4295775" y="5659438"/>
          <p14:tracePt t="20449" x="4295775" y="5683250"/>
          <p14:tracePt t="20460" x="4319588" y="5683250"/>
          <p14:tracePt t="20476" x="4343400" y="5707063"/>
          <p14:tracePt t="20562" x="4367213" y="5707063"/>
          <p14:tracePt t="20571" x="4367213" y="5730875"/>
          <p14:tracePt t="20603" x="4392613" y="5730875"/>
          <p14:tracePt t="20626" x="4392613" y="5754688"/>
          <p14:tracePt t="20685" x="4392613" y="5778500"/>
          <p14:tracePt t="20723" x="4392613" y="5802313"/>
          <p14:tracePt t="20739" x="4367213" y="5826125"/>
          <p14:tracePt t="20756" x="4367213" y="5851525"/>
          <p14:tracePt t="20763" x="4343400" y="5875338"/>
          <p14:tracePt t="20772" x="4343400" y="5922963"/>
          <p14:tracePt t="20787" x="4343400" y="5994400"/>
          <p14:tracePt t="20804" x="4343400" y="6042025"/>
          <p14:tracePt t="20877" x="4367213" y="6018213"/>
          <p14:tracePt t="20882" x="4392613" y="5994400"/>
          <p14:tracePt t="20893" x="4392613" y="5946775"/>
          <p14:tracePt t="20904" x="4416425" y="5922963"/>
          <p14:tracePt t="20907" x="4440238" y="5875338"/>
          <p14:tracePt t="20921" x="4487863" y="5826125"/>
          <p14:tracePt t="20924" x="4511675" y="5778500"/>
          <p14:tracePt t="20938" x="4608513" y="5659438"/>
          <p14:tracePt t="20955" x="4727575" y="5538788"/>
          <p14:tracePt t="20971" x="4895850" y="5443538"/>
          <p14:tracePt t="20987" x="5040313" y="5346700"/>
          <p14:tracePt t="21004" x="5087938" y="5322888"/>
          <p14:tracePt t="21021" x="5111750" y="5299075"/>
          <p14:tracePt t="25540" x="5135563" y="5299075"/>
          <p14:tracePt t="25565" x="5159375" y="5299075"/>
          <p14:tracePt t="25581" x="5184775" y="5299075"/>
          <p14:tracePt t="25590" x="5184775" y="5275263"/>
          <p14:tracePt t="25604" x="5208588" y="5275263"/>
          <p14:tracePt t="25621" x="5256213" y="5251450"/>
          <p14:tracePt t="25638" x="5303838" y="5251450"/>
          <p14:tracePt t="25654" x="5375275" y="5227638"/>
          <p14:tracePt t="25672" x="5472113" y="5203825"/>
          <p14:tracePt t="25675" x="5519738" y="5180013"/>
          <p14:tracePt t="25688" x="5567363" y="5180013"/>
          <p14:tracePt t="25691" x="5616575" y="5156200"/>
          <p14:tracePt t="25704" x="5664200" y="5156200"/>
          <p14:tracePt t="25708" x="5688013" y="5156200"/>
          <p14:tracePt t="25721" x="5688013" y="5130800"/>
          <p14:tracePt t="25724" x="5711825" y="5130800"/>
          <p14:tracePt t="30270" x="5735638" y="5130800"/>
          <p14:tracePt t="30286" x="5735638" y="5106988"/>
          <p14:tracePt t="30294" x="5759450" y="5059363"/>
          <p14:tracePt t="30401" x="5783263" y="5059363"/>
          <p14:tracePt t="30410" x="5783263" y="5035550"/>
          <p14:tracePt t="30425" x="5783263" y="5011738"/>
          <p14:tracePt t="30479" x="5808663" y="5011738"/>
          <p14:tracePt t="30511" x="5832475" y="5011738"/>
          <p14:tracePt t="30553" x="5856288" y="5011738"/>
          <p14:tracePt t="30615" x="5880100" y="5011738"/>
          <p14:tracePt t="30634" x="5903913" y="5011738"/>
          <p14:tracePt t="30646" x="5927725" y="5011738"/>
          <p14:tracePt t="30658" x="5975350" y="5011738"/>
          <p14:tracePt t="30671" x="6024563" y="4987925"/>
          <p14:tracePt t="30687" x="6048375" y="4964113"/>
          <p14:tracePt t="30703" x="6072188" y="4940300"/>
          <p14:tracePt t="30720" x="6096000" y="4916488"/>
          <p14:tracePt t="30742" x="6119813" y="4916488"/>
          <p14:tracePt t="30753" x="6119813" y="4891088"/>
          <p14:tracePt t="30769" x="6143625" y="4891088"/>
          <p14:tracePt t="30786" x="6167438" y="4891088"/>
          <p14:tracePt t="30803" x="6167438" y="4867275"/>
          <p14:tracePt t="30823" x="6191250" y="4867275"/>
          <p14:tracePt t="30934" x="6191250" y="4891088"/>
          <p14:tracePt t="30942" x="6167438" y="4891088"/>
          <p14:tracePt t="31046" x="6167438" y="4867275"/>
          <p14:tracePt t="31780" x="6167438" y="4891088"/>
          <p14:tracePt t="31805" x="6143625" y="4916488"/>
          <p14:tracePt t="31827" x="6119813" y="4940300"/>
          <p14:tracePt t="31838" x="6096000" y="4964113"/>
          <p14:tracePt t="31854" x="6072188" y="4987925"/>
          <p14:tracePt t="31869" x="6048375" y="5011738"/>
          <p14:tracePt t="31886" x="6024563" y="5011738"/>
          <p14:tracePt t="31902" x="6024563" y="5035550"/>
          <p14:tracePt t="31919" x="6000750" y="5035550"/>
          <p14:tracePt t="31935" x="6000750" y="5059363"/>
          <p14:tracePt t="31952" x="5975350" y="5059363"/>
          <p14:tracePt t="31955" x="5975350" y="5083175"/>
          <p14:tracePt t="31971" x="5951538" y="5083175"/>
          <p14:tracePt t="31986" x="5951538" y="5106988"/>
          <p14:tracePt t="32962" x="5927725" y="5130800"/>
          <p14:tracePt t="32978" x="5927725" y="5156200"/>
          <p14:tracePt t="32987" x="5927725" y="5180013"/>
          <p14:tracePt t="32994" x="5903913" y="5180013"/>
          <p14:tracePt t="33002" x="5903913" y="5203825"/>
          <p14:tracePt t="33019" x="5880100" y="5227638"/>
          <p14:tracePt t="33050" x="5880100" y="5251450"/>
          <p14:tracePt t="33074" x="5856288" y="5251450"/>
          <p14:tracePt t="33114" x="5832475" y="5251450"/>
          <p14:tracePt t="33123" x="5832475" y="5275263"/>
          <p14:tracePt t="33301" x="5808663" y="5275263"/>
          <p14:tracePt t="34363" x="5783263" y="5275263"/>
          <p14:tracePt t="34608" x="5759450" y="5275263"/>
          <p14:tracePt t="34640" x="5735638" y="5275263"/>
          <p14:tracePt t="34680" x="5711825" y="5275263"/>
          <p14:tracePt t="34697" x="5688013" y="5275263"/>
          <p14:tracePt t="34729" x="5664200" y="5275263"/>
          <p14:tracePt t="36393" x="5664200" y="5251450"/>
          <p14:tracePt t="36409" x="5688013" y="5251450"/>
          <p14:tracePt t="36415" x="5711825" y="5251450"/>
          <p14:tracePt t="36425" x="5711825" y="5227638"/>
          <p14:tracePt t="36435" x="5735638" y="5227638"/>
          <p14:tracePt t="36451" x="5783263" y="5203825"/>
          <p14:tracePt t="36468" x="5832475" y="5180013"/>
          <p14:tracePt t="36484" x="5880100" y="5156200"/>
          <p14:tracePt t="36487" x="5927725" y="5156200"/>
          <p14:tracePt t="36501" x="5951538" y="5130800"/>
          <p14:tracePt t="36502" x="6000750" y="5106988"/>
          <p14:tracePt t="36518" x="6096000" y="5083175"/>
          <p14:tracePt t="36535" x="6167438" y="5059363"/>
          <p14:tracePt t="36551" x="6240463" y="5059363"/>
          <p14:tracePt t="37842" x="6240463" y="5035550"/>
          <p14:tracePt t="37882" x="6216650" y="5035550"/>
          <p14:tracePt t="37890" x="6191250" y="5035550"/>
          <p14:tracePt t="37900" x="6167438" y="5011738"/>
          <p14:tracePt t="37918" x="6096000" y="5011738"/>
          <p14:tracePt t="37934" x="6024563" y="4987925"/>
          <p14:tracePt t="37951" x="5927725" y="4940300"/>
          <p14:tracePt t="37967" x="5808663" y="4867275"/>
          <p14:tracePt t="37984" x="5664200" y="4772025"/>
          <p14:tracePt t="37988" x="5592763" y="4700588"/>
          <p14:tracePt t="38001" x="5543550" y="4651375"/>
          <p14:tracePt t="38004" x="5495925" y="4579938"/>
          <p14:tracePt t="38018" x="5448300" y="4508500"/>
          <p14:tracePt t="38034" x="5448300" y="4460875"/>
          <p14:tracePt t="38051" x="5448300" y="4435475"/>
          <p14:tracePt t="38067" x="5472113" y="4411663"/>
          <p14:tracePt t="38084" x="5519738" y="4387850"/>
          <p14:tracePt t="38101" x="5567363" y="4364038"/>
          <p14:tracePt t="38118" x="5592763" y="4340225"/>
          <p14:tracePt t="38134" x="5616575" y="4340225"/>
          <p14:tracePt t="38151" x="5640388" y="4340225"/>
          <p14:tracePt t="38167" x="5664200" y="4316413"/>
          <p14:tracePt t="38184" x="5688013" y="4316413"/>
          <p14:tracePt t="38200" x="5711825" y="4292600"/>
          <p14:tracePt t="38203" x="5735638" y="4292600"/>
          <p14:tracePt t="38217" x="5759450" y="4268788"/>
          <p14:tracePt t="38234" x="5783263" y="4268788"/>
          <p14:tracePt t="38251" x="5783263" y="4244975"/>
          <p14:tracePt t="38356" x="5783263" y="4268788"/>
          <p14:tracePt t="38363" x="5759450" y="4268788"/>
          <p14:tracePt t="38379" x="5759450" y="4292600"/>
          <p14:tracePt t="38389" x="5735638" y="4292600"/>
          <p14:tracePt t="38404" x="5711825" y="4316413"/>
          <p14:tracePt t="38428" x="5688013" y="4316413"/>
          <p14:tracePt t="38443" x="5664200" y="4316413"/>
          <p14:tracePt t="38459" x="5640388" y="4340225"/>
          <p14:tracePt t="38469" x="5616575" y="4340225"/>
          <p14:tracePt t="38485" x="5567363" y="4340225"/>
          <p14:tracePt t="38502" x="5472113" y="4340225"/>
          <p14:tracePt t="38518" x="5400675" y="4340225"/>
          <p14:tracePt t="38535" x="5351463" y="4340225"/>
          <p14:tracePt t="38596" x="5327650" y="4340225"/>
          <p14:tracePt t="38637" x="5303838" y="4340225"/>
          <p14:tracePt t="38654" x="5280025" y="4364038"/>
          <p14:tracePt t="38668" x="5256213" y="4387850"/>
          <p14:tracePt t="38996" x="5256213" y="4411663"/>
          <p14:tracePt t="39037" x="5232400" y="4411663"/>
          <p14:tracePt t="39067" x="5232400" y="4435475"/>
          <p14:tracePt t="39235" x="5232400" y="4460875"/>
          <p14:tracePt t="39256" x="5232400" y="4484688"/>
          <p14:tracePt t="39263" x="5208588" y="4508500"/>
          <p14:tracePt t="39272" x="5208588" y="4556125"/>
          <p14:tracePt t="39285" x="5184775" y="4627563"/>
          <p14:tracePt t="39288" x="5159375" y="4748213"/>
          <p14:tracePt t="39302" x="5135563" y="4867275"/>
          <p14:tracePt t="39305" x="5111750" y="4987925"/>
          <p14:tracePt t="39320" x="5064125" y="5227638"/>
          <p14:tracePt t="39336" x="4992688" y="5419725"/>
          <p14:tracePt t="39350" x="4943475" y="5538788"/>
          <p14:tracePt t="39438" x="4967288" y="5514975"/>
          <p14:tracePt t="39467" x="4967288" y="5491163"/>
          <p14:tracePt t="39953" x="4992688" y="5467350"/>
          <p14:tracePt t="40710" x="5016500" y="5467350"/>
          <p14:tracePt t="40719" x="5016500" y="5443538"/>
          <p14:tracePt t="40734" x="5040313" y="5443538"/>
          <p14:tracePt t="40742" x="5040313" y="5419725"/>
          <p14:tracePt t="40751" x="5064125" y="5419725"/>
          <p14:tracePt t="40767" x="5087938" y="5395913"/>
          <p14:tracePt t="40783" x="5111750" y="5370513"/>
          <p14:tracePt t="40800" x="5111750" y="5346700"/>
          <p14:tracePt t="41170" x="5111750" y="5322888"/>
          <p14:tracePt t="42844" x="5135563" y="5299075"/>
          <p14:tracePt t="42871" x="5159375" y="5299075"/>
          <p14:tracePt t="42882" x="5159375" y="5275263"/>
          <p14:tracePt t="42888" x="5184775" y="5275263"/>
          <p14:tracePt t="43260" x="5184775" y="5251450"/>
          <p14:tracePt t="43271" x="5208588" y="5251450"/>
          <p14:tracePt t="43287" x="5208588" y="5227638"/>
          <p14:tracePt t="43294" x="5232400" y="5227638"/>
          <p14:tracePt t="43304" x="5256213" y="5227638"/>
          <p14:tracePt t="43317" x="5280025" y="5203825"/>
          <p14:tracePt t="43339" x="5303838" y="5180013"/>
          <p14:tracePt t="43596" x="5280025" y="5180013"/>
          <p14:tracePt t="43612" x="5256213" y="5180013"/>
          <p14:tracePt t="43949" x="5280025" y="5180013"/>
          <p14:tracePt t="44069" x="5280025" y="5203825"/>
          <p14:tracePt t="44086" x="5303838" y="5203825"/>
          <p14:tracePt t="46751" x="5327650" y="5180013"/>
          <p14:tracePt t="46761" x="5351463" y="5156200"/>
          <p14:tracePt t="46774" x="5375275" y="5130800"/>
          <p14:tracePt t="46783" x="5400675" y="5130800"/>
          <p14:tracePt t="48439" x="5375275" y="5130800"/>
          <p14:tracePt t="48453" x="5375275" y="5156200"/>
          <p14:tracePt t="49273" x="5375275" y="5130800"/>
          <p14:tracePt t="49369" x="5351463" y="5130800"/>
          <p14:tracePt t="49431" x="5327650" y="5130800"/>
          <p14:tracePt t="49490" x="5303838" y="5130800"/>
          <p14:tracePt t="49528" x="5280025" y="5130800"/>
          <p14:tracePt t="49545" x="5280025" y="5156200"/>
          <p14:tracePt t="49663" x="5256213" y="5156200"/>
          <p14:tracePt t="49712" x="5256213" y="5130800"/>
          <p14:tracePt t="49802" x="5232400" y="5130800"/>
          <p14:tracePt t="49814" x="5208588" y="5156200"/>
          <p14:tracePt t="49823" x="5159375" y="5180013"/>
          <p14:tracePt t="49839" x="5135563" y="5180013"/>
          <p14:tracePt t="49977" x="5159375" y="5180013"/>
          <p14:tracePt t="49991" x="5184775" y="5180013"/>
          <p14:tracePt t="50168" x="5184775" y="5156200"/>
          <p14:tracePt t="50194" x="5184775" y="5130800"/>
          <p14:tracePt t="50201" x="5184775" y="5106988"/>
          <p14:tracePt t="50247" x="5159375" y="5106988"/>
          <p14:tracePt t="50263" x="5135563" y="5106988"/>
          <p14:tracePt t="50271" x="5111750" y="5106988"/>
          <p14:tracePt t="50282" x="5087938" y="5106988"/>
          <p14:tracePt t="50299" x="5040313" y="5106988"/>
          <p14:tracePt t="50316" x="4992688" y="5130800"/>
          <p14:tracePt t="50320" x="4967288" y="5130800"/>
          <p14:tracePt t="50333" x="4943475" y="5156200"/>
          <p14:tracePt t="50471" x="4919663" y="5156200"/>
          <p14:tracePt t="50494" x="4895850" y="5180013"/>
          <p14:tracePt t="50503" x="4872038" y="5203825"/>
          <p14:tracePt t="50516" x="4824413" y="5227638"/>
          <p14:tracePt t="50520" x="4776788" y="5299075"/>
          <p14:tracePt t="50533" x="4727575" y="5370513"/>
          <p14:tracePt t="50536" x="4679950" y="5443538"/>
          <p14:tracePt t="50550" x="4656138" y="5491163"/>
          <p14:tracePt t="50553" x="4632325" y="5538788"/>
          <p14:tracePt t="50566" x="4608513" y="5586413"/>
          <p14:tracePt t="50583" x="4584700" y="5586413"/>
          <p14:tracePt t="50623" x="4608513" y="5586413"/>
          <p14:tracePt t="50631" x="4656138" y="5562600"/>
          <p14:tracePt t="50638" x="4679950" y="5538788"/>
          <p14:tracePt t="50649" x="4703763" y="5538788"/>
          <p14:tracePt t="50666" x="4751388" y="5491163"/>
          <p14:tracePt t="50682" x="4800600" y="5443538"/>
          <p14:tracePt t="50699" x="4872038" y="5395913"/>
          <p14:tracePt t="50715" x="4943475" y="5322888"/>
          <p14:tracePt t="50719" x="4967288" y="5299075"/>
          <p14:tracePt t="50731" x="5016500" y="5251450"/>
          <p14:tracePt t="50734" x="5040313" y="5227638"/>
          <p14:tracePt t="50748" x="5087938" y="5180013"/>
          <p14:tracePt t="50751" x="5135563" y="5156200"/>
          <p14:tracePt t="50765" x="5159375" y="5130800"/>
          <p14:tracePt t="50767" x="5184775" y="5130800"/>
          <p14:tracePt t="50781" x="5232400" y="5083175"/>
          <p14:tracePt t="50798" x="5256213" y="5083175"/>
          <p14:tracePt t="50815" x="5256213" y="5059363"/>
          <p14:tracePt t="50855" x="5256213" y="5035550"/>
          <p14:tracePt t="50880" x="5280025" y="5011738"/>
          <p14:tracePt t="50895" x="5280025" y="4987925"/>
          <p14:tracePt t="50911" x="5280025" y="4964113"/>
          <p14:tracePt t="50951" x="5280025" y="4940300"/>
          <p14:tracePt t="50960" x="5256213" y="4940300"/>
          <p14:tracePt t="51032" x="5232400" y="4940300"/>
          <p14:tracePt t="51048" x="5208588" y="4964113"/>
          <p14:tracePt t="51064" x="5184775" y="4987925"/>
          <p14:tracePt t="51080" x="5159375" y="4987925"/>
          <p14:tracePt t="51088" x="5159375" y="5011738"/>
          <p14:tracePt t="51110" x="5159375" y="5035550"/>
          <p14:tracePt t="51142" x="5159375" y="5059363"/>
          <p14:tracePt t="51152" x="5159375" y="5083175"/>
          <p14:tracePt t="51158" x="5159375" y="5106988"/>
          <p14:tracePt t="51175" x="5159375" y="5130800"/>
          <p14:tracePt t="51182" x="5159375" y="5156200"/>
          <p14:tracePt t="51377" x="5135563" y="5156200"/>
          <p14:tracePt t="51394" x="5111750" y="5156200"/>
          <p14:tracePt t="51404" x="5087938" y="5156200"/>
          <p14:tracePt t="51416" x="4992688" y="5130800"/>
          <p14:tracePt t="51433" x="4943475" y="5106988"/>
          <p14:tracePt t="51450" x="4872038" y="5083175"/>
          <p14:tracePt t="51466" x="4824413" y="5059363"/>
          <p14:tracePt t="51483" x="4751388" y="5011738"/>
          <p14:tracePt t="51500" x="4656138" y="4964113"/>
          <p14:tracePt t="51503" x="4584700" y="4940300"/>
          <p14:tracePt t="51516" x="4511675" y="4916488"/>
          <p14:tracePt t="51520" x="4440238" y="4891088"/>
          <p14:tracePt t="51533" x="4367213" y="4867275"/>
          <p14:tracePt t="51537" x="4319588" y="4867275"/>
          <p14:tracePt t="51550" x="4248150" y="4843463"/>
          <p14:tracePt t="51567" x="4248150" y="4795838"/>
          <p14:tracePt t="51584" x="4248150" y="4748213"/>
          <p14:tracePt t="51601" x="4295775" y="4700588"/>
          <p14:tracePt t="51607" x="4319588" y="4675188"/>
          <p14:tracePt t="51615" x="4343400" y="4651375"/>
          <p14:tracePt t="51631" x="4367213" y="4651375"/>
          <p14:tracePt t="54484" x="4392613" y="4651375"/>
          <p14:tracePt t="54515" x="4416425" y="4651375"/>
          <p14:tracePt t="54529" x="4440238" y="4651375"/>
          <p14:tracePt t="54541" x="4464050" y="4651375"/>
          <p14:tracePt t="54550" x="4487863" y="4651375"/>
          <p14:tracePt t="54565" x="4511675" y="4651375"/>
          <p14:tracePt t="54568" x="4535488" y="4651375"/>
          <p14:tracePt t="54581" x="4559300" y="4651375"/>
          <p14:tracePt t="54598" x="4584700" y="4675188"/>
          <p14:tracePt t="54615" x="4608513" y="4675188"/>
          <p14:tracePt t="54632" x="4608513" y="4700588"/>
          <p14:tracePt t="54654" x="4632325" y="4700588"/>
          <p14:tracePt t="54665" x="4632325" y="4724400"/>
          <p14:tracePt t="54681" x="4632325" y="4748213"/>
          <p14:tracePt t="54698" x="4656138" y="4772025"/>
          <p14:tracePt t="54714" x="4703763" y="4795838"/>
          <p14:tracePt t="54731" x="4703763" y="4819650"/>
          <p14:tracePt t="54749" x="4727575" y="4819650"/>
          <p14:tracePt t="54852" x="4727575" y="4843463"/>
          <p14:tracePt t="54913" x="4703763" y="4843463"/>
          <p14:tracePt t="55840" x="4703763" y="4819650"/>
          <p14:tracePt t="56185" x="4727575" y="4819650"/>
          <p14:tracePt t="56193" x="4727575" y="4795838"/>
          <p14:tracePt t="56204" x="4751388" y="4795838"/>
          <p14:tracePt t="56218" x="4776788" y="4772025"/>
          <p14:tracePt t="56231" x="4824413" y="4772025"/>
          <p14:tracePt t="56248" x="4848225" y="4748213"/>
          <p14:tracePt t="56264" x="4872038" y="4748213"/>
          <p14:tracePt t="56281" x="4895850" y="4748213"/>
          <p14:tracePt t="56298" x="4895850" y="4724400"/>
          <p14:tracePt t="56314" x="4895850" y="4700588"/>
          <p14:tracePt t="56331" x="4895850" y="4651375"/>
          <p14:tracePt t="56348" x="4895850" y="4603750"/>
          <p14:tracePt t="56351" x="4895850" y="4579938"/>
          <p14:tracePt t="56367" x="4895850" y="4556125"/>
          <p14:tracePt t="56380" x="4872038" y="4532313"/>
          <p14:tracePt t="56383" x="4848225" y="4508500"/>
          <p14:tracePt t="56397" x="4848225" y="4484688"/>
          <p14:tracePt t="56400" x="4824413" y="4460875"/>
          <p14:tracePt t="56415" x="4776788" y="4435475"/>
          <p14:tracePt t="56430" x="4727575" y="4435475"/>
          <p14:tracePt t="56454" x="4703763" y="4435475"/>
          <p14:tracePt t="56550" x="4727575" y="4435475"/>
          <p14:tracePt t="56590" x="4751388" y="4435475"/>
          <p14:tracePt t="56666" x="4776788" y="4435475"/>
          <p14:tracePt t="56698" x="4800600" y="4435475"/>
          <p14:tracePt t="56722" x="4824413" y="4435475"/>
          <p14:tracePt t="56747" x="4824413" y="4460875"/>
          <p14:tracePt t="56754" x="4848225" y="4460875"/>
          <p14:tracePt t="56763" x="4848225" y="4484688"/>
          <p14:tracePt t="56786" x="4848225" y="4508500"/>
          <p14:tracePt t="56804" x="4872038" y="4508500"/>
          <p14:tracePt t="57402" x="4848225" y="4532313"/>
          <p14:tracePt t="57410" x="4824413" y="4532313"/>
          <p14:tracePt t="57419" x="4776788" y="4532313"/>
          <p14:tracePt t="57430" x="4727575" y="4556125"/>
          <p14:tracePt t="57447" x="4608513" y="4556125"/>
          <p14:tracePt t="57463" x="4440238" y="4556125"/>
          <p14:tracePt t="57480" x="4319588" y="4579938"/>
          <p14:tracePt t="57483" x="4295775" y="4579938"/>
          <p14:tracePt t="57497" x="4248150" y="4579938"/>
          <p14:tracePt t="57513" x="4224338" y="4579938"/>
          <p14:tracePt t="57652" x="4224338" y="4603750"/>
          <p14:tracePt t="57663" x="4200525" y="4603750"/>
          <p14:tracePt t="57676" x="4200525" y="4651375"/>
          <p14:tracePt t="57688" x="4200525" y="4675188"/>
          <p14:tracePt t="57698" x="4176713" y="4724400"/>
          <p14:tracePt t="57713" x="4176713" y="4772025"/>
          <p14:tracePt t="57730" x="4176713" y="4843463"/>
          <p14:tracePt t="57747" x="4151313" y="4940300"/>
          <p14:tracePt t="57763" x="4151313" y="5035550"/>
          <p14:tracePt t="57780" x="4151313" y="5106988"/>
          <p14:tracePt t="57797" x="4151313" y="5180013"/>
          <p14:tracePt t="57813" x="4127500" y="5251450"/>
          <p14:tracePt t="57830" x="4103688" y="5299075"/>
          <p14:tracePt t="57908" x="4127500" y="5299075"/>
          <p14:tracePt t="57916" x="4176713" y="5275263"/>
          <p14:tracePt t="57926" x="4224338" y="5227638"/>
          <p14:tracePt t="57939" x="4319588" y="5156200"/>
          <p14:tracePt t="57941" x="4416425" y="5059363"/>
          <p14:tracePt t="57947" x="4535488" y="4964113"/>
          <p14:tracePt t="57963" x="4824413" y="4772025"/>
          <p14:tracePt t="57980" x="5159375" y="4579938"/>
          <p14:tracePt t="57997" x="5424488" y="4435475"/>
          <p14:tracePt t="58014" x="5592763" y="4316413"/>
          <p14:tracePt t="58030" x="5688013" y="4244975"/>
          <p14:tracePt t="58047" x="5711825" y="4219575"/>
          <p14:tracePt t="58063" x="5735638" y="4219575"/>
          <p14:tracePt t="58154" x="5735638" y="4195763"/>
          <p14:tracePt t="58372" x="5759450" y="4195763"/>
          <p14:tracePt t="58386" x="5808663" y="4195763"/>
          <p14:tracePt t="58390" x="5832475" y="4195763"/>
          <p14:tracePt t="58397" x="5880100" y="4195763"/>
          <p14:tracePt t="58415" x="5975350" y="4219575"/>
          <p14:tracePt t="58431" x="6000750" y="4244975"/>
          <p14:tracePt t="58447" x="6000750" y="4292600"/>
          <p14:tracePt t="58465" x="5975350" y="4340225"/>
          <p14:tracePt t="58469" x="5927725" y="4387850"/>
          <p14:tracePt t="58482" x="5735638" y="4508500"/>
          <p14:tracePt t="58496" x="5592763" y="4603750"/>
          <p14:tracePt t="58499" x="5448300" y="4675188"/>
          <p14:tracePt t="58513" x="5280025" y="4772025"/>
          <p14:tracePt t="58515" x="5111750" y="4843463"/>
          <p14:tracePt t="58530" x="4751388" y="4964113"/>
          <p14:tracePt t="58547" x="4416425" y="5035550"/>
          <p14:tracePt t="58563" x="4176713" y="5083175"/>
          <p14:tracePt t="58580" x="4103688" y="5083175"/>
          <p14:tracePt t="58596" x="4079875" y="5083175"/>
          <p14:tracePt t="58748" x="4056063" y="5083175"/>
          <p14:tracePt t="58765" x="4032250" y="5083175"/>
          <p14:tracePt t="58788" x="4008438" y="5083175"/>
          <p14:tracePt t="58819" x="3984625" y="5083175"/>
          <p14:tracePt t="58827" x="3959225" y="5083175"/>
          <p14:tracePt t="58836" x="3935413" y="5083175"/>
          <p14:tracePt t="58848" x="3911600" y="5083175"/>
          <p14:tracePt t="58852" x="3887788" y="5083175"/>
          <p14:tracePt t="58865" x="3840163" y="5083175"/>
          <p14:tracePt t="58868" x="3792538" y="5059363"/>
          <p14:tracePt t="58881" x="3768725" y="5059363"/>
          <p14:tracePt t="58884" x="3743325" y="5059363"/>
          <p14:tracePt t="58899" x="3719513" y="5059363"/>
          <p14:tracePt t="58914" x="3695700" y="5059363"/>
          <p14:tracePt t="58930" x="3648075" y="5059363"/>
          <p14:tracePt t="58947" x="3576638" y="5059363"/>
          <p14:tracePt t="58963" x="3455988" y="5059363"/>
          <p14:tracePt t="58980" x="3263900" y="5083175"/>
          <p14:tracePt t="58997" x="3071813" y="5156200"/>
          <p14:tracePt t="59013" x="2855913" y="5227638"/>
          <p14:tracePt t="59030" x="2640013" y="5322888"/>
          <p14:tracePt t="59046" x="2376488" y="5443538"/>
          <p14:tracePt t="59063" x="2063750" y="5586413"/>
          <p14:tracePt t="59080" x="1728788" y="5730875"/>
          <p14:tracePt t="59083" x="1560513" y="5802313"/>
          <p14:tracePt t="59097" x="1392238" y="5875338"/>
          <p14:tracePt t="59100" x="1247775" y="5922963"/>
          <p14:tracePt t="59113" x="911225" y="6018213"/>
          <p14:tracePt t="59130" x="623888" y="6138863"/>
          <p14:tracePt t="59147" x="263525" y="6257925"/>
          <p14:tracePt t="59163" x="71438" y="63309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>
            <a:spLocks noGrp="1"/>
          </p:cNvSpPr>
          <p:nvPr>
            <p:ph type="title"/>
          </p:nvPr>
        </p:nvSpPr>
        <p:spPr>
          <a:xfrm>
            <a:off x="682887" y="915337"/>
            <a:ext cx="7786555" cy="838512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Sources of Information for SWOT</a:t>
            </a:r>
            <a:endParaRPr b="1" dirty="0"/>
          </a:p>
        </p:txBody>
      </p:sp>
      <p:sp>
        <p:nvSpPr>
          <p:cNvPr id="189" name="Google Shape;189;p24"/>
          <p:cNvSpPr txBox="1">
            <a:spLocks noGrp="1"/>
          </p:cNvSpPr>
          <p:nvPr>
            <p:ph type="body" idx="1"/>
          </p:nvPr>
        </p:nvSpPr>
        <p:spPr>
          <a:xfrm>
            <a:off x="1176865" y="2398426"/>
            <a:ext cx="7292578" cy="37025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469" algn="l" rtl="0">
              <a:spcBef>
                <a:spcPts val="360"/>
              </a:spcBef>
              <a:spcAft>
                <a:spcPts val="0"/>
              </a:spcAft>
              <a:buSzPct val="86250"/>
              <a:buChar char="•"/>
            </a:pPr>
            <a:r>
              <a:rPr lang="en-US" sz="2100" dirty="0"/>
              <a:t>Conversations with leaders within your organization (managers, principals, etc.).  </a:t>
            </a:r>
            <a:endParaRPr sz="2100" dirty="0"/>
          </a:p>
          <a:p>
            <a:pPr marL="457200" lvl="0" indent="-330469" algn="l" rtl="0">
              <a:spcBef>
                <a:spcPts val="600"/>
              </a:spcBef>
              <a:spcAft>
                <a:spcPts val="0"/>
              </a:spcAft>
              <a:buSzPct val="86250"/>
              <a:buChar char="•"/>
            </a:pPr>
            <a:r>
              <a:rPr lang="en-US" sz="2100" dirty="0"/>
              <a:t>Conversations with respected colleagues within your organization.</a:t>
            </a:r>
            <a:endParaRPr sz="2100" dirty="0"/>
          </a:p>
          <a:p>
            <a:pPr marL="457200" lvl="0" indent="-330469" algn="l" rtl="0">
              <a:spcBef>
                <a:spcPts val="600"/>
              </a:spcBef>
              <a:spcAft>
                <a:spcPts val="0"/>
              </a:spcAft>
              <a:buSzPct val="86250"/>
              <a:buChar char="•"/>
            </a:pPr>
            <a:r>
              <a:rPr lang="en-US" sz="2100" dirty="0"/>
              <a:t>Current quality indicators, financial resources, performance indicators, strategic plan goals, etc. </a:t>
            </a:r>
            <a:endParaRPr sz="2100" dirty="0"/>
          </a:p>
          <a:p>
            <a:pPr marL="457200" lvl="0" indent="-330469" algn="l" rtl="0">
              <a:spcBef>
                <a:spcPts val="600"/>
              </a:spcBef>
              <a:spcAft>
                <a:spcPts val="0"/>
              </a:spcAft>
              <a:buSzPct val="86250"/>
              <a:buChar char="•"/>
            </a:pPr>
            <a:r>
              <a:rPr lang="en-US" sz="2100" dirty="0"/>
              <a:t>For external data: Look for similar data in government or professional reports, white papers, or the professional literature related to your area of practice and organization type.</a:t>
            </a:r>
          </a:p>
          <a:p>
            <a:pPr marL="457200" lvl="0" indent="-330469" algn="l" rtl="0">
              <a:spcBef>
                <a:spcPts val="600"/>
              </a:spcBef>
              <a:spcAft>
                <a:spcPts val="0"/>
              </a:spcAft>
              <a:buSzPct val="86250"/>
              <a:buChar char="•"/>
            </a:pPr>
            <a:r>
              <a:rPr lang="en-US" sz="2100" dirty="0"/>
              <a:t>Other resources as provided in </a:t>
            </a:r>
            <a:r>
              <a:rPr lang="en-US" sz="2100" i="1" dirty="0"/>
              <a:t>Moodle</a:t>
            </a:r>
            <a:endParaRPr sz="2100" i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C21044-EF5E-7EEF-07AB-37617A2B9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63"/>
    </mc:Choice>
    <mc:Fallback xmlns="">
      <p:transition spd="slow" advTm="101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0" x="695325" y="4124325"/>
          <p14:tracePt t="897" x="1103313" y="4005263"/>
          <p14:tracePt t="901" x="1536700" y="3932238"/>
          <p14:tracePt t="908" x="1968500" y="3836988"/>
          <p14:tracePt t="918" x="2400300" y="3789363"/>
          <p14:tracePt t="927" x="2808288" y="3763963"/>
          <p14:tracePt t="944" x="3600450" y="3763963"/>
          <p14:tracePt t="960" x="4295775" y="3884613"/>
          <p14:tracePt t="976" x="4872038" y="4076700"/>
          <p14:tracePt t="993" x="5327650" y="4364038"/>
          <p14:tracePt t="1010" x="5688013" y="4700588"/>
          <p14:tracePt t="1015" x="5832475" y="4867275"/>
          <p14:tracePt t="1027" x="5951538" y="5011738"/>
          <p14:tracePt t="1030" x="6048375" y="5156200"/>
          <p14:tracePt t="1044" x="6143625" y="5467350"/>
          <p14:tracePt t="1061" x="6143625" y="5611813"/>
          <p14:tracePt t="1077" x="6119813" y="5683250"/>
          <p14:tracePt t="1093" x="6072188" y="5730875"/>
          <p14:tracePt t="1116" x="6048375" y="5754688"/>
          <p14:tracePt t="1148" x="6024563" y="5754688"/>
          <p14:tracePt t="1188" x="6000750" y="5730875"/>
          <p14:tracePt t="1196" x="5975350" y="5707063"/>
          <p14:tracePt t="1211" x="5927725" y="5659438"/>
          <p14:tracePt t="1214" x="5880100" y="5586413"/>
          <p14:tracePt t="1227" x="5808663" y="5538788"/>
          <p14:tracePt t="1232" x="5735638" y="5467350"/>
          <p14:tracePt t="1245" x="5543550" y="5322888"/>
          <p14:tracePt t="1262" x="5375275" y="5180013"/>
          <p14:tracePt t="1278" x="5184775" y="5035550"/>
          <p14:tracePt t="1294" x="5064125" y="4916488"/>
          <p14:tracePt t="1309" x="4992688" y="4843463"/>
          <p14:tracePt t="1326" x="4967288" y="4795838"/>
          <p14:tracePt t="1342" x="4967288" y="4772025"/>
          <p14:tracePt t="1359" x="5016500" y="4724400"/>
          <p14:tracePt t="1375" x="5064125" y="4700588"/>
          <p14:tracePt t="1392" x="5159375" y="4700588"/>
          <p14:tracePt t="1409" x="5280025" y="4675188"/>
          <p14:tracePt t="1425" x="5519738" y="4675188"/>
          <p14:tracePt t="1429" x="5664200" y="4675188"/>
          <p14:tracePt t="1443" x="5856288" y="4675188"/>
          <p14:tracePt t="1446" x="6024563" y="4700588"/>
          <p14:tracePt t="1459" x="6408738" y="4700588"/>
          <p14:tracePt t="1476" x="6696075" y="4724400"/>
          <p14:tracePt t="1492" x="6767513" y="4724400"/>
          <p14:tracePt t="1678" x="6743700" y="4724400"/>
          <p14:tracePt t="2319" x="6719888" y="4724400"/>
          <p14:tracePt t="2374" x="6696075" y="4724400"/>
          <p14:tracePt t="2400" x="6696075" y="4748213"/>
          <p14:tracePt t="2410" x="6672263" y="4748213"/>
          <p14:tracePt t="2422" x="6648450" y="4772025"/>
          <p14:tracePt t="2433" x="6624638" y="4772025"/>
          <p14:tracePt t="2444" x="6599238" y="4819650"/>
          <p14:tracePt t="2461" x="6551613" y="4843463"/>
          <p14:tracePt t="2477" x="6527800" y="4843463"/>
          <p14:tracePt t="2495" x="6503988" y="4867275"/>
          <p14:tracePt t="2622" x="6480175" y="4867275"/>
          <p14:tracePt t="5302" x="6456363" y="4867275"/>
          <p14:tracePt t="5332" x="6432550" y="4867275"/>
          <p14:tracePt t="5349" x="6408738" y="4867275"/>
          <p14:tracePt t="5364" x="6383338" y="4867275"/>
          <p14:tracePt t="5388" x="6359525" y="4867275"/>
          <p14:tracePt t="5420" x="6335713" y="4867275"/>
          <p14:tracePt t="5692" x="6311900" y="4867275"/>
          <p14:tracePt t="5700" x="6311900" y="4891088"/>
          <p14:tracePt t="5709" x="6288088" y="4891088"/>
          <p14:tracePt t="5726" x="6264275" y="4916488"/>
          <p14:tracePt t="5741" x="6240463" y="4916488"/>
          <p14:tracePt t="5758" x="6191250" y="4940300"/>
          <p14:tracePt t="5775" x="6119813" y="4964113"/>
          <p14:tracePt t="5792" x="6072188" y="4987925"/>
          <p14:tracePt t="5808" x="6048375" y="5011738"/>
          <p14:tracePt t="5824" x="6000750" y="5011738"/>
          <p14:tracePt t="6532" x="6024563" y="5011738"/>
          <p14:tracePt t="6544" x="6048375" y="5011738"/>
          <p14:tracePt t="6549" x="6096000" y="4987925"/>
          <p14:tracePt t="6568" x="6216650" y="4940300"/>
          <p14:tracePt t="6575" x="6264275" y="4891088"/>
          <p14:tracePt t="6593" x="6288088" y="4867275"/>
          <p14:tracePt t="6611" x="6311900" y="4867275"/>
          <p14:tracePt t="8874" x="6335713" y="4843463"/>
          <p14:tracePt t="9178" x="6311900" y="4843463"/>
          <p14:tracePt t="9189" x="6288088" y="4867275"/>
          <p14:tracePt t="9201" x="6288088" y="4891088"/>
          <p14:tracePt t="9208" x="6264275" y="4891088"/>
          <p14:tracePt t="9221" x="6240463" y="4964113"/>
          <p14:tracePt t="9228" x="6240463" y="4987925"/>
          <p14:tracePt t="9242" x="6240463" y="5035550"/>
          <p14:tracePt t="9257" x="6240463" y="5059363"/>
          <p14:tracePt t="9274" x="6288088" y="5083175"/>
          <p14:tracePt t="9291" x="6335713" y="5106988"/>
          <p14:tracePt t="9307" x="6383338" y="5130800"/>
          <p14:tracePt t="9324" x="6432550" y="5130800"/>
          <p14:tracePt t="9341" x="6456363" y="5130800"/>
          <p14:tracePt t="9443" x="6480175" y="5130800"/>
          <p14:tracePt t="9483" x="6503988" y="5130800"/>
          <p14:tracePt t="9495" x="6503988" y="5156200"/>
          <p14:tracePt t="9501" x="6503988" y="5180013"/>
          <p14:tracePt t="9515" x="6551613" y="5227638"/>
          <p14:tracePt t="9524" x="6575425" y="5251450"/>
          <p14:tracePt t="9541" x="6624638" y="5299075"/>
          <p14:tracePt t="9557" x="6696075" y="5370513"/>
          <p14:tracePt t="9574" x="6767513" y="5395913"/>
          <p14:tracePt t="9576" x="6791325" y="5395913"/>
          <p14:tracePt t="9591" x="6816725" y="5419725"/>
          <p14:tracePt t="9640" x="6816725" y="5443538"/>
          <p14:tracePt t="9656" x="6840538" y="5443538"/>
          <p14:tracePt t="9696" x="6864350" y="5467350"/>
          <p14:tracePt t="9704" x="6888163" y="5491163"/>
          <p14:tracePt t="9712" x="6888163" y="5514975"/>
          <p14:tracePt t="9724" x="6911975" y="5562600"/>
          <p14:tracePt t="9741" x="6959600" y="5635625"/>
          <p14:tracePt t="9745" x="6983413" y="5659438"/>
          <p14:tracePt t="9758" x="7007225" y="5683250"/>
          <p14:tracePt t="9761" x="7032625" y="5730875"/>
          <p14:tracePt t="9777" x="7032625" y="5754688"/>
          <p14:tracePt t="9792" x="7056438" y="5802313"/>
          <p14:tracePt t="9808" x="7056438" y="5826125"/>
          <p14:tracePt t="9825" x="7056438" y="5851525"/>
          <p14:tracePt t="9841" x="7056438" y="5875338"/>
          <p14:tracePt t="9920" x="7056438" y="5899150"/>
          <p14:tracePt t="9968" x="7056438" y="5922963"/>
          <p14:tracePt t="9984" x="7032625" y="5946775"/>
          <p14:tracePt t="9992" x="7032625" y="5970588"/>
          <p14:tracePt t="10007" x="7007225" y="5994400"/>
          <p14:tracePt t="10015" x="7007225" y="6018213"/>
          <p14:tracePt t="10047" x="6983413" y="6042025"/>
          <p14:tracePt t="10063" x="6959600" y="6042025"/>
          <p14:tracePt t="10079" x="6935788" y="6042025"/>
          <p14:tracePt t="10087" x="6911975" y="6067425"/>
          <p14:tracePt t="10095" x="6864350" y="6067425"/>
          <p14:tracePt t="10107" x="6767513" y="6067425"/>
          <p14:tracePt t="10124" x="6503988" y="6067425"/>
          <p14:tracePt t="10141" x="6288088" y="6067425"/>
          <p14:tracePt t="10157" x="6143625" y="6067425"/>
          <p14:tracePt t="10160" x="6119813" y="6067425"/>
          <p14:tracePt t="11014" x="6119813" y="6042025"/>
          <p14:tracePt t="11032" x="6119813" y="6018213"/>
          <p14:tracePt t="11046" x="6119813" y="5946775"/>
          <p14:tracePt t="11052" x="6143625" y="5851525"/>
          <p14:tracePt t="11061" x="6167438" y="5778500"/>
          <p14:tracePt t="11075" x="6191250" y="5659438"/>
          <p14:tracePt t="11078" x="6216650" y="5562600"/>
          <p14:tracePt t="11092" x="6240463" y="5370513"/>
          <p14:tracePt t="11109" x="6264275" y="5203825"/>
          <p14:tracePt t="11125" x="6311900" y="5011738"/>
          <p14:tracePt t="11141" x="6359525" y="4819650"/>
          <p14:tracePt t="11158" x="6408738" y="4651375"/>
          <p14:tracePt t="11174" x="6456363" y="4484688"/>
          <p14:tracePt t="11191" x="6503988" y="4340225"/>
          <p14:tracePt t="11208" x="6551613" y="4219575"/>
          <p14:tracePt t="11224" x="6599238" y="4124325"/>
          <p14:tracePt t="11241" x="6624638" y="4076700"/>
          <p14:tracePt t="11246" x="6624638" y="4052888"/>
          <p14:tracePt t="11407" x="6599238" y="4052888"/>
          <p14:tracePt t="11438" x="6599238" y="4029075"/>
          <p14:tracePt t="11448" x="6599238" y="4005263"/>
          <p14:tracePt t="11462" x="6599238" y="3932238"/>
          <p14:tracePt t="11474" x="6599238" y="3884613"/>
          <p14:tracePt t="11477" x="6599238" y="3836988"/>
          <p14:tracePt t="11492" x="6648450" y="3692525"/>
          <p14:tracePt t="11508" x="6767513" y="3500438"/>
          <p14:tracePt t="11525" x="6935788" y="3333750"/>
          <p14:tracePt t="11542" x="7056438" y="3189288"/>
          <p14:tracePt t="11557" x="7104063" y="3141663"/>
          <p14:tracePt t="11574" x="7127875" y="3141663"/>
          <p14:tracePt t="11652" x="7127875" y="3117850"/>
          <p14:tracePt t="12303" x="7104063" y="3117850"/>
          <p14:tracePt t="12319" x="7032625" y="3094038"/>
          <p14:tracePt t="12334" x="6959600" y="3094038"/>
          <p14:tracePt t="12338" x="6888163" y="3094038"/>
          <p14:tracePt t="12345" x="6791325" y="3094038"/>
          <p14:tracePt t="12357" x="6527800" y="3068638"/>
          <p14:tracePt t="12374" x="6216650" y="3021013"/>
          <p14:tracePt t="12391" x="5903913" y="2997200"/>
          <p14:tracePt t="12408" x="5567363" y="2973388"/>
          <p14:tracePt t="12424" x="5303838" y="2949575"/>
          <p14:tracePt t="12441" x="5159375" y="2949575"/>
          <p14:tracePt t="12444" x="5111750" y="2949575"/>
          <p14:tracePt t="12457" x="5087938" y="2949575"/>
          <p14:tracePt t="12460" x="5064125" y="2949575"/>
          <p14:tracePt t="12516" x="5040313" y="2949575"/>
          <p14:tracePt t="12541" x="5016500" y="2949575"/>
          <p14:tracePt t="12556" x="4992688" y="2949575"/>
          <p14:tracePt t="12573" x="4967288" y="2949575"/>
          <p14:tracePt t="12588" x="4943475" y="2949575"/>
          <p14:tracePt t="12596" x="4943475" y="2973388"/>
          <p14:tracePt t="12608" x="4919663" y="2973388"/>
          <p14:tracePt t="12676" x="4895850" y="2973388"/>
          <p14:tracePt t="12702" x="4872038" y="2973388"/>
          <p14:tracePt t="12713" x="4872038" y="2997200"/>
          <p14:tracePt t="12734" x="4848225" y="2997200"/>
          <p14:tracePt t="12751" x="4824413" y="2997200"/>
          <p14:tracePt t="12764" x="4800600" y="2997200"/>
          <p14:tracePt t="12774" x="4776788" y="2997200"/>
          <p14:tracePt t="12791" x="4727575" y="2997200"/>
          <p14:tracePt t="12808" x="4656138" y="2997200"/>
          <p14:tracePt t="12824" x="4535488" y="2997200"/>
          <p14:tracePt t="12842" x="4464050" y="2973388"/>
          <p14:tracePt t="12846" x="4416425" y="2973388"/>
          <p14:tracePt t="12859" x="4392613" y="2973388"/>
          <p14:tracePt t="12862" x="4367213" y="2973388"/>
          <p14:tracePt t="12877" x="4343400" y="2973388"/>
          <p14:tracePt t="12890" x="4343400" y="2949575"/>
          <p14:tracePt t="12908" x="4319588" y="2949575"/>
          <p14:tracePt t="12940" x="4295775" y="2949575"/>
          <p14:tracePt t="13062" x="4295775" y="2973388"/>
          <p14:tracePt t="13102" x="4295775" y="2997200"/>
          <p14:tracePt t="13414" x="4295775" y="3021013"/>
          <p14:tracePt t="13441" x="4295775" y="3044825"/>
          <p14:tracePt t="13448" x="4319588" y="3044825"/>
          <p14:tracePt t="13458" x="4343400" y="3068638"/>
          <p14:tracePt t="13473" x="4367213" y="3068638"/>
          <p14:tracePt t="13490" x="4392613" y="3094038"/>
          <p14:tracePt t="13507" x="4416425" y="3094038"/>
          <p14:tracePt t="13524" x="4440238" y="3094038"/>
          <p14:tracePt t="14250" x="4440238" y="3068638"/>
          <p14:tracePt t="14665" x="4464050" y="3068638"/>
          <p14:tracePt t="14684" x="4511675" y="3068638"/>
          <p14:tracePt t="14694" x="4511675" y="3094038"/>
          <p14:tracePt t="14697" x="4559300" y="3094038"/>
          <p14:tracePt t="14707" x="4584700" y="3117850"/>
          <p14:tracePt t="14724" x="4656138" y="3141663"/>
          <p14:tracePt t="14740" x="4703763" y="3165475"/>
          <p14:tracePt t="14745" x="4727575" y="3165475"/>
          <p14:tracePt t="14757" x="4751388" y="3165475"/>
          <p14:tracePt t="15818" x="4751388" y="3213100"/>
          <p14:tracePt t="15829" x="4800600" y="3284538"/>
          <p14:tracePt t="15844" x="4824413" y="3357563"/>
          <p14:tracePt t="15850" x="4848225" y="3381375"/>
          <p14:tracePt t="15865" x="4895850" y="3429000"/>
          <p14:tracePt t="15869" x="4919663" y="3452813"/>
          <p14:tracePt t="15881" x="4992688" y="3500438"/>
          <p14:tracePt t="15890" x="5016500" y="3524250"/>
          <p14:tracePt t="15907" x="5064125" y="3524250"/>
          <p14:tracePt t="15923" x="5111750" y="3549650"/>
          <p14:tracePt t="15941" x="5135563" y="3549650"/>
          <p14:tracePt t="15948" x="5159375" y="3549650"/>
          <p14:tracePt t="15998" x="5159375" y="3573463"/>
          <p14:tracePt t="16013" x="5184775" y="3597275"/>
          <p14:tracePt t="16020" x="5184775" y="3621088"/>
          <p14:tracePt t="16030" x="5184775" y="3644900"/>
          <p14:tracePt t="16040" x="5208588" y="3668713"/>
          <p14:tracePt t="16057" x="5232400" y="3716338"/>
          <p14:tracePt t="16074" x="5256213" y="3763963"/>
          <p14:tracePt t="16077" x="5280025" y="3789363"/>
          <p14:tracePt t="16094" x="5280025" y="3813175"/>
          <p14:tracePt t="16116" x="5280025" y="3836988"/>
          <p14:tracePt t="16165" x="5280025" y="3860800"/>
          <p14:tracePt t="17887" x="5280025" y="3884613"/>
          <p14:tracePt t="17903" x="5303838" y="3884613"/>
          <p14:tracePt t="22778" x="5327650" y="3884613"/>
          <p14:tracePt t="23507" x="5303838" y="3884613"/>
          <p14:tracePt t="23517" x="5303838" y="3908425"/>
          <p14:tracePt t="23529" x="5280025" y="3932238"/>
          <p14:tracePt t="23539" x="5256213" y="3956050"/>
          <p14:tracePt t="23561" x="5256213" y="3979863"/>
          <p14:tracePt t="23706" x="5232400" y="3979863"/>
          <p14:tracePt t="23739" x="5232400" y="4005263"/>
          <p14:tracePt t="23749" x="5208588" y="4005263"/>
          <p14:tracePt t="23947" x="5184775" y="4005263"/>
          <p14:tracePt t="23968" x="5159375" y="4005263"/>
          <p14:tracePt t="23995" x="5135563" y="4029075"/>
          <p14:tracePt t="24011" x="5111750" y="4029075"/>
          <p14:tracePt t="24068" x="5111750" y="4052888"/>
          <p14:tracePt t="24099" x="5087938" y="4052888"/>
          <p14:tracePt t="26014" x="5111750" y="4052888"/>
          <p14:tracePt t="26062" x="5135563" y="4052888"/>
          <p14:tracePt t="26079" x="5159375" y="4052888"/>
          <p14:tracePt t="26089" x="5184775" y="4076700"/>
          <p14:tracePt t="26094" x="5208588" y="4076700"/>
          <p14:tracePt t="26104" x="5232400" y="4100513"/>
          <p14:tracePt t="26112" x="5256213" y="4124325"/>
          <p14:tracePt t="26123" x="5280025" y="4148138"/>
          <p14:tracePt t="26128" x="5303838" y="4148138"/>
          <p14:tracePt t="26138" x="5327650" y="4148138"/>
          <p14:tracePt t="26141" x="5351463" y="4171950"/>
          <p14:tracePt t="26155" x="5375275" y="4171950"/>
          <p14:tracePt t="26157" x="5400675" y="4171950"/>
          <p14:tracePt t="26175" x="5424488" y="4171950"/>
          <p14:tracePt t="26216" x="5448300" y="4171950"/>
          <p14:tracePt t="26247" x="5472113" y="4171950"/>
          <p14:tracePt t="26257" x="5495925" y="4171950"/>
          <p14:tracePt t="26263" x="5519738" y="4148138"/>
          <p14:tracePt t="26271" x="5567363" y="4148138"/>
          <p14:tracePt t="26287" x="5616575" y="4124325"/>
          <p14:tracePt t="26304" x="5688013" y="4124325"/>
          <p14:tracePt t="26320" x="5711825" y="4100513"/>
          <p14:tracePt t="26337" x="5735638" y="4100513"/>
          <p14:tracePt t="26359" x="5759450" y="4100513"/>
          <p14:tracePt t="26375" x="5783263" y="4100513"/>
          <p14:tracePt t="26387" x="5808663" y="4100513"/>
          <p14:tracePt t="26404" x="5880100" y="4124325"/>
          <p14:tracePt t="26420" x="6000750" y="4171950"/>
          <p14:tracePt t="26437" x="6119813" y="4171950"/>
          <p14:tracePt t="26441" x="6191250" y="4195763"/>
          <p14:tracePt t="26454" x="6240463" y="4195763"/>
          <p14:tracePt t="26457" x="6264275" y="4195763"/>
          <p14:tracePt t="26471" x="6311900" y="4195763"/>
          <p14:tracePt t="26487" x="6335713" y="4195763"/>
          <p14:tracePt t="26529" x="6359525" y="4195763"/>
          <p14:tracePt t="26537" x="6359525" y="4219575"/>
          <p14:tracePt t="26547" x="6383338" y="4268788"/>
          <p14:tracePt t="26557" x="6408738" y="4340225"/>
          <p14:tracePt t="26562" x="6456363" y="4411663"/>
          <p14:tracePt t="26574" x="6480175" y="4484688"/>
          <p14:tracePt t="26578" x="6527800" y="4556125"/>
          <p14:tracePt t="26588" x="6575425" y="4627563"/>
          <p14:tracePt t="26604" x="6599238" y="4724400"/>
          <p14:tracePt t="26620" x="6599238" y="4772025"/>
          <p14:tracePt t="26637" x="6599238" y="4795838"/>
          <p14:tracePt t="26640" x="6599238" y="4819650"/>
          <p14:tracePt t="26654" x="6599238" y="4843463"/>
          <p14:tracePt t="26658" x="6599238" y="4867275"/>
          <p14:tracePt t="26671" x="6599238" y="4891088"/>
          <p14:tracePt t="26687" x="6575425" y="4916488"/>
          <p14:tracePt t="26704" x="6575425" y="4964113"/>
          <p14:tracePt t="26720" x="6551613" y="5011738"/>
          <p14:tracePt t="26737" x="6527800" y="5035550"/>
          <p14:tracePt t="26754" x="6503988" y="5059363"/>
          <p14:tracePt t="26800" x="6503988" y="5083175"/>
          <p14:tracePt t="26816" x="6480175" y="5083175"/>
          <p14:tracePt t="30400" x="6456363" y="5059363"/>
          <p14:tracePt t="30514" x="6432550" y="5035550"/>
          <p14:tracePt t="30539" x="6408738" y="5035550"/>
          <p14:tracePt t="30555" x="6408738" y="5011738"/>
          <p14:tracePt t="30576" x="6383338" y="5011738"/>
          <p14:tracePt t="30592" x="6383338" y="4987925"/>
          <p14:tracePt t="30600" x="6359525" y="4987925"/>
          <p14:tracePt t="30617" x="6359525" y="4964113"/>
          <p14:tracePt t="30624" x="6335713" y="4964113"/>
          <p14:tracePt t="31130" x="6335713" y="4940300"/>
          <p14:tracePt t="31466" x="6311900" y="4940300"/>
          <p14:tracePt t="31498" x="6288088" y="4940300"/>
          <p14:tracePt t="31510" x="6264275" y="4940300"/>
          <p14:tracePt t="31665" x="6264275" y="4916488"/>
          <p14:tracePt t="31676" x="6240463" y="4916488"/>
          <p14:tracePt t="32787" x="6216650" y="4916488"/>
          <p14:tracePt t="33066" x="6216650" y="4891088"/>
          <p14:tracePt t="33112" x="6191250" y="4891088"/>
          <p14:tracePt t="33141" x="6191250" y="4867275"/>
          <p14:tracePt t="33205" x="6191250" y="4843463"/>
          <p14:tracePt t="33245" x="6191250" y="4819650"/>
          <p14:tracePt t="33398" x="6191250" y="4795838"/>
          <p14:tracePt t="34006" x="6167438" y="4795838"/>
          <p14:tracePt t="34075" x="6143625" y="4795838"/>
          <p14:tracePt t="34084" x="6143625" y="4772025"/>
          <p14:tracePt t="34108" x="6143625" y="4748213"/>
          <p14:tracePt t="34116" x="6119813" y="4748213"/>
          <p14:tracePt t="34148" x="6119813" y="4724400"/>
          <p14:tracePt t="34486" x="6143625" y="4748213"/>
          <p14:tracePt t="34503" x="6167438" y="4748213"/>
          <p14:tracePt t="34515" x="6167438" y="4772025"/>
          <p14:tracePt t="34521" x="6191250" y="4772025"/>
          <p14:tracePt t="34527" x="6240463" y="4795838"/>
          <p14:tracePt t="34535" x="6264275" y="4795838"/>
          <p14:tracePt t="34542" x="6335713" y="4819650"/>
          <p14:tracePt t="34555" x="6456363" y="4867275"/>
          <p14:tracePt t="34558" x="6551613" y="4891088"/>
          <p14:tracePt t="34569" x="6624638" y="4916488"/>
          <p14:tracePt t="34572" x="6696075" y="4916488"/>
          <p14:tracePt t="34586" x="6743700" y="4940300"/>
          <p14:tracePt t="34588" x="6767513" y="4940300"/>
          <p14:tracePt t="34603" x="6791325" y="4940300"/>
          <p14:tracePt t="34605" x="6816725" y="4964113"/>
          <p14:tracePt t="34669" x="6816725" y="4987925"/>
          <p14:tracePt t="34688" x="6840538" y="4987925"/>
          <p14:tracePt t="34704" x="6840538" y="5011738"/>
          <p14:tracePt t="34715" x="6864350" y="5011738"/>
          <p14:tracePt t="34724" x="6888163" y="5035550"/>
          <p14:tracePt t="34736" x="6911975" y="5035550"/>
          <p14:tracePt t="34753" x="6983413" y="5083175"/>
          <p14:tracePt t="34757" x="7056438" y="5130800"/>
          <p14:tracePt t="34770" x="7175500" y="5180013"/>
          <p14:tracePt t="34774" x="7296150" y="5227638"/>
          <p14:tracePt t="34786" x="7440613" y="5299075"/>
          <p14:tracePt t="34790" x="7632700" y="5395913"/>
          <p14:tracePt t="34803" x="8112125" y="5659438"/>
          <p14:tracePt t="34820" x="8399463" y="5851525"/>
          <p14:tracePt t="34836" x="8520113" y="5970588"/>
          <p14:tracePt t="34853" x="8520113" y="6067425"/>
          <p14:tracePt t="34870" x="8520113" y="6138863"/>
          <p14:tracePt t="34886" x="8472488" y="6257925"/>
          <p14:tracePt t="34903" x="8448675" y="6402388"/>
          <p14:tracePt t="34919" x="8399463" y="6523038"/>
          <p14:tracePt t="34936" x="8399463" y="6594475"/>
          <p14:tracePt t="34953" x="8399463" y="6642100"/>
          <p14:tracePt t="35020" x="8399463" y="6665913"/>
          <p14:tracePt t="35566" x="8375650" y="6665913"/>
          <p14:tracePt t="35685" x="8375650" y="6642100"/>
          <p14:tracePt t="35726" x="8375650" y="6618288"/>
          <p14:tracePt t="35757" x="8375650" y="6594475"/>
          <p14:tracePt t="36424" x="8375650" y="6570663"/>
          <p14:tracePt t="36448" x="8399463" y="6546850"/>
          <p14:tracePt t="36456" x="8399463" y="6523038"/>
          <p14:tracePt t="36480" x="8423275" y="6523038"/>
          <p14:tracePt t="36512" x="8423275" y="6497638"/>
          <p14:tracePt t="36560" x="8448675" y="6497638"/>
          <p14:tracePt t="36576" x="8472488" y="6497638"/>
          <p14:tracePt t="36585" x="8496300" y="6523038"/>
          <p14:tracePt t="36592" x="8520113" y="6523038"/>
          <p14:tracePt t="36603" x="8567738" y="6546850"/>
          <p14:tracePt t="36619" x="8664575" y="6570663"/>
          <p14:tracePt t="36636" x="8712200" y="6570663"/>
          <p14:tracePt t="36653" x="8736013" y="6570663"/>
          <p14:tracePt t="36696" x="8759825" y="6570663"/>
          <p14:tracePt t="36720" x="8783638" y="6570663"/>
          <p14:tracePt t="36736" x="8807450" y="6570663"/>
          <p14:tracePt t="36744" x="8831263" y="6570663"/>
          <p14:tracePt t="36753" x="8856663" y="6570663"/>
          <p14:tracePt t="36770" x="8880475" y="6570663"/>
          <p14:tracePt t="36786" x="8928100" y="6570663"/>
          <p14:tracePt t="36803" x="8975725" y="6570663"/>
          <p14:tracePt t="36819" x="9023350" y="6570663"/>
          <p14:tracePt t="36836" x="9048750" y="6570663"/>
          <p14:tracePt t="36853" x="9072563" y="6570663"/>
          <p14:tracePt t="37226" x="9048750" y="6546850"/>
          <p14:tracePt t="37251" x="9048750" y="6523038"/>
          <p14:tracePt t="37306" x="9023350" y="6523038"/>
          <p14:tracePt t="39747" x="9023350" y="6473825"/>
          <p14:tracePt t="39755" x="9023350" y="6450013"/>
          <p14:tracePt t="39768" x="9023350" y="6426200"/>
          <p14:tracePt t="39868" x="9023350" y="6402388"/>
          <p14:tracePt t="40003" x="9023350" y="6378575"/>
          <p14:tracePt t="40019" x="9023350" y="6354763"/>
          <p14:tracePt t="40027" x="9023350" y="6330950"/>
          <p14:tracePt t="40076" x="9023350" y="6307138"/>
          <p14:tracePt t="40840" x="9048750" y="6307138"/>
          <p14:tracePt t="40847" x="9048750" y="6281738"/>
          <p14:tracePt t="41440" x="9023350" y="6281738"/>
          <p14:tracePt t="41544" x="8999538" y="6281738"/>
          <p14:tracePt t="41585" x="8999538" y="6307138"/>
          <p14:tracePt t="41592" x="8975725" y="6307138"/>
          <p14:tracePt t="41615" x="8975725" y="6330950"/>
          <p14:tracePt t="41631" x="8951913" y="6330950"/>
          <p14:tracePt t="41639" x="8951913" y="6354763"/>
          <p14:tracePt t="41778" x="8951913" y="6378575"/>
          <p14:tracePt t="41789" x="8928100" y="6378575"/>
          <p14:tracePt t="41804" x="8880475" y="6378575"/>
          <p14:tracePt t="41821" x="8831263" y="6378575"/>
          <p14:tracePt t="41835" x="8688388" y="6330950"/>
          <p14:tracePt t="41852" x="8520113" y="6234113"/>
          <p14:tracePt t="41869" x="8304213" y="6115050"/>
          <p14:tracePt t="41873" x="8183563" y="6018213"/>
          <p14:tracePt t="41885" x="8064500" y="5946775"/>
          <p14:tracePt t="41903" x="7824788" y="5754688"/>
          <p14:tracePt t="41906" x="7680325" y="5659438"/>
          <p14:tracePt t="41919" x="7559675" y="5562600"/>
          <p14:tracePt t="41923" x="7440613" y="5467350"/>
          <p14:tracePt t="41936" x="7199313" y="5299075"/>
          <p14:tracePt t="41951" x="6983413" y="5130800"/>
          <p14:tracePt t="41968" x="6816725" y="4987925"/>
          <p14:tracePt t="41985" x="6767513" y="4916488"/>
          <p14:tracePt t="42001" x="6743700" y="4891088"/>
          <p14:tracePt t="42018" x="6743700" y="4867275"/>
          <p14:tracePt t="42034" x="6743700" y="4819650"/>
          <p14:tracePt t="42051" x="6743700" y="4772025"/>
          <p14:tracePt t="42068" x="6743700" y="4748213"/>
          <p14:tracePt t="42084" x="6743700" y="4724400"/>
          <p14:tracePt t="42101" x="6767513" y="4627563"/>
          <p14:tracePt t="42104" x="6791325" y="4579938"/>
          <p14:tracePt t="42118" x="6816725" y="4532313"/>
          <p14:tracePt t="42121" x="6816725" y="4484688"/>
          <p14:tracePt t="42134" x="6816725" y="4435475"/>
          <p14:tracePt t="42137" x="6816725" y="4364038"/>
          <p14:tracePt t="42151" x="6767513" y="4171950"/>
          <p14:tracePt t="42168" x="6719888" y="3979863"/>
          <p14:tracePt t="42185" x="6648450" y="3836988"/>
          <p14:tracePt t="42201" x="6624638" y="3692525"/>
          <p14:tracePt t="42218" x="6624638" y="3524250"/>
          <p14:tracePt t="42236" x="6599238" y="3429000"/>
          <p14:tracePt t="42251" x="6575425" y="3333750"/>
          <p14:tracePt t="42268" x="6575425" y="3284538"/>
          <p14:tracePt t="42284" x="6575425" y="3260725"/>
          <p14:tracePt t="42321" x="6551613" y="3260725"/>
          <p14:tracePt t="42337" x="6527800" y="3260725"/>
          <p14:tracePt t="42344" x="6503988" y="3284538"/>
          <p14:tracePt t="42351" x="6480175" y="3284538"/>
          <p14:tracePt t="42368" x="6432550" y="3333750"/>
          <p14:tracePt t="42384" x="6359525" y="3405188"/>
          <p14:tracePt t="42401" x="6240463" y="3500438"/>
          <p14:tracePt t="42417" x="6119813" y="3644900"/>
          <p14:tracePt t="42434" x="5975350" y="3763963"/>
          <p14:tracePt t="42451" x="5856288" y="3884613"/>
          <p14:tracePt t="42467" x="5735638" y="3979863"/>
          <p14:tracePt t="42484" x="5640388" y="4052888"/>
          <p14:tracePt t="42501" x="5519738" y="4124325"/>
          <p14:tracePt t="42504" x="5472113" y="4171950"/>
          <p14:tracePt t="42518" x="5424488" y="4195763"/>
          <p14:tracePt t="42521" x="5375275" y="4219575"/>
          <p14:tracePt t="42535" x="5303838" y="4268788"/>
          <p14:tracePt t="42537" x="5232400" y="4292600"/>
          <p14:tracePt t="42551" x="5087938" y="4340225"/>
          <p14:tracePt t="42568" x="4967288" y="4364038"/>
          <p14:tracePt t="42585" x="4824413" y="4364038"/>
          <p14:tracePt t="42601" x="4703763" y="4364038"/>
          <p14:tracePt t="42617" x="4608513" y="4364038"/>
          <p14:tracePt t="42634" x="4559300" y="4364038"/>
          <p14:tracePt t="42655" x="4535488" y="4387850"/>
          <p14:tracePt t="42667" x="4511675" y="4411663"/>
          <p14:tracePt t="42685" x="4464050" y="4532313"/>
          <p14:tracePt t="42701" x="4416425" y="4748213"/>
          <p14:tracePt t="42704" x="4416425" y="4867275"/>
          <p14:tracePt t="42718" x="4416425" y="4987925"/>
          <p14:tracePt t="42721" x="4416425" y="5083175"/>
          <p14:tracePt t="42734" x="4416425" y="5180013"/>
          <p14:tracePt t="42737" x="4416425" y="5227638"/>
          <p14:tracePt t="42751" x="4416425" y="5299075"/>
          <p14:tracePt t="42769" x="4416425" y="5322888"/>
          <p14:tracePt t="43518" x="4416425" y="5299075"/>
          <p14:tracePt t="43526" x="4440238" y="5299075"/>
          <p14:tracePt t="43538" x="4440238" y="5275263"/>
          <p14:tracePt t="43559" x="4440238" y="5251450"/>
          <p14:tracePt t="43576" x="4464050" y="5251450"/>
          <p14:tracePt t="43597" x="4464050" y="5227638"/>
          <p14:tracePt t="43636" x="4487863" y="5227638"/>
          <p14:tracePt t="43651" x="4511675" y="5203825"/>
          <p14:tracePt t="43659" x="4535488" y="5203825"/>
          <p14:tracePt t="43668" x="4559300" y="5180013"/>
          <p14:tracePt t="43684" x="4608513" y="5130800"/>
          <p14:tracePt t="43700" x="4632325" y="5106988"/>
          <p14:tracePt t="43717" x="4679950" y="5059363"/>
          <p14:tracePt t="43734" x="4727575" y="5035550"/>
          <p14:tracePt t="43750" x="4751388" y="5035550"/>
          <p14:tracePt t="43767" x="4800600" y="5011738"/>
          <p14:tracePt t="43785" x="4824413" y="5011738"/>
          <p14:tracePt t="43801" x="4872038" y="5011738"/>
          <p14:tracePt t="43817" x="4919663" y="5011738"/>
          <p14:tracePt t="43834" x="4967288" y="5011738"/>
          <p14:tracePt t="43837" x="4992688" y="5011738"/>
          <p14:tracePt t="43850" x="4992688" y="5035550"/>
          <p14:tracePt t="43852" x="5016500" y="5059363"/>
          <p14:tracePt t="43867" x="5064125" y="5083175"/>
          <p14:tracePt t="43884" x="5087938" y="5130800"/>
          <p14:tracePt t="43901" x="5111750" y="5156200"/>
          <p14:tracePt t="44206" x="5087938" y="5156200"/>
          <p14:tracePt t="44217" x="5064125" y="5156200"/>
          <p14:tracePt t="44230" x="5040313" y="5156200"/>
          <p14:tracePt t="44236" x="5016500" y="5156200"/>
          <p14:tracePt t="44241" x="4967288" y="5156200"/>
          <p14:tracePt t="44250" x="4895850" y="5156200"/>
          <p14:tracePt t="44252" x="4824413" y="5156200"/>
          <p14:tracePt t="44260" x="4751388" y="5156200"/>
          <p14:tracePt t="44267" x="4656138" y="5130800"/>
          <p14:tracePt t="44285" x="4535488" y="5130800"/>
          <p14:tracePt t="44301" x="4464050" y="5130800"/>
          <p14:tracePt t="44317" x="4464050" y="5083175"/>
          <p14:tracePt t="44334" x="4559300" y="4987925"/>
          <p14:tracePt t="44350" x="4703763" y="4891088"/>
          <p14:tracePt t="44369" x="4776788" y="4819650"/>
          <p14:tracePt t="44373" x="4800600" y="4819650"/>
          <p14:tracePt t="44436" x="4824413" y="4819650"/>
          <p14:tracePt t="44453" x="4848225" y="4819650"/>
          <p14:tracePt t="44465" x="4895850" y="4819650"/>
          <p14:tracePt t="44478" x="5087938" y="4819650"/>
          <p14:tracePt t="44488" x="5184775" y="4843463"/>
          <p14:tracePt t="44502" x="5400675" y="4867275"/>
          <p14:tracePt t="44518" x="5543550" y="4891088"/>
          <p14:tracePt t="44535" x="5567363" y="4891088"/>
          <p14:tracePt t="44571" x="5592763" y="4891088"/>
          <p14:tracePt t="44588" x="5616575" y="4891088"/>
          <p14:tracePt t="44595" x="5640388" y="4891088"/>
          <p14:tracePt t="44604" x="5664200" y="4891088"/>
          <p14:tracePt t="44617" x="5688013" y="4891088"/>
          <p14:tracePt t="44634" x="5759450" y="4891088"/>
          <p14:tracePt t="44636" x="5808663" y="4891088"/>
          <p14:tracePt t="44650" x="5832475" y="4891088"/>
          <p14:tracePt t="44653" x="5856288" y="4891088"/>
          <p14:tracePt t="44667" x="5903913" y="4891088"/>
          <p14:tracePt t="44684" x="5927725" y="4867275"/>
          <p14:tracePt t="44701" x="6000750" y="4843463"/>
          <p14:tracePt t="44717" x="6119813" y="4795838"/>
          <p14:tracePt t="44734" x="6264275" y="4748213"/>
          <p14:tracePt t="44751" x="6408738" y="4700588"/>
          <p14:tracePt t="44768" x="6527800" y="4627563"/>
          <p14:tracePt t="44784" x="6575425" y="4603750"/>
          <p14:tracePt t="44801" x="6599238" y="4579938"/>
          <p14:tracePt t="44817" x="6624638" y="4556125"/>
          <p14:tracePt t="44820" x="6648450" y="4556125"/>
          <p14:tracePt t="44837" x="6672263" y="4556125"/>
          <p14:tracePt t="44850" x="6696075" y="4532313"/>
          <p14:tracePt t="44867" x="6743700" y="4532313"/>
          <p14:tracePt t="44884" x="6791325" y="4508500"/>
          <p14:tracePt t="46130" x="6767513" y="4508500"/>
          <p14:tracePt t="47697" x="6743700" y="4508500"/>
          <p14:tracePt t="47704" x="6743700" y="4484688"/>
          <p14:tracePt t="47718" x="6648450" y="4484688"/>
          <p14:tracePt t="47720" x="6599238" y="4484688"/>
          <p14:tracePt t="47733" x="6383338" y="4435475"/>
          <p14:tracePt t="47750" x="5856288" y="4340225"/>
          <p14:tracePt t="47753" x="5592763" y="4268788"/>
          <p14:tracePt t="47766" x="5303838" y="4195763"/>
          <p14:tracePt t="47769" x="5016500" y="4124325"/>
          <p14:tracePt t="47783" x="4295775" y="3956050"/>
          <p14:tracePt t="47800" x="3863975" y="3813175"/>
          <p14:tracePt t="47817" x="3600450" y="3716338"/>
          <p14:tracePt t="47833" x="3551238" y="3692525"/>
          <p14:tracePt t="47850" x="3551238" y="3668713"/>
          <p14:tracePt t="47866" x="3551238" y="3644900"/>
          <p14:tracePt t="48026" x="3551238" y="3668713"/>
          <p14:tracePt t="48044" x="3551238" y="3692525"/>
          <p14:tracePt t="48059" x="3551238" y="3716338"/>
          <p14:tracePt t="48074" x="3527425" y="3740150"/>
          <p14:tracePt t="48089" x="3527425" y="3763963"/>
          <p14:tracePt t="48101" x="3527425" y="3789363"/>
          <p14:tracePt t="48105" x="3527425" y="3813175"/>
          <p14:tracePt t="48121" x="3527425" y="3836988"/>
          <p14:tracePt t="48160" x="3527425" y="3860800"/>
          <p14:tracePt t="48240" x="3503613" y="3860800"/>
          <p14:tracePt t="48249" x="3503613" y="3884613"/>
          <p14:tracePt t="48642" x="3527425" y="3884613"/>
          <p14:tracePt t="48659" x="3551238" y="3860800"/>
          <p14:tracePt t="48666" x="3576638" y="3860800"/>
          <p14:tracePt t="48674" x="3600450" y="3860800"/>
          <p14:tracePt t="48684" x="3624263" y="3860800"/>
          <p14:tracePt t="48701" x="3648075" y="3836988"/>
          <p14:tracePt t="48705" x="3671888" y="3836988"/>
          <p14:tracePt t="49285" x="3695700" y="3836988"/>
          <p14:tracePt t="49294" x="3719513" y="3836988"/>
          <p14:tracePt t="49305" x="3743325" y="3836988"/>
          <p14:tracePt t="49319" x="3840163" y="3836988"/>
          <p14:tracePt t="49334" x="3984625" y="3813175"/>
          <p14:tracePt t="49350" x="4151313" y="3813175"/>
          <p14:tracePt t="49367" x="4440238" y="3813175"/>
          <p14:tracePt t="49384" x="4535488" y="3813175"/>
          <p14:tracePt t="49388" x="4559300" y="3813175"/>
          <p14:tracePt t="49400" x="4584700" y="3813175"/>
          <p14:tracePt t="49417" x="4608513" y="3813175"/>
          <p14:tracePt t="49434" x="4632325" y="3813175"/>
          <p14:tracePt t="49437" x="4656138" y="3813175"/>
          <p14:tracePt t="49460" x="4679950" y="3813175"/>
          <p14:tracePt t="49468" x="4679950" y="3789363"/>
          <p14:tracePt t="49483" x="4703763" y="3789363"/>
          <p14:tracePt t="49500" x="4727575" y="3789363"/>
          <p14:tracePt t="49517" x="4776788" y="3789363"/>
          <p14:tracePt t="49533" x="4824413" y="3763963"/>
          <p14:tracePt t="49550" x="5016500" y="3740150"/>
          <p14:tracePt t="49567" x="5280025" y="3740150"/>
          <p14:tracePt t="49583" x="5688013" y="3740150"/>
          <p14:tracePt t="49600" x="6096000" y="3740150"/>
          <p14:tracePt t="49617" x="6335713" y="3740150"/>
          <p14:tracePt t="49633" x="6383338" y="3740150"/>
          <p14:tracePt t="49669" x="6359525" y="3740150"/>
          <p14:tracePt t="49676" x="6335713" y="3740150"/>
          <p14:tracePt t="49683" x="6311900" y="3740150"/>
          <p14:tracePt t="49700" x="6240463" y="3740150"/>
          <p14:tracePt t="49717" x="6096000" y="3740150"/>
          <p14:tracePt t="49734" x="5903913" y="3740150"/>
          <p14:tracePt t="49750" x="5735638" y="3740150"/>
          <p14:tracePt t="49767" x="5640388" y="3740150"/>
          <p14:tracePt t="49783" x="5543550" y="3740150"/>
          <p14:tracePt t="49800" x="5424488" y="3740150"/>
          <p14:tracePt t="49816" x="5351463" y="3763963"/>
          <p14:tracePt t="49833" x="5280025" y="3763963"/>
          <p14:tracePt t="49837" x="5232400" y="3763963"/>
          <p14:tracePt t="49851" x="5184775" y="3789363"/>
          <p14:tracePt t="49853" x="5135563" y="3789363"/>
          <p14:tracePt t="49866" x="5087938" y="3789363"/>
          <p14:tracePt t="49869" x="5016500" y="3789363"/>
          <p14:tracePt t="49883" x="4872038" y="3813175"/>
          <p14:tracePt t="49900" x="4776788" y="3813175"/>
          <p14:tracePt t="49917" x="4656138" y="3836988"/>
          <p14:tracePt t="49934" x="4559300" y="3836988"/>
          <p14:tracePt t="49950" x="4487863" y="3836988"/>
          <p14:tracePt t="49967" x="4440238" y="3836988"/>
          <p14:tracePt t="49983" x="4416425" y="3836988"/>
          <p14:tracePt t="50000" x="4416425" y="3860800"/>
          <p14:tracePt t="50016" x="4392613" y="3860800"/>
          <p14:tracePt t="50033" x="4367213" y="3860800"/>
          <p14:tracePt t="50036" x="4343400" y="3860800"/>
          <p14:tracePt t="50053" x="4319588" y="3860800"/>
          <p14:tracePt t="50069" x="4295775" y="3860800"/>
          <p14:tracePt t="50116" x="4319588" y="3860800"/>
          <p14:tracePt t="50124" x="4367213" y="3836988"/>
          <p14:tracePt t="50135" x="4440238" y="3836988"/>
          <p14:tracePt t="50151" x="4656138" y="3789363"/>
          <p14:tracePt t="50167" x="4824413" y="3763963"/>
          <p14:tracePt t="50184" x="4919663" y="3763963"/>
          <p14:tracePt t="50200" x="4967288" y="3763963"/>
          <p14:tracePt t="50217" x="5064125" y="3763963"/>
          <p14:tracePt t="50221" x="5111750" y="3763963"/>
          <p14:tracePt t="50233" x="5208588" y="3763963"/>
          <p14:tracePt t="50237" x="5303838" y="3763963"/>
          <p14:tracePt t="50251" x="5400675" y="3763963"/>
          <p14:tracePt t="50255" x="5495925" y="3789363"/>
          <p14:tracePt t="50268" x="5616575" y="3789363"/>
          <p14:tracePt t="50283" x="5640388" y="3789363"/>
          <p14:tracePt t="50357" x="5640388" y="3813175"/>
          <p14:tracePt t="50374" x="5616575" y="3813175"/>
          <p14:tracePt t="50382" x="5567363" y="3813175"/>
          <p14:tracePt t="50391" x="5519738" y="3813175"/>
          <p14:tracePt t="50401" x="5448300" y="3813175"/>
          <p14:tracePt t="50416" x="5159375" y="3813175"/>
          <p14:tracePt t="50433" x="4967288" y="3836988"/>
          <p14:tracePt t="50437" x="4872038" y="3836988"/>
          <p14:tracePt t="50450" x="4776788" y="3836988"/>
          <p14:tracePt t="50454" x="4679950" y="3860800"/>
          <p14:tracePt t="50466" x="4608513" y="3860800"/>
          <p14:tracePt t="50469" x="4511675" y="3884613"/>
          <p14:tracePt t="50483" x="4319588" y="3884613"/>
          <p14:tracePt t="50501" x="4200525" y="3884613"/>
          <p14:tracePt t="50516" x="4151313" y="3908425"/>
          <p14:tracePt t="50580" x="4176713" y="3908425"/>
          <p14:tracePt t="50588" x="4200525" y="3908425"/>
          <p14:tracePt t="50599" x="4248150" y="3908425"/>
          <p14:tracePt t="50616" x="4343400" y="3908425"/>
          <p14:tracePt t="50633" x="4464050" y="3908425"/>
          <p14:tracePt t="50637" x="4535488" y="3908425"/>
          <p14:tracePt t="50650" x="4632325" y="3884613"/>
          <p14:tracePt t="50653" x="4751388" y="3884613"/>
          <p14:tracePt t="50667" x="4992688" y="3860800"/>
          <p14:tracePt t="50684" x="5184775" y="3860800"/>
          <p14:tracePt t="50701" x="5303838" y="3860800"/>
          <p14:tracePt t="50716" x="5351463" y="3860800"/>
          <p14:tracePt t="50788" x="5375275" y="3860800"/>
          <p14:tracePt t="50820" x="5400675" y="3860800"/>
          <p14:tracePt t="51494" x="5327650" y="3860800"/>
          <p14:tracePt t="51512" x="5232400" y="3860800"/>
          <p14:tracePt t="51526" x="5016500" y="3884613"/>
          <p14:tracePt t="51534" x="4919663" y="3908425"/>
          <p14:tracePt t="51548" x="4727575" y="3932238"/>
          <p14:tracePt t="51565" x="4632325" y="3956050"/>
          <p14:tracePt t="51582" x="4559300" y="4005263"/>
          <p14:tracePt t="51599" x="4464050" y="4029075"/>
          <p14:tracePt t="51615" x="4367213" y="4076700"/>
          <p14:tracePt t="51632" x="4200525" y="4148138"/>
          <p14:tracePt t="51649" x="4008438" y="4219575"/>
          <p14:tracePt t="51665" x="3719513" y="4292600"/>
          <p14:tracePt t="51682" x="3311525" y="4364038"/>
          <p14:tracePt t="51699" x="3048000" y="4387850"/>
          <p14:tracePt t="51715" x="2952750" y="4387850"/>
          <p14:tracePt t="51792" x="2952750" y="4411663"/>
          <p14:tracePt t="51800" x="2952750" y="4435475"/>
          <p14:tracePt t="51808" x="2976563" y="4508500"/>
          <p14:tracePt t="51816" x="3000375" y="4579938"/>
          <p14:tracePt t="51832" x="3095625" y="4795838"/>
          <p14:tracePt t="51849" x="3192463" y="5011738"/>
          <p14:tracePt t="51865" x="3311525" y="5251450"/>
          <p14:tracePt t="51882" x="3384550" y="5419725"/>
          <p14:tracePt t="51899" x="3432175" y="5514975"/>
          <p14:tracePt t="51915" x="3455988" y="5538788"/>
          <p14:tracePt t="52146" x="3432175" y="5538788"/>
          <p14:tracePt t="52162" x="3408363" y="5491163"/>
          <p14:tracePt t="52174" x="3384550" y="5443538"/>
          <p14:tracePt t="52183" x="3311525" y="5346700"/>
          <p14:tracePt t="52200" x="3240088" y="5251450"/>
          <p14:tracePt t="52217" x="3143250" y="5130800"/>
          <p14:tracePt t="52233" x="3071813" y="5035550"/>
          <p14:tracePt t="52250" x="3024188" y="4940300"/>
          <p14:tracePt t="52266" x="2976563" y="4891088"/>
          <p14:tracePt t="52283" x="2976563" y="4867275"/>
          <p14:tracePt t="54153" x="2952750" y="4867275"/>
          <p14:tracePt t="54181" x="2927350" y="4867275"/>
          <p14:tracePt t="54188" x="2903538" y="4867275"/>
          <p14:tracePt t="54207" x="2879725" y="4867275"/>
          <p14:tracePt t="54217" x="2855913" y="4867275"/>
          <p14:tracePt t="54234" x="2832100" y="4891088"/>
          <p14:tracePt t="54250" x="2808288" y="4891088"/>
          <p14:tracePt t="54269" x="2784475" y="4891088"/>
          <p14:tracePt t="54302" x="2760663" y="4891088"/>
          <p14:tracePt t="54324" x="2735263" y="4891088"/>
          <p14:tracePt t="54340" x="2711450" y="4891088"/>
          <p14:tracePt t="54350" x="2687638" y="4891088"/>
          <p14:tracePt t="54357" x="2640013" y="4891088"/>
          <p14:tracePt t="54367" x="2616200" y="4867275"/>
          <p14:tracePt t="54383" x="2544763" y="4843463"/>
          <p14:tracePt t="54400" x="2495550" y="4819650"/>
          <p14:tracePt t="54417" x="2471738" y="4795838"/>
          <p14:tracePt t="54434" x="2447925" y="4795838"/>
          <p14:tracePt t="54437" x="2424113" y="4772025"/>
          <p14:tracePt t="54450" x="2400300" y="4772025"/>
          <p14:tracePt t="54467" x="2376488" y="4748213"/>
          <p14:tracePt t="54484" x="2327275" y="4724400"/>
          <p14:tracePt t="54500" x="2279650" y="4724400"/>
          <p14:tracePt t="54518" x="2232025" y="4700588"/>
          <p14:tracePt t="54534" x="2184400" y="4700588"/>
          <p14:tracePt t="54620" x="2184400" y="4675188"/>
          <p14:tracePt t="54686" x="2160588" y="4675188"/>
          <p14:tracePt t="54694" x="2160588" y="4651375"/>
          <p14:tracePt t="54726" x="2136775" y="4651375"/>
          <p14:tracePt t="54738" x="2136775" y="4627563"/>
          <p14:tracePt t="54752" x="2111375" y="4627563"/>
          <p14:tracePt t="54757" x="2111375" y="4603750"/>
          <p14:tracePt t="54767" x="2087563" y="4603750"/>
          <p14:tracePt t="54782" x="2063750" y="4579938"/>
          <p14:tracePt t="54798" x="2039938" y="4579938"/>
          <p14:tracePt t="54815" x="2016125" y="4556125"/>
          <p14:tracePt t="54958" x="1992313" y="4556125"/>
          <p14:tracePt t="54970" x="1968500" y="4556125"/>
          <p14:tracePt t="54982" x="1944688" y="4556125"/>
          <p14:tracePt t="54998" x="1919288" y="4532313"/>
          <p14:tracePt t="55011" x="1895475" y="4532313"/>
          <p14:tracePt t="55021" x="1871663" y="4532313"/>
          <p14:tracePt t="55032" x="1847850" y="4508500"/>
          <p14:tracePt t="55049" x="1824038" y="4508500"/>
          <p14:tracePt t="55066" x="1800225" y="4508500"/>
          <p14:tracePt t="55677" x="1800225" y="4484688"/>
          <p14:tracePt t="56052" x="1824038" y="4484688"/>
          <p14:tracePt t="56084" x="1847850" y="4484688"/>
          <p14:tracePt t="56092" x="1871663" y="4484688"/>
          <p14:tracePt t="56100" x="1895475" y="4484688"/>
          <p14:tracePt t="56116" x="1968500" y="4484688"/>
          <p14:tracePt t="56133" x="2039938" y="4484688"/>
          <p14:tracePt t="56150" x="2208213" y="4484688"/>
          <p14:tracePt t="56166" x="2279650" y="4484688"/>
          <p14:tracePt t="56186" x="2327275" y="4484688"/>
          <p14:tracePt t="56188" x="2352675" y="4484688"/>
          <p14:tracePt t="56200" x="2376488" y="4484688"/>
          <p14:tracePt t="56216" x="2400300" y="4484688"/>
          <p14:tracePt t="56326" x="2424113" y="4484688"/>
          <p14:tracePt t="56358" x="2447925" y="4484688"/>
          <p14:tracePt t="56383" x="2471738" y="4484688"/>
          <p14:tracePt t="56405" x="2495550" y="4484688"/>
          <p14:tracePt t="56444" x="2519363" y="4484688"/>
          <p14:tracePt t="56460" x="2544763" y="4484688"/>
          <p14:tracePt t="56476" x="2568575" y="4484688"/>
          <p14:tracePt t="56486" x="2592388" y="4484688"/>
          <p14:tracePt t="56501" x="2663825" y="4484688"/>
          <p14:tracePt t="56516" x="2760663" y="4484688"/>
          <p14:tracePt t="56533" x="2855913" y="4484688"/>
          <p14:tracePt t="56550" x="2952750" y="4484688"/>
          <p14:tracePt t="56565" x="3071813" y="4484688"/>
          <p14:tracePt t="56581" x="3168650" y="4484688"/>
          <p14:tracePt t="56598" x="3216275" y="4484688"/>
          <p14:tracePt t="56614" x="3287713" y="4484688"/>
          <p14:tracePt t="56631" x="3335338" y="4484688"/>
          <p14:tracePt t="56648" x="3408363" y="4484688"/>
          <p14:tracePt t="56664" x="3479800" y="4484688"/>
          <p14:tracePt t="56681" x="3503613" y="4484688"/>
          <p14:tracePt t="56685" x="3527425" y="4484688"/>
          <p14:tracePt t="56707" x="3551238" y="4484688"/>
          <p14:tracePt t="56732" x="3576638" y="4484688"/>
          <p14:tracePt t="56755" x="3600450" y="4484688"/>
          <p14:tracePt t="56780" x="3624263" y="4484688"/>
          <p14:tracePt t="56787" x="3648075" y="4484688"/>
          <p14:tracePt t="56798" x="3671888" y="4484688"/>
          <p14:tracePt t="56814" x="3695700" y="4484688"/>
          <p14:tracePt t="56831" x="3768725" y="4484688"/>
          <p14:tracePt t="56848" x="3816350" y="4484688"/>
          <p14:tracePt t="56864" x="3863975" y="4484688"/>
          <p14:tracePt t="56881" x="3911600" y="4484688"/>
          <p14:tracePt t="56884" x="3935413" y="4484688"/>
          <p14:tracePt t="56898" x="3959225" y="4484688"/>
          <p14:tracePt t="56915" x="3984625" y="4484688"/>
          <p14:tracePt t="56931" x="4008438" y="4484688"/>
          <p14:tracePt t="56948" x="4032250" y="4484688"/>
          <p14:tracePt t="56964" x="4079875" y="4484688"/>
          <p14:tracePt t="56981" x="4127500" y="4484688"/>
          <p14:tracePt t="56998" x="4200525" y="4484688"/>
          <p14:tracePt t="57015" x="4271963" y="4484688"/>
          <p14:tracePt t="57032" x="4343400" y="4484688"/>
          <p14:tracePt t="57048" x="4416425" y="4484688"/>
          <p14:tracePt t="57065" x="4464050" y="4484688"/>
          <p14:tracePt t="57081" x="4535488" y="4484688"/>
          <p14:tracePt t="57098" x="4559300" y="4484688"/>
          <p14:tracePt t="57114" x="4584700" y="4484688"/>
          <p14:tracePt t="57186" x="4584700" y="4508500"/>
          <p14:tracePt t="57227" x="4559300" y="4508500"/>
          <p14:tracePt t="57240" x="4535488" y="4508500"/>
          <p14:tracePt t="57249" x="4511675" y="4508500"/>
          <p14:tracePt t="57265" x="4416425" y="4508500"/>
          <p14:tracePt t="57282" x="4200525" y="4508500"/>
          <p14:tracePt t="57298" x="3959225" y="4508500"/>
          <p14:tracePt t="57315" x="3768725" y="4508500"/>
          <p14:tracePt t="57332" x="3648075" y="4532313"/>
          <p14:tracePt t="57348" x="3576638" y="4532313"/>
          <p14:tracePt t="57365" x="3527425" y="4532313"/>
          <p14:tracePt t="57368" x="3503613" y="4532313"/>
          <p14:tracePt t="57382" x="3479800" y="4532313"/>
          <p14:tracePt t="57385" x="3455988" y="4532313"/>
          <p14:tracePt t="57398" x="3432175" y="4532313"/>
          <p14:tracePt t="57402" x="3408363" y="4532313"/>
          <p14:tracePt t="57415" x="3360738" y="4532313"/>
          <p14:tracePt t="57432" x="3240088" y="4532313"/>
          <p14:tracePt t="57449" x="3071813" y="4556125"/>
          <p14:tracePt t="57465" x="2903538" y="4556125"/>
          <p14:tracePt t="57482" x="2784475" y="4556125"/>
          <p14:tracePt t="57498" x="2760663" y="4556125"/>
          <p14:tracePt t="57610" x="2735263" y="4556125"/>
          <p14:tracePt t="57737" x="2735263" y="4532313"/>
          <p14:tracePt t="57762" x="2760663" y="4532313"/>
          <p14:tracePt t="57778" x="2784475" y="4508500"/>
          <p14:tracePt t="57789" x="2808288" y="4508500"/>
          <p14:tracePt t="57802" x="2832100" y="4508500"/>
          <p14:tracePt t="57814" x="2855913" y="4508500"/>
          <p14:tracePt t="57817" x="2879725" y="4508500"/>
          <p14:tracePt t="57831" x="2952750" y="4484688"/>
          <p14:tracePt t="57848" x="3024188" y="4484688"/>
          <p14:tracePt t="57865" x="3095625" y="4484688"/>
          <p14:tracePt t="57881" x="3168650" y="4484688"/>
          <p14:tracePt t="57897" x="3216275" y="4484688"/>
          <p14:tracePt t="57914" x="3263900" y="4484688"/>
          <p14:tracePt t="57931" x="3311525" y="4484688"/>
          <p14:tracePt t="57948" x="3384550" y="4484688"/>
          <p14:tracePt t="57964" x="3479800" y="4484688"/>
          <p14:tracePt t="57981" x="3600450" y="4484688"/>
          <p14:tracePt t="57984" x="3648075" y="4484688"/>
          <p14:tracePt t="57997" x="3695700" y="4484688"/>
          <p14:tracePt t="57999" x="3743325" y="4484688"/>
          <p14:tracePt t="58014" x="3792538" y="4484688"/>
          <p14:tracePt t="58017" x="3840163" y="4484688"/>
          <p14:tracePt t="58031" x="3911600" y="4484688"/>
          <p14:tracePt t="58048" x="3984625" y="4484688"/>
          <p14:tracePt t="58065" x="4032250" y="4484688"/>
          <p14:tracePt t="58081" x="4079875" y="4484688"/>
          <p14:tracePt t="58097" x="4103688" y="4484688"/>
          <p14:tracePt t="58114" x="4151313" y="4484688"/>
          <p14:tracePt t="58131" x="4200525" y="4484688"/>
          <p14:tracePt t="58147" x="4248150" y="4484688"/>
          <p14:tracePt t="58164" x="4271963" y="4484688"/>
          <p14:tracePt t="58181" x="4295775" y="4484688"/>
          <p14:tracePt t="58204" x="4319588" y="4484688"/>
          <p14:tracePt t="58842" x="4343400" y="4484688"/>
          <p14:tracePt t="58858" x="4367213" y="4484688"/>
          <p14:tracePt t="58874" x="4392613" y="4484688"/>
          <p14:tracePt t="58890" x="4416425" y="4484688"/>
          <p14:tracePt t="58913" x="4440238" y="4484688"/>
          <p14:tracePt t="58937" x="4464050" y="4484688"/>
          <p14:tracePt t="58945" x="4487863" y="4484688"/>
          <p14:tracePt t="58961" x="4511675" y="4484688"/>
          <p14:tracePt t="58968" x="4535488" y="4484688"/>
          <p14:tracePt t="58982" x="4559300" y="4484688"/>
          <p14:tracePt t="58985" x="4584700" y="4484688"/>
          <p14:tracePt t="58999" x="4632325" y="4484688"/>
          <p14:tracePt t="59002" x="4656138" y="4484688"/>
          <p14:tracePt t="59016" x="4703763" y="4484688"/>
          <p14:tracePt t="59033" x="4751388" y="4484688"/>
          <p14:tracePt t="59049" x="4776788" y="4484688"/>
          <p14:tracePt t="59066" x="4776788" y="4460875"/>
          <p14:tracePt t="59082" x="4800600" y="4460875"/>
          <p14:tracePt t="59130" x="4824413" y="4460875"/>
          <p14:tracePt t="59153" x="4848225" y="4460875"/>
          <p14:tracePt t="59177" x="4872038" y="4460875"/>
          <p14:tracePt t="59193" x="4895850" y="4460875"/>
          <p14:tracePt t="59224" x="4919663" y="4460875"/>
          <p14:tracePt t="59248" x="4943475" y="4460875"/>
          <p14:tracePt t="59265" x="4967288" y="4460875"/>
          <p14:tracePt t="59273" x="4992688" y="4460875"/>
          <p14:tracePt t="59282" x="5016500" y="4460875"/>
          <p14:tracePt t="59298" x="5064125" y="4460875"/>
          <p14:tracePt t="59315" x="5135563" y="4460875"/>
          <p14:tracePt t="59332" x="5184775" y="4460875"/>
          <p14:tracePt t="59349" x="5208588" y="4460875"/>
          <p14:tracePt t="59366" x="5256213" y="4460875"/>
          <p14:tracePt t="59369" x="5280025" y="4460875"/>
          <p14:tracePt t="59385" x="5303838" y="4460875"/>
          <p14:tracePt t="59408" x="5327650" y="4460875"/>
          <p14:tracePt t="59424" x="5351463" y="4460875"/>
          <p14:tracePt t="59448" x="5375275" y="4460875"/>
          <p14:tracePt t="59456" x="5400675" y="4460875"/>
          <p14:tracePt t="59472" x="5424488" y="4460875"/>
          <p14:tracePt t="59488" x="5448300" y="4460875"/>
          <p14:tracePt t="59504" x="5472113" y="4460875"/>
          <p14:tracePt t="59521" x="5495925" y="4460875"/>
          <p14:tracePt t="59537" x="5519738" y="4460875"/>
          <p14:tracePt t="59549" x="5543550" y="4460875"/>
          <p14:tracePt t="59565" x="5592763" y="4460875"/>
          <p14:tracePt t="59569" x="5640388" y="4460875"/>
          <p14:tracePt t="59582" x="5664200" y="4460875"/>
          <p14:tracePt t="59585" x="5688013" y="4460875"/>
          <p14:tracePt t="59599" x="5711825" y="4460875"/>
          <p14:tracePt t="59604" x="5735638" y="4460875"/>
          <p14:tracePt t="59614" x="5783263" y="4460875"/>
          <p14:tracePt t="59631" x="5832475" y="4460875"/>
          <p14:tracePt t="59647" x="5880100" y="4460875"/>
          <p14:tracePt t="59664" x="5903913" y="4460875"/>
          <p14:tracePt t="59680" x="5951538" y="4460875"/>
          <p14:tracePt t="59697" x="5975350" y="4460875"/>
          <p14:tracePt t="59714" x="6024563" y="4460875"/>
          <p14:tracePt t="59716" x="6048375" y="4460875"/>
          <p14:tracePt t="59733" x="6096000" y="4460875"/>
          <p14:tracePt t="59750" x="6143625" y="4484688"/>
          <p14:tracePt t="59766" x="6216650" y="4484688"/>
          <p14:tracePt t="59782" x="6264275" y="4484688"/>
          <p14:tracePt t="59799" x="6359525" y="4484688"/>
          <p14:tracePt t="59816" x="6432550" y="4484688"/>
          <p14:tracePt t="59833" x="6503988" y="4484688"/>
          <p14:tracePt t="59837" x="6527800" y="4484688"/>
          <p14:tracePt t="59849" x="6575425" y="4484688"/>
          <p14:tracePt t="59853" x="6599238" y="4484688"/>
          <p14:tracePt t="59864" x="6648450" y="4484688"/>
          <p14:tracePt t="59880" x="6767513" y="4484688"/>
          <p14:tracePt t="59897" x="6935788" y="4484688"/>
          <p14:tracePt t="59900" x="7032625" y="4484688"/>
          <p14:tracePt t="59914" x="7151688" y="4460875"/>
          <p14:tracePt t="59916" x="7248525" y="4460875"/>
          <p14:tracePt t="59931" x="7440613" y="4435475"/>
          <p14:tracePt t="59947" x="7607300" y="4411663"/>
          <p14:tracePt t="59965" x="7775575" y="4411663"/>
          <p14:tracePt t="59981" x="7872413" y="4387850"/>
          <p14:tracePt t="59997" x="7943850" y="4387850"/>
          <p14:tracePt t="60014" x="7967663" y="4387850"/>
          <p14:tracePt t="60030" x="7991475" y="4387850"/>
          <p14:tracePt t="60048" x="8040688" y="4387850"/>
          <p14:tracePt t="60051" x="8064500" y="4387850"/>
          <p14:tracePt t="60064" x="8088313" y="4387850"/>
          <p14:tracePt t="60080" x="8135938" y="4387850"/>
          <p14:tracePt t="60097" x="8183563" y="4387850"/>
          <p14:tracePt t="60114" x="8232775" y="4387850"/>
          <p14:tracePt t="60461" x="8207375" y="4387850"/>
          <p14:tracePt t="60469" x="8159750" y="4387850"/>
          <p14:tracePt t="60483" x="8112125" y="4387850"/>
          <p14:tracePt t="60486" x="8015288" y="4387850"/>
          <p14:tracePt t="60499" x="7920038" y="4387850"/>
          <p14:tracePt t="60503" x="7775575" y="4387850"/>
          <p14:tracePt t="60516" x="7440613" y="4387850"/>
          <p14:tracePt t="60534" x="7032625" y="4387850"/>
          <p14:tracePt t="60550" x="6599238" y="4387850"/>
          <p14:tracePt t="60567" x="6119813" y="4387850"/>
          <p14:tracePt t="60583" x="5448300" y="4411663"/>
          <p14:tracePt t="60599" x="5064125" y="4435475"/>
          <p14:tracePt t="60614" x="4751388" y="4460875"/>
          <p14:tracePt t="60631" x="4464050" y="4484688"/>
          <p14:tracePt t="60647" x="4200525" y="4508500"/>
          <p14:tracePt t="60664" x="3935413" y="4556125"/>
          <p14:tracePt t="60680" x="3671888" y="4579938"/>
          <p14:tracePt t="60697" x="3408363" y="4603750"/>
          <p14:tracePt t="60714" x="3168650" y="4627563"/>
          <p14:tracePt t="60716" x="3048000" y="4627563"/>
          <p14:tracePt t="60731" x="2952750" y="4651375"/>
          <p14:tracePt t="60733" x="2855913" y="4651375"/>
          <p14:tracePt t="60748" x="2711450" y="4651375"/>
          <p14:tracePt t="60764" x="2495550" y="4675188"/>
          <p14:tracePt t="60781" x="2471738" y="4675188"/>
          <p14:tracePt t="60797" x="2400300" y="4675188"/>
          <p14:tracePt t="60800" x="2376488" y="4675188"/>
          <p14:tracePt t="60814" x="2327275" y="4675188"/>
          <p14:tracePt t="60816" x="2303463" y="4675188"/>
          <p14:tracePt t="60831" x="2232025" y="4675188"/>
          <p14:tracePt t="60848" x="2184400" y="4675188"/>
          <p14:tracePt t="60864" x="2136775" y="4675188"/>
          <p14:tracePt t="60880" x="2063750" y="4675188"/>
          <p14:tracePt t="60897" x="2016125" y="4700588"/>
          <p14:tracePt t="60914" x="1968500" y="4700588"/>
          <p14:tracePt t="60931" x="1919288" y="4724400"/>
          <p14:tracePt t="60936" x="1895475" y="4724400"/>
          <p14:tracePt t="60947" x="1847850" y="4724400"/>
          <p14:tracePt t="60964" x="1800225" y="4724400"/>
          <p14:tracePt t="60980" x="1776413" y="4724400"/>
          <p14:tracePt t="61390" x="1776413" y="4748213"/>
          <p14:tracePt t="61414" x="1752600" y="4748213"/>
          <p14:tracePt t="61500" x="1776413" y="4748213"/>
          <p14:tracePt t="61519" x="1800225" y="4748213"/>
          <p14:tracePt t="61528" x="1824038" y="4748213"/>
          <p14:tracePt t="61537" x="1847850" y="4748213"/>
          <p14:tracePt t="61548" x="1871663" y="4748213"/>
          <p14:tracePt t="61565" x="1895475" y="4748213"/>
          <p14:tracePt t="61582" x="1919288" y="4748213"/>
          <p14:tracePt t="61604" x="1944688" y="4748213"/>
          <p14:tracePt t="61620" x="1968500" y="4748213"/>
          <p14:tracePt t="61631" x="1992313" y="4748213"/>
          <p14:tracePt t="61649" x="2063750" y="4748213"/>
          <p14:tracePt t="61652" x="2136775" y="4748213"/>
          <p14:tracePt t="61665" x="2184400" y="4748213"/>
          <p14:tracePt t="61668" x="2232025" y="4748213"/>
          <p14:tracePt t="61681" x="2279650" y="4748213"/>
          <p14:tracePt t="61685" x="2303463" y="4748213"/>
          <p14:tracePt t="61698" x="2327275" y="4748213"/>
          <p14:tracePt t="61701" x="2352675" y="4748213"/>
          <p14:tracePt t="61716" x="2376488" y="4748213"/>
          <p14:tracePt t="61781" x="2400300" y="4748213"/>
          <p14:tracePt t="61796" x="2424113" y="4748213"/>
          <p14:tracePt t="61804" x="2447925" y="4748213"/>
          <p14:tracePt t="61820" x="2471738" y="4748213"/>
          <p14:tracePt t="61832" x="2495550" y="4748213"/>
          <p14:tracePt t="61848" x="2519363" y="4748213"/>
          <p14:tracePt t="61885" x="2544763" y="4748213"/>
          <p14:tracePt t="61916" x="2568575" y="4748213"/>
          <p14:tracePt t="61924" x="2592388" y="4748213"/>
          <p14:tracePt t="61950" x="2616200" y="4748213"/>
          <p14:tracePt t="61972" x="2640013" y="4748213"/>
          <p14:tracePt t="61996" x="2663825" y="4748213"/>
          <p14:tracePt t="62013" x="2687638" y="4748213"/>
          <p14:tracePt t="62068" x="2711450" y="4748213"/>
          <p14:tracePt t="62108" x="2735263" y="4748213"/>
          <p14:tracePt t="62124" x="2760663" y="4748213"/>
          <p14:tracePt t="62140" x="2784475" y="4748213"/>
          <p14:tracePt t="62148" x="2808288" y="4748213"/>
          <p14:tracePt t="62156" x="2832100" y="4724400"/>
          <p14:tracePt t="62165" x="2855913" y="4724400"/>
          <p14:tracePt t="62182" x="2879725" y="4724400"/>
          <p14:tracePt t="62199" x="2903538" y="4724400"/>
          <p14:tracePt t="62678" x="2952750" y="4724400"/>
          <p14:tracePt t="62688" x="2976563" y="4724400"/>
          <p14:tracePt t="62701" x="3168650" y="4724400"/>
          <p14:tracePt t="62718" x="3335338" y="4700588"/>
          <p14:tracePt t="62735" x="3479800" y="4700588"/>
          <p14:tracePt t="62747" x="3551238" y="4700588"/>
          <p14:tracePt t="62764" x="3576638" y="4700588"/>
          <p14:tracePt t="62839" x="3600450" y="4700588"/>
          <p14:tracePt t="62855" x="3624263" y="4700588"/>
          <p14:tracePt t="62872" x="3648075" y="4700588"/>
          <p14:tracePt t="62885" x="3671888" y="4700588"/>
          <p14:tracePt t="62917" x="3695700" y="4700588"/>
          <p14:tracePt t="62944" x="3719513" y="4700588"/>
          <p14:tracePt t="62952" x="3743325" y="4700588"/>
          <p14:tracePt t="62964" x="3768725" y="4700588"/>
          <p14:tracePt t="62969" x="3792538" y="4700588"/>
          <p14:tracePt t="62982" x="3840163" y="4700588"/>
          <p14:tracePt t="62985" x="3887788" y="4700588"/>
          <p14:tracePt t="62999" x="3935413" y="4700588"/>
          <p14:tracePt t="63002" x="3984625" y="4700588"/>
          <p14:tracePt t="63015" x="4056063" y="4700588"/>
          <p14:tracePt t="63018" x="4103688" y="4700588"/>
          <p14:tracePt t="63032" x="4176713" y="4700588"/>
          <p14:tracePt t="63048" x="4200525" y="4700588"/>
          <p14:tracePt t="63283" x="4224338" y="4700588"/>
          <p14:tracePt t="63302" x="4248150" y="4700588"/>
          <p14:tracePt t="63306" x="4271963" y="4700588"/>
          <p14:tracePt t="63318" x="4295775" y="4700588"/>
          <p14:tracePt t="63321" x="4319588" y="4700588"/>
          <p14:tracePt t="63333" x="4343400" y="4700588"/>
          <p14:tracePt t="63338" x="4392613" y="4700588"/>
          <p14:tracePt t="63347" x="4440238" y="4700588"/>
          <p14:tracePt t="63364" x="4584700" y="4700588"/>
          <p14:tracePt t="63381" x="4703763" y="4700588"/>
          <p14:tracePt t="63397" x="4776788" y="4700588"/>
          <p14:tracePt t="63402" x="4800600" y="4700588"/>
          <p14:tracePt t="63417" x="4824413" y="4700588"/>
          <p14:tracePt t="63440" x="4848225" y="4700588"/>
          <p14:tracePt t="63456" x="4872038" y="4700588"/>
          <p14:tracePt t="63464" x="4895850" y="4700588"/>
          <p14:tracePt t="63481" x="4943475" y="4700588"/>
          <p14:tracePt t="63498" x="4992688" y="4700588"/>
          <p14:tracePt t="63514" x="5087938" y="4700588"/>
          <p14:tracePt t="63531" x="5135563" y="4700588"/>
          <p14:tracePt t="63547" x="5159375" y="4700588"/>
          <p14:tracePt t="63712" x="5184775" y="4700588"/>
          <p14:tracePt t="63720" x="5208588" y="4700588"/>
          <p14:tracePt t="63729" x="5232400" y="4700588"/>
          <p14:tracePt t="63746" x="5303838" y="4700588"/>
          <p14:tracePt t="63763" x="5400675" y="4700588"/>
          <p14:tracePt t="63780" x="5472113" y="4700588"/>
          <p14:tracePt t="63796" x="5519738" y="4700588"/>
          <p14:tracePt t="64962" x="5543550" y="4700588"/>
          <p14:tracePt t="64986" x="5567363" y="4700588"/>
          <p14:tracePt t="65026" x="5592763" y="4700588"/>
          <p14:tracePt t="65058" x="5616575" y="4700588"/>
          <p14:tracePt t="65069" x="5640388" y="4675188"/>
          <p14:tracePt t="65081" x="5688013" y="4675188"/>
          <p14:tracePt t="65098" x="5735638" y="4651375"/>
          <p14:tracePt t="65113" x="5783263" y="4651375"/>
          <p14:tracePt t="65131" x="5832475" y="4627563"/>
          <p14:tracePt t="65147" x="5880100" y="4603750"/>
          <p14:tracePt t="65164" x="5927725" y="4603750"/>
          <p14:tracePt t="65180" x="6000750" y="4579938"/>
          <p14:tracePt t="65197" x="6024563" y="4579938"/>
          <p14:tracePt t="65316" x="6048375" y="4556125"/>
          <p14:tracePt t="65368" x="6072188" y="4556125"/>
          <p14:tracePt t="65402" x="6096000" y="4532313"/>
          <p14:tracePt t="65418" x="6119813" y="4532313"/>
          <p14:tracePt t="65434" x="6143625" y="4532313"/>
          <p14:tracePt t="65443" x="6167438" y="4508500"/>
          <p14:tracePt t="65460" x="6191250" y="4508500"/>
          <p14:tracePt t="65469" x="6216650" y="4508500"/>
          <p14:tracePt t="65481" x="6216650" y="4484688"/>
          <p14:tracePt t="69614" x="6216650" y="4460875"/>
          <p14:tracePt t="69623" x="6216650" y="4435475"/>
          <p14:tracePt t="69640" x="6216650" y="4411663"/>
          <p14:tracePt t="69655" x="6216650" y="4387850"/>
          <p14:tracePt t="69844" x="6191250" y="4411663"/>
          <p14:tracePt t="69851" x="6191250" y="4435475"/>
          <p14:tracePt t="69865" x="6167438" y="4435475"/>
          <p14:tracePt t="69871" x="6167438" y="4460875"/>
          <p14:tracePt t="69877" x="6167438" y="4484688"/>
          <p14:tracePt t="69892" x="6167438" y="4508500"/>
          <p14:tracePt t="69980" x="6143625" y="4532313"/>
          <p14:tracePt t="69996" x="6143625" y="4556125"/>
          <p14:tracePt t="70006" x="6119813" y="4579938"/>
          <p14:tracePt t="70020" x="6119813" y="4603750"/>
          <p14:tracePt t="70036" x="6119813" y="4627563"/>
          <p14:tracePt t="72696" x="6119813" y="4603750"/>
          <p14:tracePt t="72720" x="6119813" y="4579938"/>
          <p14:tracePt t="72729" x="6119813" y="4556125"/>
          <p14:tracePt t="72739" x="6096000" y="4532313"/>
          <p14:tracePt t="72746" x="6096000" y="4508500"/>
          <p14:tracePt t="72763" x="6096000" y="4484688"/>
          <p14:tracePt t="72780" x="6072188" y="4435475"/>
          <p14:tracePt t="76522" x="6072188" y="4460875"/>
          <p14:tracePt t="76585" x="6072188" y="4484688"/>
          <p14:tracePt t="76642" x="6072188" y="4508500"/>
          <p14:tracePt t="76674" x="6072188" y="4532313"/>
          <p14:tracePt t="77774" x="6048375" y="4532313"/>
          <p14:tracePt t="77785" x="6000750" y="4532313"/>
          <p14:tracePt t="77799" x="5759450" y="4532313"/>
          <p14:tracePt t="77816" x="5448300" y="4532313"/>
          <p14:tracePt t="77829" x="5016500" y="4532313"/>
          <p14:tracePt t="77845" x="4608513" y="4532313"/>
          <p14:tracePt t="77863" x="4271963" y="4532313"/>
          <p14:tracePt t="77878" x="4032250" y="4508500"/>
          <p14:tracePt t="77895" x="3816350" y="4508500"/>
          <p14:tracePt t="77912" x="3624263" y="4508500"/>
          <p14:tracePt t="77930" x="3432175" y="4484688"/>
          <p14:tracePt t="77934" x="3335338" y="4484688"/>
          <p14:tracePt t="77943" x="3240088" y="4484688"/>
          <p14:tracePt t="77960" x="3000375" y="4484688"/>
          <p14:tracePt t="77977" x="2760663" y="4484688"/>
          <p14:tracePt t="77993" x="2519363" y="4460875"/>
          <p14:tracePt t="77995" x="2447925" y="4460875"/>
          <p14:tracePt t="78011" x="2327275" y="4435475"/>
          <p14:tracePt t="78027" x="2255838" y="4435475"/>
          <p14:tracePt t="78044" x="2184400" y="4411663"/>
          <p14:tracePt t="78061" x="2111375" y="4411663"/>
          <p14:tracePt t="78077" x="1944688" y="4387850"/>
          <p14:tracePt t="78093" x="1800225" y="4387850"/>
          <p14:tracePt t="78110" x="1679575" y="4387850"/>
          <p14:tracePt t="78127" x="1631950" y="4387850"/>
          <p14:tracePt t="78143" x="1560513" y="4387850"/>
          <p14:tracePt t="78160" x="1511300" y="4387850"/>
          <p14:tracePt t="78176" x="1487488" y="4387850"/>
          <p14:tracePt t="78194" x="1463675" y="4387850"/>
          <p14:tracePt t="78197" x="1439863" y="4387850"/>
          <p14:tracePt t="78453" x="1463675" y="4387850"/>
          <p14:tracePt t="78470" x="1487488" y="4387850"/>
          <p14:tracePt t="78478" x="1536700" y="4387850"/>
          <p14:tracePt t="78484" x="1560513" y="4387850"/>
          <p14:tracePt t="78493" x="1608138" y="4387850"/>
          <p14:tracePt t="78510" x="1776413" y="4387850"/>
          <p14:tracePt t="78527" x="1919288" y="4387850"/>
          <p14:tracePt t="78543" x="2087563" y="4364038"/>
          <p14:tracePt t="78560" x="2232025" y="4364038"/>
          <p14:tracePt t="78576" x="2352675" y="4364038"/>
          <p14:tracePt t="78593" x="2471738" y="4364038"/>
          <p14:tracePt t="78597" x="2519363" y="4340225"/>
          <p14:tracePt t="78610" x="2544763" y="4340225"/>
          <p14:tracePt t="78613" x="2568575" y="4340225"/>
          <p14:tracePt t="78627" x="2616200" y="4340225"/>
          <p14:tracePt t="78643" x="2640013" y="4340225"/>
          <p14:tracePt t="78660" x="2711450" y="4340225"/>
          <p14:tracePt t="78676" x="2784475" y="4340225"/>
          <p14:tracePt t="78693" x="2927350" y="4340225"/>
          <p14:tracePt t="78710" x="3192463" y="4340225"/>
          <p14:tracePt t="78727" x="3479800" y="4340225"/>
          <p14:tracePt t="78744" x="3743325" y="4316413"/>
          <p14:tracePt t="78760" x="3935413" y="4316413"/>
          <p14:tracePt t="78777" x="4079875" y="4316413"/>
          <p14:tracePt t="78793" x="4176713" y="4316413"/>
          <p14:tracePt t="78796" x="4200525" y="4316413"/>
          <p14:tracePt t="78810" x="4224338" y="4316413"/>
          <p14:tracePt t="78813" x="4271963" y="4316413"/>
          <p14:tracePt t="78827" x="4416425" y="4316413"/>
          <p14:tracePt t="78844" x="4632325" y="4292600"/>
          <p14:tracePt t="78860" x="4992688" y="4292600"/>
          <p14:tracePt t="78876" x="5256213" y="4292600"/>
          <p14:tracePt t="78893" x="5424488" y="4292600"/>
          <p14:tracePt t="78910" x="5519738" y="4292600"/>
          <p14:tracePt t="78926" x="5616575" y="4292600"/>
          <p14:tracePt t="78944" x="5688013" y="4292600"/>
          <p14:tracePt t="78949" x="5759450" y="4292600"/>
          <p14:tracePt t="78960" x="5808663" y="4292600"/>
          <p14:tracePt t="78977" x="6000750" y="4292600"/>
          <p14:tracePt t="78993" x="6240463" y="4292600"/>
          <p14:tracePt t="78995" x="6359525" y="4292600"/>
          <p14:tracePt t="79010" x="6456363" y="4292600"/>
          <p14:tracePt t="79013" x="6575425" y="4292600"/>
          <p14:tracePt t="79027" x="6767513" y="4292600"/>
          <p14:tracePt t="79044" x="6935788" y="4292600"/>
          <p14:tracePt t="79060" x="7127875" y="4292600"/>
          <p14:tracePt t="79076" x="7296150" y="4268788"/>
          <p14:tracePt t="79093" x="7488238" y="4268788"/>
          <p14:tracePt t="79110" x="7680325" y="4268788"/>
          <p14:tracePt t="79126" x="7872413" y="4244975"/>
          <p14:tracePt t="79143" x="8112125" y="4244975"/>
          <p14:tracePt t="79160" x="8304213" y="4244975"/>
          <p14:tracePt t="79176" x="8448675" y="4244975"/>
          <p14:tracePt t="79193" x="8567738" y="4244975"/>
          <p14:tracePt t="79210" x="8664575" y="4244975"/>
          <p14:tracePt t="79213" x="8712200" y="4244975"/>
          <p14:tracePt t="79227" x="8759825" y="4219575"/>
          <p14:tracePt t="79243" x="8783638" y="4219575"/>
          <p14:tracePt t="79324" x="8759825" y="4219575"/>
          <p14:tracePt t="79332" x="8736013" y="4219575"/>
          <p14:tracePt t="79344" x="8712200" y="4219575"/>
          <p14:tracePt t="79348" x="8664575" y="4244975"/>
          <p14:tracePt t="79360" x="8615363" y="4244975"/>
          <p14:tracePt t="79377" x="8375650" y="4292600"/>
          <p14:tracePt t="79380" x="8183563" y="4292600"/>
          <p14:tracePt t="79394" x="7991475" y="4316413"/>
          <p14:tracePt t="79397" x="7727950" y="4316413"/>
          <p14:tracePt t="79411" x="7440613" y="4316413"/>
          <p14:tracePt t="79414" x="7151688" y="4340225"/>
          <p14:tracePt t="79428" x="6456363" y="4340225"/>
          <p14:tracePt t="79444" x="5735638" y="4340225"/>
          <p14:tracePt t="79461" x="5064125" y="4340225"/>
          <p14:tracePt t="79477" x="4464050" y="4340225"/>
          <p14:tracePt t="79494" x="3984625" y="4340225"/>
          <p14:tracePt t="79511" x="3624263" y="4387850"/>
          <p14:tracePt t="79527" x="3335338" y="4411663"/>
          <p14:tracePt t="79543" x="3071813" y="4435475"/>
          <p14:tracePt t="79548" x="2952750" y="4460875"/>
          <p14:tracePt t="79560" x="2808288" y="4460875"/>
          <p14:tracePt t="79577" x="2568575" y="4508500"/>
          <p14:tracePt t="79581" x="2471738" y="4508500"/>
          <p14:tracePt t="79594" x="2376488" y="4532313"/>
          <p14:tracePt t="79597" x="2303463" y="4532313"/>
          <p14:tracePt t="79611" x="2255838" y="4532313"/>
          <p14:tracePt t="79614" x="2208213" y="4556125"/>
          <p14:tracePt t="79627" x="2136775" y="4556125"/>
          <p14:tracePt t="79644" x="2063750" y="4556125"/>
          <p14:tracePt t="79661" x="1968500" y="4579938"/>
          <p14:tracePt t="79677" x="1824038" y="4579938"/>
          <p14:tracePt t="79693" x="1655763" y="4603750"/>
          <p14:tracePt t="79710" x="1439863" y="4603750"/>
          <p14:tracePt t="79726" x="1295400" y="4627563"/>
          <p14:tracePt t="79743" x="1247775" y="4627563"/>
          <p14:tracePt t="79805" x="1247775" y="4651375"/>
          <p14:tracePt t="79893" x="1295400" y="4651375"/>
          <p14:tracePt t="79901" x="1392238" y="4651375"/>
          <p14:tracePt t="79912" x="1560513" y="4651375"/>
          <p14:tracePt t="79928" x="1895475" y="4651375"/>
          <p14:tracePt t="79944" x="2208213" y="4603750"/>
          <p14:tracePt t="79950" x="2352675" y="4579938"/>
          <p14:tracePt t="79960" x="2495550" y="4556125"/>
          <p14:tracePt t="79977" x="2760663" y="4532313"/>
          <p14:tracePt t="79981" x="2879725" y="4532313"/>
          <p14:tracePt t="79994" x="3024188" y="4508500"/>
          <p14:tracePt t="79996" x="3168650" y="4508500"/>
          <p14:tracePt t="80010" x="3311525" y="4508500"/>
          <p14:tracePt t="80013" x="3455988" y="4508500"/>
          <p14:tracePt t="80028" x="3768725" y="4508500"/>
          <p14:tracePt t="80044" x="4056063" y="4508500"/>
          <p14:tracePt t="80060" x="4248150" y="4508500"/>
          <p14:tracePt t="80076" x="4392613" y="4508500"/>
          <p14:tracePt t="80093" x="4464050" y="4508500"/>
          <p14:tracePt t="80110" x="4535488" y="4508500"/>
          <p14:tracePt t="80126" x="4632325" y="4508500"/>
          <p14:tracePt t="80143" x="4800600" y="4532313"/>
          <p14:tracePt t="80160" x="5040313" y="4532313"/>
          <p14:tracePt t="80176" x="5303838" y="4532313"/>
          <p14:tracePt t="80193" x="5495925" y="4532313"/>
          <p14:tracePt t="80210" x="5592763" y="4532313"/>
          <p14:tracePt t="80212" x="5616575" y="4532313"/>
          <p14:tracePt t="80226" x="5640388" y="4532313"/>
          <p14:tracePt t="80267" x="5664200" y="4532313"/>
          <p14:tracePt t="80276" x="5688013" y="4532313"/>
          <p14:tracePt t="80283" x="5711825" y="4532313"/>
          <p14:tracePt t="80293" x="5735638" y="4532313"/>
          <p14:tracePt t="80310" x="5856288" y="4532313"/>
          <p14:tracePt t="80326" x="5975350" y="4532313"/>
          <p14:tracePt t="80343" x="6048375" y="4532313"/>
          <p14:tracePt t="80586" x="6072188" y="4532313"/>
          <p14:tracePt t="80618" x="6072188" y="4508500"/>
          <p14:tracePt t="80642" x="6096000" y="4508500"/>
          <p14:tracePt t="80659" x="6096000" y="4484688"/>
          <p14:tracePt t="80681" x="6119813" y="4484688"/>
          <p14:tracePt t="80688" x="6119813" y="4460875"/>
          <p14:tracePt t="80713" x="6143625" y="4460875"/>
          <p14:tracePt t="80720" x="6143625" y="4435475"/>
          <p14:tracePt t="80736" x="6167438" y="4435475"/>
          <p14:tracePt t="80752" x="6167438" y="4411663"/>
          <p14:tracePt t="80808" x="6191250" y="4411663"/>
          <p14:tracePt t="80840" x="6191250" y="4387850"/>
          <p14:tracePt t="81186" x="6191250" y="4364038"/>
          <p14:tracePt t="81195" x="6216650" y="4364038"/>
          <p14:tracePt t="81213" x="6216650" y="4340225"/>
          <p14:tracePt t="81222" x="6240463" y="4340225"/>
          <p14:tracePt t="81225" x="6240463" y="4316413"/>
          <p14:tracePt t="81231" x="6264275" y="4316413"/>
          <p14:tracePt t="81243" x="6264275" y="4292600"/>
          <p14:tracePt t="81259" x="6288088" y="4292600"/>
          <p14:tracePt t="81408" x="6288088" y="4268788"/>
          <p14:tracePt t="82004" x="6311900" y="4268788"/>
          <p14:tracePt t="82130" x="6216650" y="4340225"/>
          <p14:tracePt t="82139" x="6167438" y="4364038"/>
          <p14:tracePt t="82153" x="6072188" y="4411663"/>
          <p14:tracePt t="82156" x="5951538" y="4484688"/>
          <p14:tracePt t="82165" x="5832475" y="4532313"/>
          <p14:tracePt t="82178" x="5495925" y="4651375"/>
          <p14:tracePt t="82195" x="5111750" y="4748213"/>
          <p14:tracePt t="82211" x="4727575" y="4843463"/>
          <p14:tracePt t="82227" x="4367213" y="4916488"/>
          <p14:tracePt t="82244" x="4032250" y="4964113"/>
          <p14:tracePt t="82261" x="3743325" y="5011738"/>
          <p14:tracePt t="82279" x="3527425" y="5035550"/>
          <p14:tracePt t="82282" x="3432175" y="5059363"/>
          <p14:tracePt t="82294" x="3335338" y="5059363"/>
          <p14:tracePt t="82297" x="3263900" y="5083175"/>
          <p14:tracePt t="82312" x="3000375" y="5130800"/>
          <p14:tracePt t="82328" x="2879725" y="5130800"/>
          <p14:tracePt t="82344" x="2760663" y="5156200"/>
          <p14:tracePt t="82361" x="2687638" y="5156200"/>
          <p14:tracePt t="82378" x="2640013" y="5180013"/>
          <p14:tracePt t="82395" x="2616200" y="5180013"/>
          <p14:tracePt t="82411" x="2592388" y="5180013"/>
          <p14:tracePt t="82432" x="2568575" y="5180013"/>
          <p14:tracePt t="82444" x="2544763" y="5180013"/>
          <p14:tracePt t="82461" x="2495550" y="5180013"/>
          <p14:tracePt t="82478" x="2327275" y="5180013"/>
          <p14:tracePt t="82495" x="2160588" y="5180013"/>
          <p14:tracePt t="82498" x="2087563" y="5156200"/>
          <p14:tracePt t="82511" x="2039938" y="5156200"/>
          <p14:tracePt t="82514" x="2016125" y="5156200"/>
          <p14:tracePt t="82528" x="1968500" y="5156200"/>
          <p14:tracePt t="82634" x="1944688" y="5180013"/>
          <p14:tracePt t="82644" x="1944688" y="5203825"/>
          <p14:tracePt t="82649" x="1944688" y="5227638"/>
          <p14:tracePt t="82659" x="1919288" y="5251450"/>
          <p14:tracePt t="82667" x="1895475" y="5251450"/>
          <p14:tracePt t="82679" x="1895475" y="5275263"/>
          <p14:tracePt t="82683" x="1871663" y="5299075"/>
          <p14:tracePt t="82693" x="1847850" y="5322888"/>
          <p14:tracePt t="82709" x="1800225" y="5370513"/>
          <p14:tracePt t="82726" x="1776413" y="5395913"/>
          <p14:tracePt t="82728" x="1776413" y="5419725"/>
          <p14:tracePt t="82744" x="1776413" y="5443538"/>
          <p14:tracePt t="82840" x="1752600" y="5467350"/>
          <p14:tracePt t="82881" x="1752600" y="5491163"/>
          <p14:tracePt t="82913" x="1752600" y="5514975"/>
          <p14:tracePt t="82931" x="1752600" y="5538788"/>
          <p14:tracePt t="82942" x="1752600" y="5562600"/>
          <p14:tracePt t="82954" x="1752600" y="5611813"/>
          <p14:tracePt t="82968" x="1752600" y="5635625"/>
          <p14:tracePt t="82977" x="1752600" y="5659438"/>
          <p14:tracePt t="83106" x="1752600" y="5683250"/>
          <p14:tracePt t="83145" x="1728788" y="5707063"/>
          <p14:tracePt t="83163" x="1728788" y="5730875"/>
          <p14:tracePt t="83187" x="1728788" y="5754688"/>
          <p14:tracePt t="83309" x="1728788" y="5730875"/>
          <p14:tracePt t="83316" x="1728788" y="5707063"/>
          <p14:tracePt t="83330" x="1728788" y="5683250"/>
          <p14:tracePt t="83335" x="1703388" y="5635625"/>
          <p14:tracePt t="83343" x="1703388" y="5611813"/>
          <p14:tracePt t="83359" x="1703388" y="5491163"/>
          <p14:tracePt t="83376" x="1679575" y="5322888"/>
          <p14:tracePt t="83393" x="1655763" y="5180013"/>
          <p14:tracePt t="83396" x="1655763" y="5156200"/>
          <p14:tracePt t="83410" x="1655763" y="5130800"/>
          <p14:tracePt t="83413" x="1655763" y="5106988"/>
          <p14:tracePt t="83428" x="1655763" y="5083175"/>
          <p14:tracePt t="83444" x="1655763" y="5059363"/>
          <p14:tracePt t="83460" x="1655763" y="5035550"/>
          <p14:tracePt t="83500" x="1655763" y="5011738"/>
          <p14:tracePt t="83574" x="1655763" y="4987925"/>
          <p14:tracePt t="83604" x="1655763" y="4964113"/>
          <p14:tracePt t="83628" x="1655763" y="4940300"/>
          <p14:tracePt t="83660" x="1655763" y="4916488"/>
          <p14:tracePt t="83677" x="1655763" y="4891088"/>
          <p14:tracePt t="83766" x="1655763" y="4916488"/>
          <p14:tracePt t="83776" x="1655763" y="4940300"/>
          <p14:tracePt t="83788" x="1655763" y="4987925"/>
          <p14:tracePt t="83799" x="1679575" y="5035550"/>
          <p14:tracePt t="83811" x="1679575" y="5059363"/>
          <p14:tracePt t="83815" x="1679575" y="5083175"/>
          <p14:tracePt t="83828" x="1679575" y="5130800"/>
          <p14:tracePt t="83844" x="1679575" y="5180013"/>
          <p14:tracePt t="83861" x="1679575" y="5227638"/>
          <p14:tracePt t="83878" x="1655763" y="5299075"/>
          <p14:tracePt t="83895" x="1655763" y="5346700"/>
          <p14:tracePt t="83911" x="1631950" y="5419725"/>
          <p14:tracePt t="83928" x="1631950" y="5491163"/>
          <p14:tracePt t="83943" x="1631950" y="5538788"/>
          <p14:tracePt t="83959" x="1631950" y="5562600"/>
          <p14:tracePt t="83987" x="1631950" y="5586413"/>
          <p14:tracePt t="84003" x="1608138" y="5586413"/>
          <p14:tracePt t="84035" x="1608138" y="5611813"/>
          <p14:tracePt t="84059" x="1608138" y="5635625"/>
          <p14:tracePt t="84083" x="1608138" y="5659438"/>
          <p14:tracePt t="84099" x="1584325" y="5683250"/>
          <p14:tracePt t="84124" x="1584325" y="5707063"/>
          <p14:tracePt t="84140" x="1584325" y="5730875"/>
          <p14:tracePt t="84147" x="1584325" y="5754688"/>
          <p14:tracePt t="84159" x="1584325" y="5778500"/>
          <p14:tracePt t="84175" x="1584325" y="5802313"/>
          <p14:tracePt t="84192" x="1584325" y="5851525"/>
          <p14:tracePt t="84209" x="1584325" y="5875338"/>
          <p14:tracePt t="84267" x="1584325" y="5899150"/>
          <p14:tracePt t="84292" x="1560513" y="5899150"/>
          <p14:tracePt t="84317" x="1560513" y="5922963"/>
          <p14:tracePt t="84349" x="1560513" y="5946775"/>
          <p14:tracePt t="84429" x="1560513" y="5970588"/>
          <p14:tracePt t="84461" x="1536700" y="5994400"/>
          <p14:tracePt t="84495" x="1536700" y="6018213"/>
          <p14:tracePt t="84518" x="1536700" y="6042025"/>
          <p14:tracePt t="84549" x="1536700" y="6067425"/>
          <p14:tracePt t="84711" x="1536700" y="6091238"/>
          <p14:tracePt t="84727" x="1511300" y="6091238"/>
          <p14:tracePt t="84745" x="1511300" y="6115050"/>
          <p14:tracePt t="84764" x="1487488" y="6138863"/>
          <p14:tracePt t="84796" x="1487488" y="6162675"/>
          <p14:tracePt t="84992" x="1487488" y="6138863"/>
          <p14:tracePt t="85030" x="1487488" y="6115050"/>
          <p14:tracePt t="85054" x="1487488" y="6091238"/>
          <p14:tracePt t="85068" x="1487488" y="6067425"/>
          <p14:tracePt t="85077" x="1487488" y="6042025"/>
          <p14:tracePt t="85093" x="1463675" y="5994400"/>
          <p14:tracePt t="85110" x="1463675" y="5946775"/>
          <p14:tracePt t="85126" x="1463675" y="5899150"/>
          <p14:tracePt t="85144" x="1463675" y="5826125"/>
          <p14:tracePt t="85160" x="1463675" y="5778500"/>
          <p14:tracePt t="85176" x="1463675" y="5707063"/>
          <p14:tracePt t="85193" x="1463675" y="5635625"/>
          <p14:tracePt t="85198" x="1463675" y="5611813"/>
          <p14:tracePt t="85210" x="1463675" y="5562600"/>
          <p14:tracePt t="85213" x="1463675" y="5538788"/>
          <p14:tracePt t="85225" x="1463675" y="5514975"/>
          <p14:tracePt t="85229" x="1439863" y="5514975"/>
          <p14:tracePt t="85243" x="1439863" y="5467350"/>
          <p14:tracePt t="85283" x="1439863" y="5443538"/>
          <p14:tracePt t="85323" x="1439863" y="5419725"/>
          <p14:tracePt t="85781" x="1439863" y="5395913"/>
          <p14:tracePt t="85799" x="1416050" y="5370513"/>
          <p14:tracePt t="85805" x="1392238" y="5346700"/>
          <p14:tracePt t="85815" x="1392238" y="5322888"/>
          <p14:tracePt t="85828" x="1368425" y="5275263"/>
          <p14:tracePt t="85847" x="1368425" y="5251450"/>
          <p14:tracePt t="85862" x="1368425" y="5227638"/>
          <p14:tracePt t="85877" x="1368425" y="5203825"/>
          <p14:tracePt t="85894" x="1368425" y="5180013"/>
          <p14:tracePt t="85917" x="1368425" y="5156200"/>
          <p14:tracePt t="85927" x="1392238" y="5156200"/>
          <p14:tracePt t="85944" x="1392238" y="5130800"/>
          <p14:tracePt t="85964" x="1392238" y="5106988"/>
          <p14:tracePt t="85987" x="1416050" y="5106988"/>
          <p14:tracePt t="86173" x="1392238" y="5106988"/>
          <p14:tracePt t="86205" x="1392238" y="5083175"/>
          <p14:tracePt t="86253" x="1368425" y="5083175"/>
          <p14:tracePt t="86270" x="1344613" y="5059363"/>
          <p14:tracePt t="86285" x="1319213" y="5035550"/>
          <p14:tracePt t="86298" x="1295400" y="5035550"/>
          <p14:tracePt t="86311" x="1271588" y="5035550"/>
          <p14:tracePt t="86315" x="1271588" y="5011738"/>
          <p14:tracePt t="86328" x="1247775" y="5011738"/>
          <p14:tracePt t="86466" x="1223963" y="5011738"/>
          <p14:tracePt t="86504" x="1200150" y="5011738"/>
          <p14:tracePt t="86746" x="1223963" y="4987925"/>
          <p14:tracePt t="86755" x="1247775" y="4987925"/>
          <p14:tracePt t="86771" x="1295400" y="4964113"/>
          <p14:tracePt t="86782" x="1319213" y="4964113"/>
          <p14:tracePt t="86796" x="1368425" y="4964113"/>
          <p14:tracePt t="86810" x="1416050" y="4940300"/>
          <p14:tracePt t="86995" x="1416050" y="4964113"/>
          <p14:tracePt t="87012" x="1439863" y="4964113"/>
          <p14:tracePt t="87022" x="1463675" y="4964113"/>
          <p14:tracePt t="87028" x="1511300" y="4964113"/>
          <p14:tracePt t="87041" x="1608138" y="4964113"/>
          <p14:tracePt t="87058" x="1728788" y="4964113"/>
          <p14:tracePt t="87075" x="1847850" y="4964113"/>
          <p14:tracePt t="87091" x="1944688" y="4964113"/>
          <p14:tracePt t="87108" x="2063750" y="4964113"/>
          <p14:tracePt t="87125" x="2232025" y="4987925"/>
          <p14:tracePt t="87141" x="2495550" y="5011738"/>
          <p14:tracePt t="87144" x="2663825" y="5035550"/>
          <p14:tracePt t="87158" x="2832100" y="5059363"/>
          <p14:tracePt t="87161" x="3024188" y="5083175"/>
          <p14:tracePt t="87175" x="3408363" y="5130800"/>
          <p14:tracePt t="87192" x="3743325" y="5156200"/>
          <p14:tracePt t="87208" x="3959225" y="5180013"/>
          <p14:tracePt t="87225" x="4079875" y="5180013"/>
          <p14:tracePt t="87241" x="4200525" y="5180013"/>
          <p14:tracePt t="87258" x="4392613" y="5180013"/>
          <p14:tracePt t="87275" x="4656138" y="5180013"/>
          <p14:tracePt t="87291" x="5087938" y="5130800"/>
          <p14:tracePt t="87308" x="5592763" y="5106988"/>
          <p14:tracePt t="87325" x="6167438" y="5059363"/>
          <p14:tracePt t="87342" x="6696075" y="5059363"/>
          <p14:tracePt t="87344" x="6935788" y="5035550"/>
          <p14:tracePt t="87358" x="7151688" y="5035550"/>
          <p14:tracePt t="87361" x="7343775" y="5035550"/>
          <p14:tracePt t="87375" x="7607300" y="5035550"/>
          <p14:tracePt t="87392" x="7727950" y="5035550"/>
          <p14:tracePt t="87440" x="7751763" y="5035550"/>
          <p14:tracePt t="87447" x="7751763" y="5059363"/>
          <p14:tracePt t="87463" x="7775575" y="5059363"/>
          <p14:tracePt t="87495" x="7799388" y="5059363"/>
          <p14:tracePt t="87545" x="7775575" y="5059363"/>
          <p14:tracePt t="87553" x="7727950" y="5083175"/>
          <p14:tracePt t="87561" x="7632700" y="5106988"/>
          <p14:tracePt t="87577" x="7319963" y="5156200"/>
          <p14:tracePt t="87594" x="6816725" y="5203825"/>
          <p14:tracePt t="87611" x="6240463" y="5251450"/>
          <p14:tracePt t="87627" x="5664200" y="5299075"/>
          <p14:tracePt t="87643" x="5064125" y="5346700"/>
          <p14:tracePt t="87661" x="4511675" y="5370513"/>
          <p14:tracePt t="87666" x="4248150" y="5395913"/>
          <p14:tracePt t="87678" x="3984625" y="5395913"/>
          <p14:tracePt t="87682" x="3743325" y="5419725"/>
          <p14:tracePt t="87695" x="3503613" y="5419725"/>
          <p14:tracePt t="87699" x="3263900" y="5419725"/>
          <p14:tracePt t="87708" x="3048000" y="5443538"/>
          <p14:tracePt t="87725" x="2663825" y="5467350"/>
          <p14:tracePt t="87741" x="2544763" y="5514975"/>
          <p14:tracePt t="87744" x="2519363" y="5514975"/>
          <p14:tracePt t="87758" x="2519363" y="5538788"/>
          <p14:tracePt t="87761" x="2495550" y="5538788"/>
          <p14:tracePt t="87775" x="2495550" y="5562600"/>
          <p14:tracePt t="87815" x="2519363" y="5562600"/>
          <p14:tracePt t="87824" x="2568575" y="5562600"/>
          <p14:tracePt t="87831" x="2640013" y="5586413"/>
          <p14:tracePt t="87841" x="2808288" y="5586413"/>
          <p14:tracePt t="87858" x="3263900" y="5586413"/>
          <p14:tracePt t="87875" x="3911600" y="5586413"/>
          <p14:tracePt t="87891" x="4656138" y="5562600"/>
          <p14:tracePt t="87908" x="5400675" y="5514975"/>
          <p14:tracePt t="87925" x="6072188" y="5443538"/>
          <p14:tracePt t="87941" x="6672263" y="5419725"/>
          <p14:tracePt t="87944" x="6911975" y="5419725"/>
          <p14:tracePt t="87958" x="7104063" y="5443538"/>
          <p14:tracePt t="87961" x="7272338" y="5491163"/>
          <p14:tracePt t="87975" x="7464425" y="5538788"/>
          <p14:tracePt t="87991" x="7559675" y="5562600"/>
          <p14:tracePt t="88008" x="7583488" y="5586413"/>
          <p14:tracePt t="88081" x="7583488" y="5611813"/>
          <p14:tracePt t="88090" x="7559675" y="5611813"/>
          <p14:tracePt t="88098" x="7535863" y="5611813"/>
          <p14:tracePt t="88110" x="7488238" y="5611813"/>
          <p14:tracePt t="88127" x="7272338" y="5635625"/>
          <p14:tracePt t="88131" x="7151688" y="5659438"/>
          <p14:tracePt t="88144" x="6840538" y="5683250"/>
          <p14:tracePt t="88159" x="6503988" y="5707063"/>
          <p14:tracePt t="88176" x="6072188" y="5730875"/>
          <p14:tracePt t="88193" x="5495925" y="5778500"/>
          <p14:tracePt t="88209" x="4776788" y="5826125"/>
          <p14:tracePt t="88225" x="3984625" y="5899150"/>
          <p14:tracePt t="88242" x="3360738" y="5946775"/>
          <p14:tracePt t="88258" x="3000375" y="5970588"/>
          <p14:tracePt t="88275" x="2903538" y="5970588"/>
          <p14:tracePt t="88312" x="2952750" y="5970588"/>
          <p14:tracePt t="88320" x="3048000" y="5946775"/>
          <p14:tracePt t="88329" x="3168650" y="5922963"/>
          <p14:tracePt t="88342" x="3335338" y="5922963"/>
          <p14:tracePt t="88345" x="3551238" y="5875338"/>
          <p14:tracePt t="88359" x="3768725" y="5875338"/>
          <p14:tracePt t="88362" x="4032250" y="5826125"/>
          <p14:tracePt t="88375" x="4608513" y="5754688"/>
          <p14:tracePt t="88392" x="5256213" y="5659438"/>
          <p14:tracePt t="88409" x="5951538" y="5562600"/>
          <p14:tracePt t="88425" x="6624638" y="5538788"/>
          <p14:tracePt t="88442" x="7199313" y="5538788"/>
          <p14:tracePt t="88458" x="7656513" y="5611813"/>
          <p14:tracePt t="88475" x="7920038" y="5707063"/>
          <p14:tracePt t="88492" x="8040688" y="5754688"/>
          <p14:tracePt t="88508" x="8112125" y="5778500"/>
          <p14:tracePt t="88649" x="8135938" y="5778500"/>
          <p14:tracePt t="88826" x="8135938" y="5802313"/>
          <p14:tracePt t="88858" x="8112125" y="5802313"/>
          <p14:tracePt t="88867" x="8112125" y="5826125"/>
          <p14:tracePt t="88971" x="8088313" y="5826125"/>
          <p14:tracePt t="89028" x="8088313" y="5851525"/>
          <p14:tracePt t="89036" x="8088313" y="5875338"/>
          <p14:tracePt t="89047" x="8088313" y="5899150"/>
          <p14:tracePt t="89053" x="8088313" y="5922963"/>
          <p14:tracePt t="89060" x="8088313" y="5970588"/>
          <p14:tracePt t="89075" x="8112125" y="6067425"/>
          <p14:tracePt t="89092" x="8112125" y="6138863"/>
          <p14:tracePt t="89108" x="8135938" y="6162675"/>
          <p14:tracePt t="89199" x="8112125" y="6162675"/>
          <p14:tracePt t="89208" x="8064500" y="6162675"/>
          <p14:tracePt t="89215" x="8015288" y="6138863"/>
          <p14:tracePt t="89224" x="7943850" y="6091238"/>
          <p14:tracePt t="89241" x="7872413" y="6067425"/>
          <p14:tracePt t="89245" x="7751763" y="6018213"/>
          <p14:tracePt t="89258" x="7632700" y="5970588"/>
          <p14:tracePt t="89261" x="7512050" y="5946775"/>
          <p14:tracePt t="89275" x="7272338" y="5899150"/>
          <p14:tracePt t="89292" x="7127875" y="5899150"/>
          <p14:tracePt t="89331" x="7104063" y="5899150"/>
          <p14:tracePt t="89959" x="7104063" y="5922963"/>
          <p14:tracePt t="89969" x="7080250" y="5922963"/>
          <p14:tracePt t="91166" x="7080250" y="5899150"/>
          <p14:tracePt t="91176" x="7080250" y="5875338"/>
          <p14:tracePt t="91198" x="7080250" y="5851525"/>
          <p14:tracePt t="91206" x="7080250" y="5826125"/>
          <p14:tracePt t="91229" x="7080250" y="5802313"/>
          <p14:tracePt t="91247" x="7080250" y="5778500"/>
          <p14:tracePt t="91637" x="7080250" y="5802313"/>
          <p14:tracePt t="91647" x="7080250" y="5826125"/>
          <p14:tracePt t="91661" x="7104063" y="5899150"/>
          <p14:tracePt t="91676" x="7127875" y="5946775"/>
          <p14:tracePt t="91692" x="7127875" y="5970588"/>
          <p14:tracePt t="91926" x="7151688" y="5970588"/>
          <p14:tracePt t="91957" x="7175500" y="5970588"/>
          <p14:tracePt t="95507" x="7151688" y="5970588"/>
          <p14:tracePt t="95515" x="7127875" y="5970588"/>
          <p14:tracePt t="95523" x="7104063" y="5970588"/>
          <p14:tracePt t="95540" x="7056438" y="5970588"/>
          <p14:tracePt t="95556" x="7032625" y="5970588"/>
          <p14:tracePt t="95573" x="6983413" y="5970588"/>
          <p14:tracePt t="95590" x="6864350" y="5970588"/>
          <p14:tracePt t="95607" x="6624638" y="5970588"/>
          <p14:tracePt t="95623" x="6311900" y="5994400"/>
          <p14:tracePt t="95640" x="6024563" y="6042025"/>
          <p14:tracePt t="95656" x="5808663" y="6115050"/>
          <p14:tracePt t="95673" x="5664200" y="6162675"/>
          <p14:tracePt t="95676" x="5616575" y="6186488"/>
          <p14:tracePt t="95690" x="5567363" y="6186488"/>
          <p14:tracePt t="95693" x="5543550" y="6186488"/>
          <p14:tracePt t="95707" x="5519738" y="6186488"/>
          <p14:tracePt t="95911" x="5567363" y="6186488"/>
          <p14:tracePt t="95920" x="5616575" y="6186488"/>
          <p14:tracePt t="95931" x="5688013" y="6186488"/>
          <p14:tracePt t="95935" x="5783263" y="6186488"/>
          <p14:tracePt t="95942" x="5903913" y="6186488"/>
          <p14:tracePt t="95958" x="6096000" y="6138863"/>
          <p14:tracePt t="95974" x="6288088" y="6091238"/>
          <p14:tracePt t="95991" x="6383338" y="6067425"/>
          <p14:tracePt t="96008" x="6432550" y="6042025"/>
          <p14:tracePt t="96025" x="6480175" y="6042025"/>
          <p14:tracePt t="96052" x="6480175" y="6018213"/>
          <p14:tracePt t="96229" x="6456363" y="6018213"/>
          <p14:tracePt t="96277" x="6432550" y="6018213"/>
          <p14:tracePt t="96302" x="6408738" y="6018213"/>
          <p14:tracePt t="96334" x="6383338" y="6018213"/>
          <p14:tracePt t="96461" x="6408738" y="6018213"/>
          <p14:tracePt t="96479" x="6432550" y="6018213"/>
          <p14:tracePt t="96489" x="6432550" y="5994400"/>
          <p14:tracePt t="96502" x="6456363" y="5994400"/>
          <p14:tracePt t="98681" x="6456363" y="5970588"/>
          <p14:tracePt t="98691" x="6432550" y="5970588"/>
          <p14:tracePt t="98902" x="6432550" y="5946775"/>
          <p14:tracePt t="99007" x="6432550" y="5922963"/>
          <p14:tracePt t="99092" x="6432550" y="5946775"/>
          <p14:tracePt t="99108" x="6408738" y="5946775"/>
          <p14:tracePt t="99132" x="6383338" y="5946775"/>
          <p14:tracePt t="99147" x="6359525" y="5970588"/>
          <p14:tracePt t="99156" x="6311900" y="5970588"/>
          <p14:tracePt t="99163" x="6264275" y="5970588"/>
          <p14:tracePt t="99172" x="6167438" y="5970588"/>
          <p14:tracePt t="99190" x="6000750" y="5970588"/>
          <p14:tracePt t="99206" x="5903913" y="5970588"/>
          <p14:tracePt t="99223" x="5880100" y="5970588"/>
          <p14:tracePt t="99275" x="5880100" y="5946775"/>
          <p14:tracePt t="99292" x="5880100" y="5922963"/>
          <p14:tracePt t="99308" x="5880100" y="5899150"/>
          <p14:tracePt t="99315" x="5903913" y="5899150"/>
          <p14:tracePt t="99323" x="5903913" y="5875338"/>
          <p14:tracePt t="99339" x="5927725" y="5875338"/>
          <p14:tracePt t="99356" x="5951538" y="5851525"/>
          <p14:tracePt t="99372" x="5975350" y="5851525"/>
          <p14:tracePt t="99427" x="6000750" y="5899150"/>
          <p14:tracePt t="99435" x="6000750" y="5922963"/>
          <p14:tracePt t="99443" x="6024563" y="5946775"/>
          <p14:tracePt t="99455" x="6048375" y="5946775"/>
          <p14:tracePt t="99472" x="6096000" y="5946775"/>
          <p14:tracePt t="99489" x="6240463" y="5851525"/>
          <p14:tracePt t="99506" x="6383338" y="5707063"/>
          <p14:tracePt t="99508" x="6432550" y="5611813"/>
          <p14:tracePt t="99522" x="6480175" y="5514975"/>
          <p14:tracePt t="99525" x="6527800" y="5419725"/>
          <p14:tracePt t="99539" x="6527800" y="5251450"/>
          <p14:tracePt t="99556" x="6527800" y="5083175"/>
          <p14:tracePt t="99572" x="6527800" y="4964113"/>
          <p14:tracePt t="99589" x="6503988" y="4891088"/>
          <p14:tracePt t="99611" x="6503988" y="4867275"/>
          <p14:tracePt t="99627" x="6527800" y="4867275"/>
          <p14:tracePt t="99659" x="6551613" y="4867275"/>
          <p14:tracePt t="99725" x="6551613" y="4843463"/>
          <p14:tracePt t="99758" x="6575425" y="4819650"/>
          <p14:tracePt t="99784" x="6599238" y="4795838"/>
          <p14:tracePt t="99804" x="6599238" y="4772025"/>
          <p14:tracePt t="99820" x="6599238" y="4748213"/>
          <p14:tracePt t="99828" x="6599238" y="4724400"/>
          <p14:tracePt t="99840" x="6575425" y="4724400"/>
          <p14:tracePt t="99857" x="6527800" y="4700588"/>
          <p14:tracePt t="99873" x="6456363" y="4700588"/>
          <p14:tracePt t="99877" x="6383338" y="4700588"/>
          <p14:tracePt t="99890" x="6311900" y="4700588"/>
          <p14:tracePt t="99893" x="6216650" y="4700588"/>
          <p14:tracePt t="99907" x="6072188" y="4724400"/>
          <p14:tracePt t="99910" x="5903913" y="4772025"/>
          <p14:tracePt t="99924" x="5472113" y="4891088"/>
          <p14:tracePt t="99941" x="4895850" y="5035550"/>
          <p14:tracePt t="99957" x="4151313" y="5203825"/>
          <p14:tracePt t="99974" x="3335338" y="5395913"/>
          <p14:tracePt t="99990" x="2400300" y="5611813"/>
          <p14:tracePt t="100007" x="1728788" y="5778500"/>
          <p14:tracePt t="100023" x="120650" y="61150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7863D2-8917-44A2-BC78-735D8F577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356" y="739845"/>
            <a:ext cx="6798735" cy="1303867"/>
          </a:xfrm>
        </p:spPr>
        <p:txBody>
          <a:bodyPr>
            <a:normAutofit/>
          </a:bodyPr>
          <a:lstStyle/>
          <a:p>
            <a:r>
              <a:rPr lang="en-US" b="1" dirty="0"/>
              <a:t>Needs Assessment</a:t>
            </a:r>
            <a:endParaRPr lang="en-US" sz="2200" b="1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9749F42-399A-4EB6-BA1D-8337EACD7C62}"/>
              </a:ext>
            </a:extLst>
          </p:cNvPr>
          <p:cNvGraphicFramePr/>
          <p:nvPr/>
        </p:nvGraphicFramePr>
        <p:xfrm>
          <a:off x="727362" y="2043712"/>
          <a:ext cx="7817031" cy="4303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681624-9928-FE86-F996-D862D93F9D7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34321" y="5546361"/>
            <a:ext cx="3327817" cy="914399"/>
          </a:xfrm>
        </p:spPr>
        <p:txBody>
          <a:bodyPr/>
          <a:lstStyle/>
          <a:p>
            <a:r>
              <a:rPr lang="en-US" sz="1200" dirty="0"/>
              <a:t>(Kaufman &amp; Guerra-Lopez, 2013, p. 64)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52A706-ABF4-F247-7BB9-FF21F4074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76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40"/>
    </mc:Choice>
    <mc:Fallback xmlns="">
      <p:transition spd="slow" advTm="12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1" x="2327275" y="6665913"/>
          <p14:tracePt t="335" x="2352675" y="6642100"/>
          <p14:tracePt t="503" x="2352675" y="6618288"/>
          <p14:tracePt t="528" x="2327275" y="6618288"/>
          <p14:tracePt t="644" x="2303463" y="6618288"/>
          <p14:tracePt t="661" x="2279650" y="6618288"/>
          <p14:tracePt t="672" x="2255838" y="6618288"/>
          <p14:tracePt t="685" x="2136775" y="6642100"/>
          <p14:tracePt t="698" x="2063750" y="6665913"/>
          <p14:tracePt t="703" x="1968500" y="6713538"/>
          <p14:tracePt t="712" x="1871663" y="6737350"/>
          <p14:tracePt t="715" x="1752600" y="6762750"/>
          <p14:tracePt t="728" x="1631950" y="6810375"/>
          <p14:tracePt t="1015" x="1247775" y="5227638"/>
          <p14:tracePt t="1018" x="1776413" y="5156200"/>
          <p14:tracePt t="1030" x="2279650" y="5083175"/>
          <p14:tracePt t="1044" x="3311525" y="4987925"/>
          <p14:tracePt t="1061" x="4295775" y="4916488"/>
          <p14:tracePt t="1078" x="5184775" y="4891088"/>
          <p14:tracePt t="1094" x="5951538" y="4891088"/>
          <p14:tracePt t="1110" x="6624638" y="5011738"/>
          <p14:tracePt t="1127" x="7224713" y="5203825"/>
          <p14:tracePt t="1130" x="7488238" y="5299075"/>
          <p14:tracePt t="1144" x="7727950" y="5419725"/>
          <p14:tracePt t="1147" x="7943850" y="5538788"/>
          <p14:tracePt t="1161" x="8232775" y="5730875"/>
          <p14:tracePt t="1177" x="8399463" y="5899150"/>
          <p14:tracePt t="1194" x="8472488" y="6018213"/>
          <p14:tracePt t="1211" x="8520113" y="6091238"/>
          <p14:tracePt t="1227" x="8543925" y="6115050"/>
          <p14:tracePt t="1243" x="8543925" y="6138863"/>
          <p14:tracePt t="1261" x="8567738" y="6138863"/>
          <p14:tracePt t="1362" x="8591550" y="6138863"/>
          <p14:tracePt t="1394" x="8615363" y="6138863"/>
          <p14:tracePt t="1474" x="8615363" y="6162675"/>
          <p14:tracePt t="1490" x="8591550" y="6162675"/>
          <p14:tracePt t="1537" x="8567738" y="6186488"/>
          <p14:tracePt t="1553" x="8543925" y="6186488"/>
          <p14:tracePt t="1569" x="8520113" y="6210300"/>
          <p14:tracePt t="2068" x="8496300" y="6210300"/>
          <p14:tracePt t="2086" x="8472488" y="6234113"/>
          <p14:tracePt t="2101" x="8423275" y="6257925"/>
          <p14:tracePt t="2111" x="8423275" y="6281738"/>
          <p14:tracePt t="2114" x="8399463" y="6281738"/>
          <p14:tracePt t="2127" x="8375650" y="6307138"/>
          <p14:tracePt t="2211" x="8351838" y="6307138"/>
          <p14:tracePt t="2266" x="8328025" y="6307138"/>
          <p14:tracePt t="2309" x="8328025" y="6281738"/>
          <p14:tracePt t="2324" x="8328025" y="6257925"/>
          <p14:tracePt t="2353" x="8328025" y="6234113"/>
          <p14:tracePt t="2524" x="8304213" y="6234113"/>
          <p14:tracePt t="2634" x="8280400" y="6234113"/>
          <p14:tracePt t="2650" x="8256588" y="6234113"/>
          <p14:tracePt t="2673" x="8232775" y="6234113"/>
          <p14:tracePt t="2689" x="8232775" y="6257925"/>
          <p14:tracePt t="2922" x="8207375" y="6257925"/>
          <p14:tracePt t="7952" x="8207375" y="6234113"/>
          <p14:tracePt t="8152" x="8207375" y="6210300"/>
          <p14:tracePt t="8167" x="8183563" y="6186488"/>
          <p14:tracePt t="8178" x="8159750" y="6162675"/>
          <p14:tracePt t="8194" x="8112125" y="6115050"/>
          <p14:tracePt t="8210" x="7991475" y="6018213"/>
          <p14:tracePt t="8226" x="7848600" y="5946775"/>
          <p14:tracePt t="8243" x="7704138" y="5899150"/>
          <p14:tracePt t="8247" x="7680325" y="5899150"/>
          <p14:tracePt t="8259" x="7656513" y="5899150"/>
          <p14:tracePt t="8275" x="7632700" y="5899150"/>
          <p14:tracePt t="8294" x="7607300" y="5899150"/>
          <p14:tracePt t="8349" x="7607300" y="5922963"/>
          <p14:tracePt t="8390" x="7607300" y="5946775"/>
          <p14:tracePt t="8397" x="7632700" y="5946775"/>
          <p14:tracePt t="8412" x="7656513" y="5946775"/>
          <p14:tracePt t="8417" x="7704138" y="5970588"/>
          <p14:tracePt t="8434" x="7799388" y="5970588"/>
          <p14:tracePt t="8443" x="7872413" y="5994400"/>
          <p14:tracePt t="8460" x="7943850" y="5994400"/>
          <p14:tracePt t="8463" x="7967663" y="5994400"/>
          <p14:tracePt t="8477" x="7991475" y="5994400"/>
          <p14:tracePt t="9246" x="8015288" y="5994400"/>
          <p14:tracePt t="9276" x="8040688" y="5994400"/>
          <p14:tracePt t="9290" x="8040688" y="5970588"/>
          <p14:tracePt t="11630" x="7991475" y="5970588"/>
          <p14:tracePt t="11638" x="7967663" y="5970588"/>
          <p14:tracePt t="11650" x="7896225" y="5970588"/>
          <p14:tracePt t="11659" x="7824788" y="5970588"/>
          <p14:tracePt t="11664" x="7727950" y="5994400"/>
          <p14:tracePt t="11676" x="7607300" y="5994400"/>
          <p14:tracePt t="11693" x="7343775" y="6042025"/>
          <p14:tracePt t="11696" x="7007225" y="6115050"/>
          <p14:tracePt t="11709" x="6719888" y="6186488"/>
          <p14:tracePt t="11726" x="6408738" y="6234113"/>
          <p14:tracePt t="11743" x="6143625" y="6307138"/>
          <p14:tracePt t="11759" x="5927725" y="6330950"/>
          <p14:tracePt t="11775" x="5711825" y="6354763"/>
          <p14:tracePt t="11791" x="5543550" y="6378575"/>
          <p14:tracePt t="11808" x="5351463" y="6378575"/>
          <p14:tracePt t="11825" x="5111750" y="6354763"/>
          <p14:tracePt t="11841" x="4895850" y="6307138"/>
          <p14:tracePt t="11858" x="4703763" y="6257925"/>
          <p14:tracePt t="11874" x="4559300" y="6234113"/>
          <p14:tracePt t="11891" x="4416425" y="6186488"/>
          <p14:tracePt t="11894" x="4392613" y="6186488"/>
          <p14:tracePt t="11908" x="4367213" y="6186488"/>
          <p14:tracePt t="11924" x="4343400" y="6186488"/>
          <p14:tracePt t="11927" x="4319588" y="6186488"/>
          <p14:tracePt t="11941" x="4295775" y="6186488"/>
          <p14:tracePt t="11958" x="4271963" y="6186488"/>
          <p14:tracePt t="13420" x="4271963" y="6162675"/>
          <p14:tracePt t="13436" x="4295775" y="6162675"/>
          <p14:tracePt t="13451" x="4319588" y="6138863"/>
          <p14:tracePt t="14635" x="4343400" y="6115050"/>
          <p14:tracePt t="14725" x="4367213" y="6115050"/>
          <p14:tracePt t="14735" x="4367213" y="6091238"/>
          <p14:tracePt t="14765" x="4367213" y="6067425"/>
          <p14:tracePt t="14771" x="4392613" y="6067425"/>
          <p14:tracePt t="14882" x="4392613" y="6042025"/>
          <p14:tracePt t="14898" x="4416425" y="6042025"/>
          <p14:tracePt t="14986" x="4416425" y="6018213"/>
          <p14:tracePt t="15402" x="4440238" y="6018213"/>
          <p14:tracePt t="15450" x="4440238" y="5994400"/>
          <p14:tracePt t="15482" x="4464050" y="5994400"/>
          <p14:tracePt t="15499" x="4464050" y="5970588"/>
          <p14:tracePt t="17153" x="4464050" y="5946775"/>
          <p14:tracePt t="17186" x="4440238" y="5946775"/>
          <p14:tracePt t="17196" x="4440238" y="5922963"/>
          <p14:tracePt t="17593" x="4416425" y="5922963"/>
          <p14:tracePt t="17611" x="4367213" y="5922963"/>
          <p14:tracePt t="17616" x="4343400" y="5922963"/>
          <p14:tracePt t="17625" x="4271963" y="5922963"/>
          <p14:tracePt t="17641" x="3959225" y="5922963"/>
          <p14:tracePt t="17658" x="3551238" y="5875338"/>
          <p14:tracePt t="17675" x="3048000" y="5826125"/>
          <p14:tracePt t="17695" x="2208213" y="5707063"/>
          <p14:tracePt t="17709" x="1968500" y="5659438"/>
          <p14:tracePt t="17712" x="1752600" y="5611813"/>
          <p14:tracePt t="17725" x="1560513" y="5562600"/>
          <p14:tracePt t="17727" x="1416050" y="5514975"/>
          <p14:tracePt t="17740" x="1295400" y="5491163"/>
          <p14:tracePt t="17743" x="1247775" y="5443538"/>
          <p14:tracePt t="17757" x="1200150" y="5419725"/>
          <p14:tracePt t="17760" x="1176338" y="5419725"/>
          <p14:tracePt t="17774" x="1152525" y="5370513"/>
          <p14:tracePt t="17790" x="1128713" y="5346700"/>
          <p14:tracePt t="17807" x="1128713" y="5322888"/>
          <p14:tracePt t="17823" x="1103313" y="5299075"/>
          <p14:tracePt t="17840" x="1103313" y="5275263"/>
          <p14:tracePt t="17856" x="1103313" y="5251450"/>
          <p14:tracePt t="17922" x="1079500" y="5227638"/>
          <p14:tracePt t="17945" x="1055688" y="5227638"/>
          <p14:tracePt t="17977" x="1055688" y="5203825"/>
          <p14:tracePt t="18148" x="1055688" y="5180013"/>
          <p14:tracePt t="18164" x="1079500" y="5180013"/>
          <p14:tracePt t="18176" x="1103313" y="5180013"/>
          <p14:tracePt t="18181" x="1128713" y="5156200"/>
          <p14:tracePt t="18187" x="1152525" y="5156200"/>
          <p14:tracePt t="18195" x="1176338" y="5130800"/>
          <p14:tracePt t="18207" x="1200150" y="5106988"/>
          <p14:tracePt t="18210" x="1247775" y="5083175"/>
          <p14:tracePt t="18224" x="1271588" y="5035550"/>
          <p14:tracePt t="18227" x="1295400" y="5035550"/>
          <p14:tracePt t="18241" x="1295400" y="5011738"/>
          <p14:tracePt t="18244" x="1319213" y="5011738"/>
          <p14:tracePt t="18312" x="1295400" y="5011738"/>
          <p14:tracePt t="18326" x="1247775" y="5035550"/>
          <p14:tracePt t="18339" x="1200150" y="5059363"/>
          <p14:tracePt t="18347" x="1176338" y="5083175"/>
          <p14:tracePt t="18356" x="1152525" y="5083175"/>
          <p14:tracePt t="18373" x="1128713" y="5130800"/>
          <p14:tracePt t="18394" x="1103313" y="5130800"/>
          <p14:tracePt t="18407" x="1103313" y="5156200"/>
          <p14:tracePt t="19340" x="1176338" y="5156200"/>
          <p14:tracePt t="19346" x="1200150" y="5156200"/>
          <p14:tracePt t="19357" x="1319213" y="5180013"/>
          <p14:tracePt t="19374" x="1776413" y="5180013"/>
          <p14:tracePt t="19389" x="2327275" y="5227638"/>
          <p14:tracePt t="19407" x="2952750" y="5251450"/>
          <p14:tracePt t="19410" x="3287713" y="5251450"/>
          <p14:tracePt t="19423" x="3624263" y="5251450"/>
          <p14:tracePt t="19426" x="3959225" y="5251450"/>
          <p14:tracePt t="19440" x="4295775" y="5251450"/>
          <p14:tracePt t="19442" x="4632325" y="5251450"/>
          <p14:tracePt t="19456" x="4967288" y="5275263"/>
          <p14:tracePt t="19459" x="5303838" y="5275263"/>
          <p14:tracePt t="19473" x="5903913" y="5299075"/>
          <p14:tracePt t="19490" x="6456363" y="5322888"/>
          <p14:tracePt t="19507" x="7056438" y="5346700"/>
          <p14:tracePt t="19523" x="7440613" y="5370513"/>
          <p14:tracePt t="19539" x="7751763" y="5370513"/>
          <p14:tracePt t="19556" x="7920038" y="5370513"/>
          <p14:tracePt t="19573" x="8015288" y="5370513"/>
          <p14:tracePt t="19589" x="8064500" y="5370513"/>
          <p14:tracePt t="19607" x="8135938" y="5370513"/>
          <p14:tracePt t="19623" x="8232775" y="5370513"/>
          <p14:tracePt t="19639" x="8328025" y="5370513"/>
          <p14:tracePt t="19642" x="8375650" y="5370513"/>
          <p14:tracePt t="19656" x="8448675" y="5370513"/>
          <p14:tracePt t="19659" x="8520113" y="5370513"/>
          <p14:tracePt t="19673" x="8615363" y="5370513"/>
          <p14:tracePt t="19690" x="8712200" y="5370513"/>
          <p14:tracePt t="19708" x="8783638" y="5370513"/>
          <p14:tracePt t="19722" x="8856663" y="5370513"/>
          <p14:tracePt t="19739" x="8928100" y="5346700"/>
          <p14:tracePt t="19756" x="8999538" y="5346700"/>
          <p14:tracePt t="19773" x="9048750" y="5346700"/>
          <p14:tracePt t="19789" x="9096375" y="5346700"/>
          <p14:tracePt t="19954" x="9072563" y="5346700"/>
          <p14:tracePt t="19971" x="9048750" y="5346700"/>
          <p14:tracePt t="19989" x="9023350" y="5346700"/>
          <p14:tracePt t="20002" x="8999538" y="5346700"/>
          <p14:tracePt t="20019" x="8975725" y="5346700"/>
          <p14:tracePt t="20027" x="8928100" y="5322888"/>
          <p14:tracePt t="20039" x="8904288" y="5322888"/>
          <p14:tracePt t="20042" x="8880475" y="5322888"/>
          <p14:tracePt t="20056" x="8831263" y="5299075"/>
          <p14:tracePt t="20059" x="8807450" y="5299075"/>
          <p14:tracePt t="20073" x="8736013" y="5299075"/>
          <p14:tracePt t="20090" x="8688388" y="5275263"/>
          <p14:tracePt t="20107" x="8640763" y="5275263"/>
          <p14:tracePt t="20123" x="8591550" y="5251450"/>
          <p14:tracePt t="20139" x="8567738" y="5251450"/>
          <p14:tracePt t="20156" x="8520113" y="5251450"/>
          <p14:tracePt t="20173" x="8496300" y="5251450"/>
          <p14:tracePt t="20201" x="8472488" y="5251450"/>
          <p14:tracePt t="20210" x="8472488" y="5227638"/>
          <p14:tracePt t="20223" x="8448675" y="5227638"/>
          <p14:tracePt t="20243" x="8423275" y="5227638"/>
          <p14:tracePt t="20403" x="8399463" y="5227638"/>
          <p14:tracePt t="20413" x="8375650" y="5203825"/>
          <p14:tracePt t="20426" x="8256588" y="5180013"/>
          <p14:tracePt t="20440" x="8135938" y="5180013"/>
          <p14:tracePt t="20442" x="7991475" y="5180013"/>
          <p14:tracePt t="20457" x="7607300" y="5130800"/>
          <p14:tracePt t="20473" x="7032625" y="5106988"/>
          <p14:tracePt t="20489" x="6359525" y="5106988"/>
          <p14:tracePt t="20506" x="5543550" y="5106988"/>
          <p14:tracePt t="20522" x="4656138" y="5059363"/>
          <p14:tracePt t="20540" x="3719513" y="5059363"/>
          <p14:tracePt t="20556" x="3024188" y="5059363"/>
          <p14:tracePt t="20572" x="2568575" y="5059363"/>
          <p14:tracePt t="20589" x="2400300" y="5083175"/>
          <p14:tracePt t="20606" x="2376488" y="5083175"/>
          <p14:tracePt t="20622" x="2376488" y="5106988"/>
          <p14:tracePt t="20654" x="2352675" y="5106988"/>
          <p14:tracePt t="20671" x="2352675" y="5130800"/>
          <p14:tracePt t="20680" x="2327275" y="5130800"/>
          <p14:tracePt t="20690" x="2303463" y="5156200"/>
          <p14:tracePt t="20706" x="2279650" y="5203825"/>
          <p14:tracePt t="20723" x="2232025" y="5227638"/>
          <p14:tracePt t="20725" x="2208213" y="5227638"/>
          <p14:tracePt t="20742" x="2184400" y="5251450"/>
          <p14:tracePt t="20757" x="2160588" y="5251450"/>
          <p14:tracePt t="20774" x="2136775" y="5275263"/>
          <p14:tracePt t="20790" x="2087563" y="5299075"/>
          <p14:tracePt t="20807" x="2016125" y="5299075"/>
          <p14:tracePt t="20823" x="1944688" y="5322888"/>
          <p14:tracePt t="20840" x="1800225" y="5322888"/>
          <p14:tracePt t="20857" x="1584325" y="5322888"/>
          <p14:tracePt t="20873" x="1247775" y="5299075"/>
          <p14:tracePt t="20890" x="911225" y="5251450"/>
          <p14:tracePt t="20906" x="647700" y="5180013"/>
          <p14:tracePt t="20911" x="576263" y="5130800"/>
          <p14:tracePt t="20923" x="528638" y="5106988"/>
          <p14:tracePt t="20926" x="528638" y="5083175"/>
          <p14:tracePt t="20943" x="528638" y="5059363"/>
          <p14:tracePt t="20957" x="552450" y="5035550"/>
          <p14:tracePt t="20960" x="600075" y="4987925"/>
          <p14:tracePt t="20973" x="671513" y="4940300"/>
          <p14:tracePt t="20990" x="720725" y="4916488"/>
          <p14:tracePt t="21006" x="768350" y="4916488"/>
          <p14:tracePt t="21030" x="792163" y="4916488"/>
          <p14:tracePt t="21040" x="815975" y="4916488"/>
          <p14:tracePt t="21056" x="960438" y="4916488"/>
          <p14:tracePt t="21073" x="1271588" y="5011738"/>
          <p14:tracePt t="21090" x="1463675" y="5106988"/>
          <p14:tracePt t="21106" x="1560513" y="5180013"/>
          <p14:tracePt t="21123" x="1560513" y="5203825"/>
          <p14:tracePt t="21126" x="1560513" y="5227638"/>
          <p14:tracePt t="21141" x="1560513" y="5251450"/>
          <p14:tracePt t="21157" x="1536700" y="5275263"/>
          <p14:tracePt t="21173" x="1487488" y="5299075"/>
          <p14:tracePt t="21190" x="1463675" y="5322888"/>
          <p14:tracePt t="21207" x="1439863" y="5346700"/>
          <p14:tracePt t="21223" x="1416050" y="5346700"/>
          <p14:tracePt t="21286" x="1463675" y="5346700"/>
          <p14:tracePt t="21295" x="1536700" y="5346700"/>
          <p14:tracePt t="21309" x="1679575" y="5322888"/>
          <p14:tracePt t="21314" x="1847850" y="5299075"/>
          <p14:tracePt t="21325" x="2087563" y="5275263"/>
          <p14:tracePt t="21330" x="2424113" y="5251450"/>
          <p14:tracePt t="21341" x="3192463" y="5227638"/>
          <p14:tracePt t="21357" x="3600450" y="5227638"/>
          <p14:tracePt t="21360" x="4032250" y="5203825"/>
          <p14:tracePt t="21373" x="4872038" y="5203825"/>
          <p14:tracePt t="21390" x="5688013" y="5180013"/>
          <p14:tracePt t="21406" x="6503988" y="5180013"/>
          <p14:tracePt t="21423" x="7296150" y="5180013"/>
          <p14:tracePt t="21439" x="8040688" y="5227638"/>
          <p14:tracePt t="21456" x="8688388" y="5275263"/>
          <p14:tracePt t="22547" x="9120188" y="5994400"/>
          <p14:tracePt t="22662" x="9120188" y="5970588"/>
          <p14:tracePt t="22792" x="9120188" y="5946775"/>
          <p14:tracePt t="22856" x="9096375" y="5922963"/>
          <p14:tracePt t="22952" x="9072563" y="5922963"/>
          <p14:tracePt t="22976" x="9048750" y="5922963"/>
          <p14:tracePt t="22988" x="9023350" y="5922963"/>
          <p14:tracePt t="23001" x="8975725" y="5922963"/>
          <p14:tracePt t="23013" x="8951913" y="5922963"/>
          <p14:tracePt t="23016" x="8928100" y="5922963"/>
          <p14:tracePt t="23024" x="8880475" y="5922963"/>
          <p14:tracePt t="23040" x="8856663" y="5922963"/>
          <p14:tracePt t="24292" x="8831263" y="5922963"/>
          <p14:tracePt t="24301" x="8831263" y="5899150"/>
          <p14:tracePt t="24309" x="8783638" y="5899150"/>
          <p14:tracePt t="24324" x="8712200" y="5875338"/>
          <p14:tracePt t="24340" x="8591550" y="5851525"/>
          <p14:tracePt t="24356" x="8496300" y="5826125"/>
          <p14:tracePt t="24373" x="8448675" y="5802313"/>
          <p14:tracePt t="24442" x="8423275" y="5802313"/>
          <p14:tracePt t="24459" x="8399463" y="5802313"/>
          <p14:tracePt t="24467" x="8351838" y="5802313"/>
          <p14:tracePt t="24474" x="8304213" y="5778500"/>
          <p14:tracePt t="24491" x="8232775" y="5778500"/>
          <p14:tracePt t="24506" x="8183563" y="5778500"/>
          <p14:tracePt t="24537" x="8159750" y="5778500"/>
          <p14:tracePt t="24561" x="8135938" y="5778500"/>
          <p14:tracePt t="24570" x="8112125" y="5778500"/>
          <p14:tracePt t="24577" x="8088313" y="5778500"/>
          <p14:tracePt t="24588" x="8015288" y="5778500"/>
          <p14:tracePt t="24605" x="7848600" y="5778500"/>
          <p14:tracePt t="24622" x="7583488" y="5778500"/>
          <p14:tracePt t="24638" x="7248525" y="5778500"/>
          <p14:tracePt t="24655" x="6840538" y="5707063"/>
          <p14:tracePt t="24658" x="6719888" y="5659438"/>
          <p14:tracePt t="24672" x="6648450" y="5635625"/>
          <p14:tracePt t="24675" x="6624638" y="5635625"/>
          <p14:tracePt t="24689" x="6599238" y="5611813"/>
          <p14:tracePt t="24706" x="6599238" y="5586413"/>
          <p14:tracePt t="24778" x="6599238" y="5562600"/>
          <p14:tracePt t="24786" x="6624638" y="5562600"/>
          <p14:tracePt t="24795" x="6696075" y="5538788"/>
          <p14:tracePt t="24806" x="6816725" y="5514975"/>
          <p14:tracePt t="24825" x="7151688" y="5419725"/>
          <p14:tracePt t="24828" x="7391400" y="5370513"/>
          <p14:tracePt t="24840" x="7632700" y="5322888"/>
          <p14:tracePt t="24844" x="7896225" y="5275263"/>
          <p14:tracePt t="24855" x="8135938" y="5275263"/>
          <p14:tracePt t="24872" x="8496300" y="5275263"/>
          <p14:tracePt t="24874" x="8567738" y="5275263"/>
          <p14:tracePt t="24888" x="8591550" y="5275263"/>
          <p14:tracePt t="24940" x="8567738" y="5275263"/>
          <p14:tracePt t="24945" x="8543925" y="5275263"/>
          <p14:tracePt t="24961" x="8520113" y="5275263"/>
          <p14:tracePt t="24977" x="8496300" y="5275263"/>
          <p14:tracePt t="25161" x="8472488" y="5275263"/>
          <p14:tracePt t="25170" x="8448675" y="5275263"/>
          <p14:tracePt t="25177" x="8423275" y="5275263"/>
          <p14:tracePt t="25188" x="8399463" y="5275263"/>
          <p14:tracePt t="25205" x="8351838" y="5275263"/>
          <p14:tracePt t="25299" x="8328025" y="5275263"/>
          <p14:tracePt t="25307" x="8304213" y="5275263"/>
          <p14:tracePt t="25852" x="8280400" y="5275263"/>
          <p14:tracePt t="25876" x="8256588" y="5275263"/>
          <p14:tracePt t="25973" x="8232775" y="5275263"/>
          <p14:tracePt t="25984" x="8207375" y="5275263"/>
          <p14:tracePt t="25995" x="8183563" y="5251450"/>
          <p14:tracePt t="26011" x="8159750" y="5227638"/>
          <p14:tracePt t="26023" x="8159750" y="5203825"/>
          <p14:tracePt t="26027" x="8159750" y="5180013"/>
          <p14:tracePt t="26041" x="8159750" y="5130800"/>
          <p14:tracePt t="26044" x="8159750" y="5106988"/>
          <p14:tracePt t="26058" x="8159750" y="4987925"/>
          <p14:tracePt t="26074" x="8159750" y="4891088"/>
          <p14:tracePt t="26090" x="8159750" y="4748213"/>
          <p14:tracePt t="26107" x="8207375" y="4627563"/>
          <p14:tracePt t="26123" x="8256588" y="4532313"/>
          <p14:tracePt t="26140" x="8328025" y="4435475"/>
          <p14:tracePt t="26157" x="8399463" y="4340225"/>
          <p14:tracePt t="26174" x="8496300" y="4219575"/>
          <p14:tracePt t="26190" x="8591550" y="4076700"/>
          <p14:tracePt t="26207" x="8688388" y="3884613"/>
          <p14:tracePt t="26223" x="8759825" y="3716338"/>
          <p14:tracePt t="26238" x="8807450" y="3524250"/>
          <p14:tracePt t="26255" x="8831263" y="3405188"/>
          <p14:tracePt t="26293" x="8783638" y="3429000"/>
          <p14:tracePt t="26302" x="8712200" y="3500438"/>
          <p14:tracePt t="26309" x="8664575" y="3549650"/>
          <p14:tracePt t="26321" x="8615363" y="3621088"/>
          <p14:tracePt t="26338" x="8615363" y="3668713"/>
          <p14:tracePt t="26355" x="8615363" y="3716338"/>
          <p14:tracePt t="26358" x="8615363" y="3740150"/>
          <p14:tracePt t="26372" x="8640763" y="3740150"/>
          <p14:tracePt t="26375" x="8640763" y="3763963"/>
          <p14:tracePt t="26389" x="8664575" y="3789363"/>
          <p14:tracePt t="26405" x="8640763" y="3836988"/>
          <p14:tracePt t="26422" x="8496300" y="3908425"/>
          <p14:tracePt t="26438" x="8159750" y="4100513"/>
          <p14:tracePt t="26455" x="7680325" y="4340225"/>
          <p14:tracePt t="26472" x="7199313" y="4532313"/>
          <p14:tracePt t="26488" x="6840538" y="4675188"/>
          <p14:tracePt t="26504" x="6672263" y="4724400"/>
          <p14:tracePt t="26521" x="6648450" y="4724400"/>
          <p14:tracePt t="26598" x="6624638" y="4724400"/>
          <p14:tracePt t="26607" x="6599238" y="4748213"/>
          <p14:tracePt t="26617" x="6527800" y="4772025"/>
          <p14:tracePt t="26630" x="6240463" y="4867275"/>
          <p14:tracePt t="26641" x="6048375" y="4964113"/>
          <p14:tracePt t="26657" x="5664200" y="5130800"/>
          <p14:tracePt t="26674" x="5375275" y="5251450"/>
          <p14:tracePt t="26689" x="5232400" y="5322888"/>
          <p14:tracePt t="26705" x="5184775" y="5322888"/>
          <p14:tracePt t="26722" x="5159375" y="5346700"/>
          <p14:tracePt t="26739" x="5135563" y="5395913"/>
          <p14:tracePt t="26755" x="5111750" y="5514975"/>
          <p14:tracePt t="26759" x="5064125" y="5562600"/>
          <p14:tracePt t="26772" x="5040313" y="5611813"/>
          <p14:tracePt t="26776" x="4967288" y="5659438"/>
          <p14:tracePt t="26789" x="4824413" y="5778500"/>
          <p14:tracePt t="26806" x="4656138" y="5922963"/>
          <p14:tracePt t="26822" x="4487863" y="6018213"/>
          <p14:tracePt t="26839" x="4416425" y="6042025"/>
          <p14:tracePt t="26855" x="4392613" y="6042025"/>
          <p14:tracePt t="26873" x="4392613" y="5994400"/>
          <p14:tracePt t="26889" x="4464050" y="5851525"/>
          <p14:tracePt t="26905" x="4559300" y="5707063"/>
          <p14:tracePt t="26921" x="4608513" y="5538788"/>
          <p14:tracePt t="26938" x="4632325" y="5491163"/>
          <p14:tracePt t="26954" x="4632325" y="5443538"/>
          <p14:tracePt t="26971" x="4632325" y="5395913"/>
          <p14:tracePt t="26988" x="4632325" y="5370513"/>
          <p14:tracePt t="27005" x="4632325" y="5346700"/>
          <p14:tracePt t="27093" x="4608513" y="5322888"/>
          <p14:tracePt t="27101" x="4584700" y="5299075"/>
          <p14:tracePt t="27112" x="4559300" y="5275263"/>
          <p14:tracePt t="27124" x="4464050" y="5203825"/>
          <p14:tracePt t="27129" x="4392613" y="5156200"/>
          <p14:tracePt t="27138" x="4295775" y="5106988"/>
          <p14:tracePt t="27155" x="4103688" y="5083175"/>
          <p14:tracePt t="27172" x="3911600" y="5083175"/>
          <p14:tracePt t="27175" x="3863975" y="5083175"/>
          <p14:tracePt t="27189" x="3840163" y="5083175"/>
          <p14:tracePt t="27192" x="3816350" y="5106988"/>
          <p14:tracePt t="27206" x="3768725" y="5156200"/>
          <p14:tracePt t="27222" x="3719513" y="5203825"/>
          <p14:tracePt t="27239" x="3671888" y="5251450"/>
          <p14:tracePt t="27255" x="3600450" y="5299075"/>
          <p14:tracePt t="27271" x="3503613" y="5370513"/>
          <p14:tracePt t="27288" x="3335338" y="5443538"/>
          <p14:tracePt t="27305" x="3119438" y="5514975"/>
          <p14:tracePt t="27321" x="2952750" y="5562600"/>
          <p14:tracePt t="27338" x="2879725" y="5586413"/>
          <p14:tracePt t="27355" x="2832100" y="5586413"/>
          <p14:tracePt t="27371" x="2808288" y="5611813"/>
          <p14:tracePt t="27391" x="2784475" y="5611813"/>
          <p14:tracePt t="27405" x="2735263" y="5635625"/>
          <p14:tracePt t="27422" x="2663825" y="5683250"/>
          <p14:tracePt t="27438" x="2616200" y="5707063"/>
          <p14:tracePt t="27454" x="2544763" y="5754688"/>
          <p14:tracePt t="27471" x="2471738" y="5826125"/>
          <p14:tracePt t="27488" x="2400300" y="5875338"/>
          <p14:tracePt t="27504" x="2352675" y="5899150"/>
          <p14:tracePt t="27521" x="2352675" y="5922963"/>
          <p14:tracePt t="27538" x="2327275" y="5922963"/>
          <p14:tracePt t="27554" x="2303463" y="5922963"/>
          <p14:tracePt t="27575" x="2279650" y="5922963"/>
          <p14:tracePt t="27587" x="2255838" y="5922963"/>
          <p14:tracePt t="27591" x="2232025" y="5922963"/>
          <p14:tracePt t="27604" x="2184400" y="5922963"/>
          <p14:tracePt t="27608" x="2136775" y="5922963"/>
          <p14:tracePt t="27621" x="2016125" y="5851525"/>
          <p14:tracePt t="27638" x="1871663" y="5802313"/>
          <p14:tracePt t="27654" x="1776413" y="5778500"/>
          <p14:tracePt t="27671" x="1703388" y="5754688"/>
          <p14:tracePt t="27688" x="1679575" y="5730875"/>
          <p14:tracePt t="27704" x="1655763" y="5730875"/>
          <p14:tracePt t="27733" x="1631950" y="5730875"/>
          <p14:tracePt t="27759" x="1608138" y="5707063"/>
          <p14:tracePt t="27776" x="1584325" y="5707063"/>
          <p14:tracePt t="27781" x="1560513" y="5683250"/>
          <p14:tracePt t="27791" x="1536700" y="5683250"/>
          <p14:tracePt t="27804" x="1487488" y="5659438"/>
          <p14:tracePt t="27808" x="1439863" y="5635625"/>
          <p14:tracePt t="27821" x="1344613" y="5611813"/>
          <p14:tracePt t="27838" x="1295400" y="5586413"/>
          <p14:tracePt t="27854" x="1247775" y="5562600"/>
          <p14:tracePt t="27871" x="1223963" y="5562600"/>
          <p14:tracePt t="27893" x="1200150" y="5562600"/>
          <p14:tracePt t="27909" x="1176338" y="5538788"/>
          <p14:tracePt t="27921" x="1152525" y="5538788"/>
          <p14:tracePt t="27938" x="1103313" y="5514975"/>
          <p14:tracePt t="27954" x="1055688" y="5467350"/>
          <p14:tracePt t="27971" x="1031875" y="5443538"/>
          <p14:tracePt t="27988" x="1008063" y="5419725"/>
          <p14:tracePt t="28046" x="1008063" y="5395913"/>
          <p14:tracePt t="28078" x="1008063" y="5370513"/>
          <p14:tracePt t="28127" x="1008063" y="5346700"/>
          <p14:tracePt t="28248" x="984250" y="5346700"/>
          <p14:tracePt t="28271" x="960438" y="5346700"/>
          <p14:tracePt t="28288" x="936625" y="5346700"/>
          <p14:tracePt t="28303" x="887413" y="5322888"/>
          <p14:tracePt t="28313" x="839788" y="5322888"/>
          <p14:tracePt t="28323" x="768350" y="5299075"/>
          <p14:tracePt t="28327" x="671513" y="5275263"/>
          <p14:tracePt t="28338" x="576263" y="5227638"/>
          <p14:tracePt t="28355" x="407988" y="5156200"/>
          <p14:tracePt t="28359" x="336550" y="5130800"/>
          <p14:tracePt t="28371" x="312738" y="5106988"/>
          <p14:tracePt t="28374" x="312738" y="5083175"/>
          <p14:tracePt t="28388" x="312738" y="5059363"/>
          <p14:tracePt t="28391" x="312738" y="5035550"/>
          <p14:tracePt t="28406" x="312738" y="5011738"/>
          <p14:tracePt t="28421" x="312738" y="4987925"/>
          <p14:tracePt t="28438" x="312738" y="4964113"/>
          <p14:tracePt t="28455" x="312738" y="4940300"/>
          <p14:tracePt t="28471" x="336550" y="4891088"/>
          <p14:tracePt t="28488" x="336550" y="4867275"/>
          <p14:tracePt t="28504" x="360363" y="4819650"/>
          <p14:tracePt t="28521" x="360363" y="4772025"/>
          <p14:tracePt t="28538" x="360363" y="4748213"/>
          <p14:tracePt t="28554" x="360363" y="4724400"/>
          <p14:tracePt t="28599" x="360363" y="4700588"/>
          <p14:tracePt t="28609" x="360363" y="4675188"/>
          <p14:tracePt t="28625" x="336550" y="4627563"/>
          <p14:tracePt t="28639" x="287338" y="4603750"/>
          <p14:tracePt t="28656" x="263525" y="4556125"/>
          <p14:tracePt t="28672" x="239713" y="4556125"/>
          <p14:tracePt t="28702" x="239713" y="4532313"/>
          <p14:tracePt t="28718" x="239713" y="4508500"/>
          <p14:tracePt t="28727" x="263525" y="4484688"/>
          <p14:tracePt t="28738" x="287338" y="4435475"/>
          <p14:tracePt t="28754" x="312738" y="4364038"/>
          <p14:tracePt t="28771" x="336550" y="4316413"/>
          <p14:tracePt t="28788" x="336550" y="4268788"/>
          <p14:tracePt t="28804" x="336550" y="4244975"/>
          <p14:tracePt t="28807" x="336550" y="4219575"/>
          <p14:tracePt t="28821" x="360363" y="4195763"/>
          <p14:tracePt t="28838" x="360363" y="4171950"/>
          <p14:tracePt t="28854" x="360363" y="4148138"/>
          <p14:tracePt t="28871" x="360363" y="4124325"/>
          <p14:tracePt t="28888" x="360363" y="4100513"/>
          <p14:tracePt t="28904" x="384175" y="4052888"/>
          <p14:tracePt t="28921" x="431800" y="4005263"/>
          <p14:tracePt t="28938" x="455613" y="3979863"/>
          <p14:tracePt t="28989" x="455613" y="3956050"/>
          <p14:tracePt t="29015" x="479425" y="3956050"/>
          <p14:tracePt t="29041" x="503238" y="3956050"/>
          <p14:tracePt t="29051" x="503238" y="3932238"/>
          <p14:tracePt t="29063" x="528638" y="3932238"/>
          <p14:tracePt t="29086" x="552450" y="3932238"/>
          <p14:tracePt t="29268" x="552450" y="3908425"/>
          <p14:tracePt t="29291" x="528638" y="3908425"/>
          <p14:tracePt t="29301" x="528638" y="3884613"/>
          <p14:tracePt t="29354" x="528638" y="3860800"/>
          <p14:tracePt t="29721" x="528638" y="3884613"/>
          <p14:tracePt t="29729" x="503238" y="3908425"/>
          <p14:tracePt t="29749" x="503238" y="3932238"/>
          <p14:tracePt t="29760" x="503238" y="3956050"/>
          <p14:tracePt t="29771" x="503238" y="3979863"/>
          <p14:tracePt t="29788" x="503238" y="4005263"/>
          <p14:tracePt t="29805" x="503238" y="4029075"/>
          <p14:tracePt t="29886" x="503238" y="4052888"/>
          <p14:tracePt t="29994" x="528638" y="4076700"/>
          <p14:tracePt t="30108" x="552450" y="4076700"/>
          <p14:tracePt t="30124" x="576263" y="4076700"/>
          <p14:tracePt t="30155" x="576263" y="4100513"/>
          <p14:tracePt t="30285" x="576263" y="4124325"/>
          <p14:tracePt t="30363" x="576263" y="4148138"/>
          <p14:tracePt t="30371" x="600075" y="4148138"/>
          <p14:tracePt t="30387" x="623888" y="4148138"/>
          <p14:tracePt t="30402" x="647700" y="4148138"/>
          <p14:tracePt t="30521" x="623888" y="4148138"/>
          <p14:tracePt t="30529" x="600075" y="4148138"/>
          <p14:tracePt t="30545" x="576263" y="4148138"/>
          <p14:tracePt t="30652" x="552450" y="4148138"/>
          <p14:tracePt t="30667" x="528638" y="4148138"/>
          <p14:tracePt t="30684" x="503238" y="4171950"/>
          <p14:tracePt t="30697" x="479425" y="4171950"/>
          <p14:tracePt t="30705" x="479425" y="4195763"/>
          <p14:tracePt t="30722" x="455613" y="4219575"/>
          <p14:tracePt t="30738" x="431800" y="4244975"/>
          <p14:tracePt t="30810" x="431800" y="4268788"/>
          <p14:tracePt t="30860" x="455613" y="4268788"/>
          <p14:tracePt t="30872" x="455613" y="4292600"/>
          <p14:tracePt t="30892" x="479425" y="4292600"/>
          <p14:tracePt t="31005" x="479425" y="4316413"/>
          <p14:tracePt t="31013" x="503238" y="4316413"/>
          <p14:tracePt t="31037" x="503238" y="4340225"/>
          <p14:tracePt t="31054" x="528638" y="4340225"/>
          <p14:tracePt t="31061" x="528638" y="4364038"/>
          <p14:tracePt t="31070" x="552450" y="4364038"/>
          <p14:tracePt t="31087" x="576263" y="4364038"/>
          <p14:tracePt t="31104" x="623888" y="4387850"/>
          <p14:tracePt t="31120" x="647700" y="4387850"/>
          <p14:tracePt t="31137" x="671513" y="4387850"/>
          <p14:tracePt t="31228" x="671513" y="4411663"/>
          <p14:tracePt t="31252" x="671513" y="4435475"/>
          <p14:tracePt t="31262" x="671513" y="4460875"/>
          <p14:tracePt t="31276" x="647700" y="4484688"/>
          <p14:tracePt t="31292" x="623888" y="4484688"/>
          <p14:tracePt t="31305" x="623888" y="4508500"/>
          <p14:tracePt t="31322" x="623888" y="4532313"/>
          <p14:tracePt t="31339" x="623888" y="4556125"/>
          <p14:tracePt t="31355" x="600075" y="4579938"/>
          <p14:tracePt t="31372" x="576263" y="4651375"/>
          <p14:tracePt t="31388" x="576263" y="4675188"/>
          <p14:tracePt t="31405" x="552450" y="4700588"/>
          <p14:tracePt t="31541" x="576263" y="4700588"/>
          <p14:tracePt t="31550" x="600075" y="4700588"/>
          <p14:tracePt t="31564" x="647700" y="4700588"/>
          <p14:tracePt t="31573" x="671513" y="4724400"/>
          <p14:tracePt t="31588" x="720725" y="4724400"/>
          <p14:tracePt t="31610" x="720725" y="4748213"/>
          <p14:tracePt t="31689" x="720725" y="4772025"/>
          <p14:tracePt t="31705" x="720725" y="4795838"/>
          <p14:tracePt t="31721" x="695325" y="4819650"/>
          <p14:tracePt t="31729" x="695325" y="4843463"/>
          <p14:tracePt t="31745" x="695325" y="4867275"/>
          <p14:tracePt t="31755" x="671513" y="4867275"/>
          <p14:tracePt t="31770" x="671513" y="4891088"/>
          <p14:tracePt t="31852" x="695325" y="4891088"/>
          <p14:tracePt t="31864" x="695325" y="4867275"/>
          <p14:tracePt t="31873" x="720725" y="4867275"/>
          <p14:tracePt t="31876" x="744538" y="4843463"/>
          <p14:tracePt t="31889" x="768350" y="4843463"/>
          <p14:tracePt t="31892" x="792163" y="4819650"/>
          <p14:tracePt t="31905" x="815975" y="4819650"/>
          <p14:tracePt t="31908" x="839788" y="4795838"/>
          <p14:tracePt t="31922" x="887413" y="4795838"/>
          <p14:tracePt t="31940" x="936625" y="4795838"/>
          <p14:tracePt t="31954" x="960438" y="4795838"/>
          <p14:tracePt t="31971" x="984250" y="4795838"/>
          <p14:tracePt t="32002" x="1008063" y="4795838"/>
          <p14:tracePt t="32009" x="1031875" y="4795838"/>
          <p14:tracePt t="32022" x="1055688" y="4795838"/>
          <p14:tracePt t="32038" x="1176338" y="4795838"/>
          <p14:tracePt t="32055" x="1319213" y="4795838"/>
          <p14:tracePt t="32071" x="1487488" y="4795838"/>
          <p14:tracePt t="32087" x="1560513" y="4795838"/>
          <p14:tracePt t="32103" x="1584325" y="4795838"/>
          <p14:tracePt t="32141" x="1608138" y="4795838"/>
          <p14:tracePt t="32157" x="1631950" y="4795838"/>
          <p14:tracePt t="32165" x="1631950" y="4819650"/>
          <p14:tracePt t="32174" x="1655763" y="4819650"/>
          <p14:tracePt t="32191" x="1679575" y="4819650"/>
          <p14:tracePt t="32213" x="1703388" y="4819650"/>
          <p14:tracePt t="32229" x="1703388" y="4843463"/>
          <p14:tracePt t="32253" x="1728788" y="4843463"/>
          <p14:tracePt t="32343" x="1703388" y="4843463"/>
          <p14:tracePt t="32352" x="1679575" y="4843463"/>
          <p14:tracePt t="32364" x="1631950" y="4867275"/>
          <p14:tracePt t="32369" x="1584325" y="4867275"/>
          <p14:tracePt t="32382" x="1439863" y="4916488"/>
          <p14:tracePt t="32392" x="1368425" y="4940300"/>
          <p14:tracePt t="32404" x="1295400" y="4964113"/>
          <p14:tracePt t="32407" x="1223963" y="4987925"/>
          <p14:tracePt t="32421" x="1031875" y="5011738"/>
          <p14:tracePt t="32438" x="863600" y="5035550"/>
          <p14:tracePt t="32454" x="768350" y="5035550"/>
          <p14:tracePt t="32471" x="720725" y="5035550"/>
          <p14:tracePt t="32647" x="744538" y="5035550"/>
          <p14:tracePt t="32664" x="768350" y="5035550"/>
          <p14:tracePt t="32679" x="792163" y="5035550"/>
          <p14:tracePt t="32683" x="815975" y="5035550"/>
          <p14:tracePt t="32693" x="839788" y="5035550"/>
          <p14:tracePt t="32696" x="887413" y="5035550"/>
          <p14:tracePt t="32705" x="984250" y="5011738"/>
          <p14:tracePt t="32720" x="1176338" y="5011738"/>
          <p14:tracePt t="32737" x="1368425" y="4987925"/>
          <p14:tracePt t="32753" x="1439863" y="4987925"/>
          <p14:tracePt t="32771" x="1463675" y="4987925"/>
          <p14:tracePt t="32999" x="1487488" y="4987925"/>
          <p14:tracePt t="33015" x="1511300" y="4987925"/>
          <p14:tracePt t="33031" x="1536700" y="4987925"/>
          <p14:tracePt t="33039" x="1560513" y="4987925"/>
          <p14:tracePt t="33058" x="1608138" y="4987925"/>
          <p14:tracePt t="33073" x="1655763" y="4987925"/>
          <p14:tracePt t="33088" x="1728788" y="4987925"/>
          <p14:tracePt t="36099" x="1703388" y="4987925"/>
          <p14:tracePt t="36115" x="1679575" y="4987925"/>
          <p14:tracePt t="36123" x="1655763" y="4987925"/>
          <p14:tracePt t="36136" x="1631950" y="4987925"/>
          <p14:tracePt t="36139" x="1608138" y="4987925"/>
          <p14:tracePt t="36153" x="1560513" y="4964113"/>
          <p14:tracePt t="36170" x="1487488" y="4964113"/>
          <p14:tracePt t="36186" x="1392238" y="4940300"/>
          <p14:tracePt t="36203" x="1295400" y="4940300"/>
          <p14:tracePt t="36220" x="1247775" y="4940300"/>
          <p14:tracePt t="36258" x="1247775" y="4964113"/>
          <p14:tracePt t="36275" x="1247775" y="4987925"/>
          <p14:tracePt t="36283" x="1247775" y="5011738"/>
          <p14:tracePt t="36362" x="1271588" y="5011738"/>
          <p14:tracePt t="36389" x="1295400" y="5035550"/>
          <p14:tracePt t="36421" x="1319213" y="5035550"/>
          <p14:tracePt t="36442" x="1344613" y="5035550"/>
          <p14:tracePt t="36450" x="1368425" y="5011738"/>
          <p14:tracePt t="36459" x="1392238" y="5011738"/>
          <p14:tracePt t="36470" x="1416050" y="4987925"/>
          <p14:tracePt t="36487" x="1511300" y="4916488"/>
          <p14:tracePt t="36490" x="1560513" y="4891088"/>
          <p14:tracePt t="36503" x="1608138" y="4891088"/>
          <p14:tracePt t="36507" x="1655763" y="4867275"/>
          <p14:tracePt t="36523" x="1679575" y="4867275"/>
          <p14:tracePt t="36545" x="1679575" y="4843463"/>
          <p14:tracePt t="36587" x="1703388" y="4843463"/>
          <p14:tracePt t="36594" x="1703388" y="4819650"/>
          <p14:tracePt t="36604" x="1703388" y="4795838"/>
          <p14:tracePt t="36621" x="1728788" y="4772025"/>
          <p14:tracePt t="36639" x="1752600" y="4724400"/>
          <p14:tracePt t="36656" x="1776413" y="4675188"/>
          <p14:tracePt t="36673" x="1800225" y="4627563"/>
          <p14:tracePt t="36689" x="1824038" y="4579938"/>
          <p14:tracePt t="36703" x="1824038" y="4556125"/>
          <p14:tracePt t="36720" x="1847850" y="4508500"/>
          <p14:tracePt t="36737" x="1871663" y="4460875"/>
          <p14:tracePt t="36754" x="1871663" y="4435475"/>
          <p14:tracePt t="36770" x="1895475" y="4387850"/>
          <p14:tracePt t="36787" x="1895475" y="4316413"/>
          <p14:tracePt t="36790" x="1895475" y="4292600"/>
          <p14:tracePt t="36807" x="1895475" y="4268788"/>
          <p14:tracePt t="36820" x="1895475" y="4244975"/>
          <p14:tracePt t="36823" x="1895475" y="4219575"/>
          <p14:tracePt t="36837" x="1895475" y="4195763"/>
          <p14:tracePt t="36855" x="1895475" y="4148138"/>
          <p14:tracePt t="36870" x="1895475" y="4100513"/>
          <p14:tracePt t="36887" x="1895475" y="4052888"/>
          <p14:tracePt t="36903" x="1895475" y="4029075"/>
          <p14:tracePt t="36920" x="1871663" y="3979863"/>
          <p14:tracePt t="36923" x="1871663" y="3956050"/>
          <p14:tracePt t="36937" x="1871663" y="3908425"/>
          <p14:tracePt t="36954" x="1824038" y="3860800"/>
          <p14:tracePt t="36970" x="1800225" y="3836988"/>
          <p14:tracePt t="36987" x="1776413" y="3789363"/>
          <p14:tracePt t="37003" x="1776413" y="3763963"/>
          <p14:tracePt t="37020" x="1752600" y="3763963"/>
          <p14:tracePt t="37037" x="1728788" y="3740150"/>
          <p14:tracePt t="37054" x="1703388" y="3716338"/>
          <p14:tracePt t="37070" x="1655763" y="3716338"/>
          <p14:tracePt t="37087" x="1584325" y="3692525"/>
          <p14:tracePt t="37090" x="1560513" y="3668713"/>
          <p14:tracePt t="37103" x="1511300" y="3644900"/>
          <p14:tracePt t="37106" x="1439863" y="3644900"/>
          <p14:tracePt t="37120" x="1392238" y="3621088"/>
          <p14:tracePt t="37123" x="1368425" y="3621088"/>
          <p14:tracePt t="37137" x="1319213" y="3597275"/>
          <p14:tracePt t="37140" x="1295400" y="3597275"/>
          <p14:tracePt t="37154" x="1247775" y="3549650"/>
          <p14:tracePt t="37170" x="1200150" y="3549650"/>
          <p14:tracePt t="37186" x="1152525" y="3524250"/>
          <p14:tracePt t="37203" x="1103313" y="3524250"/>
          <p14:tracePt t="37220" x="1055688" y="3524250"/>
          <p14:tracePt t="37239" x="1008063" y="3573463"/>
          <p14:tracePt t="37254" x="936625" y="3597275"/>
          <p14:tracePt t="37270" x="887413" y="3644900"/>
          <p14:tracePt t="37286" x="839788" y="3692525"/>
          <p14:tracePt t="37303" x="744538" y="3740150"/>
          <p14:tracePt t="37306" x="695325" y="3763963"/>
          <p14:tracePt t="37320" x="623888" y="3813175"/>
          <p14:tracePt t="37323" x="600075" y="3813175"/>
          <p14:tracePt t="37337" x="576263" y="3836988"/>
          <p14:tracePt t="37340" x="552450" y="3860800"/>
          <p14:tracePt t="37354" x="552450" y="3884613"/>
          <p14:tracePt t="37370" x="552450" y="3908425"/>
          <p14:tracePt t="37387" x="552450" y="3932238"/>
          <p14:tracePt t="37403" x="552450" y="3956050"/>
          <p14:tracePt t="37420" x="552450" y="4005263"/>
          <p14:tracePt t="37437" x="552450" y="4029075"/>
          <p14:tracePt t="37454" x="552450" y="4100513"/>
          <p14:tracePt t="37470" x="552450" y="4148138"/>
          <p14:tracePt t="37486" x="552450" y="4244975"/>
          <p14:tracePt t="37503" x="552450" y="4340225"/>
          <p14:tracePt t="37506" x="552450" y="4387850"/>
          <p14:tracePt t="37520" x="552450" y="4435475"/>
          <p14:tracePt t="37523" x="552450" y="4484688"/>
          <p14:tracePt t="37537" x="552450" y="4556125"/>
          <p14:tracePt t="37554" x="552450" y="4603750"/>
          <p14:tracePt t="37570" x="576263" y="4627563"/>
          <p14:tracePt t="37587" x="576263" y="4651375"/>
          <p14:tracePt t="37603" x="600075" y="4675188"/>
          <p14:tracePt t="37620" x="600075" y="4724400"/>
          <p14:tracePt t="37636" x="623888" y="4748213"/>
          <p14:tracePt t="37654" x="671513" y="4795838"/>
          <p14:tracePt t="37670" x="720725" y="4843463"/>
          <p14:tracePt t="37687" x="744538" y="4891088"/>
          <p14:tracePt t="37703" x="768350" y="4916488"/>
          <p14:tracePt t="37720" x="792163" y="4940300"/>
          <p14:tracePt t="37737" x="815975" y="4964113"/>
          <p14:tracePt t="37740" x="839788" y="4987925"/>
          <p14:tracePt t="37754" x="887413" y="5011738"/>
          <p14:tracePt t="37770" x="936625" y="5059363"/>
          <p14:tracePt t="37787" x="984250" y="5083175"/>
          <p14:tracePt t="37804" x="1031875" y="5106988"/>
          <p14:tracePt t="37820" x="1079500" y="5106988"/>
          <p14:tracePt t="37842" x="1103313" y="5106988"/>
          <p14:tracePt t="37854" x="1103313" y="5130800"/>
          <p14:tracePt t="37870" x="1152525" y="5130800"/>
          <p14:tracePt t="37887" x="1176338" y="5130800"/>
          <p14:tracePt t="37903" x="1200150" y="5130800"/>
          <p14:tracePt t="37920" x="1223963" y="5130800"/>
          <p14:tracePt t="37923" x="1247775" y="5130800"/>
          <p14:tracePt t="37962" x="1271588" y="5130800"/>
          <p14:tracePt t="37978" x="1295400" y="5130800"/>
          <p14:tracePt t="37986" x="1319213" y="5130800"/>
          <p14:tracePt t="37994" x="1344613" y="5106988"/>
          <p14:tracePt t="38003" x="1368425" y="5083175"/>
          <p14:tracePt t="38020" x="1463675" y="5011738"/>
          <p14:tracePt t="38036" x="1608138" y="4891088"/>
          <p14:tracePt t="38054" x="1703388" y="4748213"/>
          <p14:tracePt t="38069" x="1776413" y="4627563"/>
          <p14:tracePt t="38086" x="1800225" y="4579938"/>
          <p14:tracePt t="38103" x="1800225" y="4532313"/>
          <p14:tracePt t="38120" x="1800225" y="4460875"/>
          <p14:tracePt t="38123" x="1800225" y="4435475"/>
          <p14:tracePt t="38136" x="1800225" y="4411663"/>
          <p14:tracePt t="38139" x="1800225" y="4387850"/>
          <p14:tracePt t="38154" x="1800225" y="4340225"/>
          <p14:tracePt t="38170" x="1800225" y="4268788"/>
          <p14:tracePt t="38186" x="1800225" y="4219575"/>
          <p14:tracePt t="38203" x="1800225" y="4195763"/>
          <p14:tracePt t="38220" x="1800225" y="4171950"/>
          <p14:tracePt t="38236" x="1800225" y="4148138"/>
          <p14:tracePt t="38253" x="1800225" y="4100513"/>
          <p14:tracePt t="38270" x="1800225" y="4029075"/>
          <p14:tracePt t="38287" x="1800225" y="3979863"/>
          <p14:tracePt t="38303" x="1800225" y="3908425"/>
          <p14:tracePt t="38306" x="1800225" y="3884613"/>
          <p14:tracePt t="38320" x="1800225" y="3860800"/>
          <p14:tracePt t="38323" x="1800225" y="3836988"/>
          <p14:tracePt t="38339" x="1800225" y="3813175"/>
          <p14:tracePt t="38354" x="1776413" y="3763963"/>
          <p14:tracePt t="38378" x="1752600" y="3740150"/>
          <p14:tracePt t="38403" x="1728788" y="3716338"/>
          <p14:tracePt t="38410" x="1703388" y="3716338"/>
          <p14:tracePt t="38420" x="1679575" y="3716338"/>
          <p14:tracePt t="38436" x="1631950" y="3692525"/>
          <p14:tracePt t="38454" x="1584325" y="3668713"/>
          <p14:tracePt t="38470" x="1511300" y="3668713"/>
          <p14:tracePt t="38486" x="1439863" y="3644900"/>
          <p14:tracePt t="38503" x="1392238" y="3644900"/>
          <p14:tracePt t="38520" x="1368425" y="3644900"/>
          <p14:tracePt t="38522" x="1344613" y="3644900"/>
          <p14:tracePt t="38539" x="1319213" y="3644900"/>
          <p14:tracePt t="38554" x="1271588" y="3644900"/>
          <p14:tracePt t="38570" x="1247775" y="3644900"/>
          <p14:tracePt t="38587" x="1176338" y="3644900"/>
          <p14:tracePt t="38603" x="1103313" y="3668713"/>
          <p14:tracePt t="38619" x="1031875" y="3668713"/>
          <p14:tracePt t="38636" x="984250" y="3692525"/>
          <p14:tracePt t="38654" x="936625" y="3716338"/>
          <p14:tracePt t="38670" x="887413" y="3763963"/>
          <p14:tracePt t="38686" x="863600" y="3813175"/>
          <p14:tracePt t="38703" x="815975" y="3836988"/>
          <p14:tracePt t="38720" x="768350" y="3884613"/>
          <p14:tracePt t="38721" x="768350" y="3908425"/>
          <p14:tracePt t="38737" x="744538" y="3956050"/>
          <p14:tracePt t="38740" x="720725" y="3979863"/>
          <p14:tracePt t="38754" x="695325" y="4052888"/>
          <p14:tracePt t="38770" x="695325" y="4124325"/>
          <p14:tracePt t="38787" x="695325" y="4195763"/>
          <p14:tracePt t="38803" x="695325" y="4244975"/>
          <p14:tracePt t="38819" x="695325" y="4292600"/>
          <p14:tracePt t="38836" x="695325" y="4340225"/>
          <p14:tracePt t="38854" x="695325" y="4387850"/>
          <p14:tracePt t="38870" x="695325" y="4435475"/>
          <p14:tracePt t="38886" x="720725" y="4508500"/>
          <p14:tracePt t="38902" x="744538" y="4556125"/>
          <p14:tracePt t="38919" x="768350" y="4627563"/>
          <p14:tracePt t="38935" x="815975" y="4675188"/>
          <p14:tracePt t="38938" x="839788" y="4700588"/>
          <p14:tracePt t="38953" x="887413" y="4724400"/>
          <p14:tracePt t="38969" x="911225" y="4772025"/>
          <p14:tracePt t="38986" x="960438" y="4795838"/>
          <p14:tracePt t="39002" x="984250" y="4843463"/>
          <p14:tracePt t="39019" x="1055688" y="4867275"/>
          <p14:tracePt t="39035" x="1103313" y="4891088"/>
          <p14:tracePt t="39052" x="1128713" y="4916488"/>
          <p14:tracePt t="39098" x="1152525" y="4916488"/>
          <p14:tracePt t="39114" x="1152525" y="4940300"/>
          <p14:tracePt t="39123" x="1176338" y="4964113"/>
          <p14:tracePt t="39135" x="1200150" y="4987925"/>
          <p14:tracePt t="39138" x="1223963" y="5011738"/>
          <p14:tracePt t="39153" x="1271588" y="5059363"/>
          <p14:tracePt t="39169" x="1319213" y="5083175"/>
          <p14:tracePt t="39288" x="1295400" y="5083175"/>
          <p14:tracePt t="39299" x="1271588" y="5106988"/>
          <p14:tracePt t="39313" x="1247775" y="5106988"/>
          <p14:tracePt t="39322" x="1223963" y="5106988"/>
          <p14:tracePt t="39486" x="1200150" y="5106988"/>
          <p14:tracePt t="39542" x="1176338" y="5106988"/>
          <p14:tracePt t="39691" x="1152525" y="5106988"/>
          <p14:tracePt t="39843" x="1152525" y="5130800"/>
          <p14:tracePt t="39854" x="1128713" y="5130800"/>
          <p14:tracePt t="39859" x="1128713" y="5156200"/>
          <p14:tracePt t="39878" x="1103313" y="5203825"/>
          <p14:tracePt t="39882" x="1103313" y="5227638"/>
          <p14:tracePt t="39893" x="1103313" y="5251450"/>
          <p14:tracePt t="39903" x="1103313" y="5275263"/>
          <p14:tracePt t="39906" x="1103313" y="5299075"/>
          <p14:tracePt t="39919" x="1103313" y="5322888"/>
          <p14:tracePt t="39922" x="1103313" y="5346700"/>
          <p14:tracePt t="39939" x="1103313" y="5370513"/>
          <p14:tracePt t="39953" x="1176338" y="5419725"/>
          <p14:tracePt t="39970" x="1344613" y="5491163"/>
          <p14:tracePt t="39986" x="1584325" y="5538788"/>
          <p14:tracePt t="40004" x="1776413" y="5586413"/>
          <p14:tracePt t="40020" x="1847850" y="5586413"/>
          <p14:tracePt t="40036" x="1871663" y="5586413"/>
          <p14:tracePt t="40173" x="1895475" y="5586413"/>
          <p14:tracePt t="40195" x="1919288" y="5562600"/>
          <p14:tracePt t="40365" x="1919288" y="5538788"/>
          <p14:tracePt t="40394" x="1919288" y="5514975"/>
          <p14:tracePt t="40404" x="1919288" y="5491163"/>
          <p14:tracePt t="40418" x="1895475" y="5491163"/>
          <p14:tracePt t="40425" x="1895475" y="5467350"/>
          <p14:tracePt t="40457" x="1895475" y="5443538"/>
          <p14:tracePt t="40693" x="1895475" y="5467350"/>
          <p14:tracePt t="40703" x="1895475" y="5491163"/>
          <p14:tracePt t="40708" x="1919288" y="5514975"/>
          <p14:tracePt t="40721" x="1944688" y="5586413"/>
          <p14:tracePt t="40736" x="1968500" y="5611813"/>
          <p14:tracePt t="40740" x="1992313" y="5635625"/>
          <p14:tracePt t="40754" x="1992313" y="5659438"/>
          <p14:tracePt t="40770" x="2016125" y="5659438"/>
          <p14:tracePt t="40793" x="2039938" y="5659438"/>
          <p14:tracePt t="40802" x="2087563" y="5659438"/>
          <p14:tracePt t="40818" x="2232025" y="5659438"/>
          <p14:tracePt t="40835" x="2376488" y="5635625"/>
          <p14:tracePt t="40853" x="2447925" y="5611813"/>
          <p14:tracePt t="40868" x="2495550" y="5611813"/>
          <p14:tracePt t="40885" x="2519363" y="5611813"/>
          <p14:tracePt t="40901" x="2519363" y="5586413"/>
          <p14:tracePt t="40918" x="2544763" y="5586413"/>
          <p14:tracePt t="40935" x="2616200" y="5586413"/>
          <p14:tracePt t="40938" x="2663825" y="5562600"/>
          <p14:tracePt t="40952" x="2735263" y="5538788"/>
          <p14:tracePt t="40954" x="2832100" y="5538788"/>
          <p14:tracePt t="40968" x="3024188" y="5491163"/>
          <p14:tracePt t="40986" x="3216275" y="5443538"/>
          <p14:tracePt t="41002" x="3360738" y="5419725"/>
          <p14:tracePt t="41018" x="3408363" y="5419725"/>
          <p14:tracePt t="41210" x="3408363" y="5395913"/>
          <p14:tracePt t="41220" x="3384550" y="5395913"/>
          <p14:tracePt t="41242" x="3360738" y="5395913"/>
          <p14:tracePt t="41266" x="3335338" y="5395913"/>
          <p14:tracePt t="41282" x="3311525" y="5395913"/>
          <p14:tracePt t="41291" x="3287713" y="5395913"/>
          <p14:tracePt t="41303" x="3240088" y="5419725"/>
          <p14:tracePt t="41308" x="3216275" y="5419725"/>
          <p14:tracePt t="41320" x="3168650" y="5443538"/>
          <p14:tracePt t="41324" x="3119438" y="5467350"/>
          <p14:tracePt t="41337" x="3095625" y="5467350"/>
          <p14:tracePt t="41341" x="3071813" y="5491163"/>
          <p14:tracePt t="41353" x="3048000" y="5491163"/>
          <p14:tracePt t="41370" x="3024188" y="5514975"/>
          <p14:tracePt t="41658" x="3000375" y="5514975"/>
          <p14:tracePt t="41674" x="3000375" y="5491163"/>
          <p14:tracePt t="41683" x="3000375" y="5467350"/>
          <p14:tracePt t="41693" x="2976563" y="5443538"/>
          <p14:tracePt t="41703" x="2952750" y="5419725"/>
          <p14:tracePt t="41707" x="2927350" y="5419725"/>
          <p14:tracePt t="41718" x="2903538" y="5370513"/>
          <p14:tracePt t="41735" x="2784475" y="5275263"/>
          <p14:tracePt t="41751" x="2592388" y="5156200"/>
          <p14:tracePt t="41755" x="2495550" y="5083175"/>
          <p14:tracePt t="41768" x="2352675" y="5035550"/>
          <p14:tracePt t="41771" x="2232025" y="4987925"/>
          <p14:tracePt t="41785" x="2063750" y="4940300"/>
          <p14:tracePt t="41802" x="1992313" y="4891088"/>
          <p14:tracePt t="41818" x="1968500" y="4867275"/>
          <p14:tracePt t="41835" x="1944688" y="4819650"/>
          <p14:tracePt t="41851" x="1944688" y="4724400"/>
          <p14:tracePt t="41869" x="1944688" y="4556125"/>
          <p14:tracePt t="41885" x="1944688" y="4387850"/>
          <p14:tracePt t="41902" x="1968500" y="4244975"/>
          <p14:tracePt t="41918" x="2016125" y="4100513"/>
          <p14:tracePt t="41935" x="2063750" y="3979863"/>
          <p14:tracePt t="41939" x="2087563" y="3932238"/>
          <p14:tracePt t="41952" x="2087563" y="3908425"/>
          <p14:tracePt t="41954" x="2111375" y="3884613"/>
          <p14:tracePt t="41977" x="2136775" y="3884613"/>
          <p14:tracePt t="42025" x="2160588" y="3884613"/>
          <p14:tracePt t="42033" x="2184400" y="3884613"/>
          <p14:tracePt t="42050" x="2208213" y="3884613"/>
          <p14:tracePt t="42065" x="2232025" y="3884613"/>
          <p14:tracePt t="42089" x="2255838" y="3884613"/>
          <p14:tracePt t="42113" x="2279650" y="3860800"/>
          <p14:tracePt t="42122" x="2303463" y="3860800"/>
          <p14:tracePt t="42129" x="2327275" y="3860800"/>
          <p14:tracePt t="42139" x="2352675" y="3836988"/>
          <p14:tracePt t="42151" x="2424113" y="3836988"/>
          <p14:tracePt t="42154" x="2495550" y="3836988"/>
          <p14:tracePt t="42168" x="2592388" y="3836988"/>
          <p14:tracePt t="42171" x="2735263" y="3836988"/>
          <p14:tracePt t="42185" x="3024188" y="3836988"/>
          <p14:tracePt t="42202" x="3311525" y="3884613"/>
          <p14:tracePt t="42218" x="3455988" y="3908425"/>
          <p14:tracePt t="42235" x="3479800" y="3932238"/>
          <p14:tracePt t="42845" x="3479800" y="3908425"/>
          <p14:tracePt t="42861" x="3479800" y="3884613"/>
          <p14:tracePt t="42878" x="3479800" y="3860800"/>
          <p14:tracePt t="42894" x="3479800" y="3836988"/>
          <p14:tracePt t="43215" x="3455988" y="3836988"/>
          <p14:tracePt t="43231" x="3432175" y="3836988"/>
          <p14:tracePt t="43247" x="3408363" y="3813175"/>
          <p14:tracePt t="43259" x="3384550" y="3813175"/>
          <p14:tracePt t="43270" x="3360738" y="3789363"/>
          <p14:tracePt t="43286" x="3335338" y="3789363"/>
          <p14:tracePt t="43301" x="3311525" y="3740150"/>
          <p14:tracePt t="43318" x="3311525" y="3716338"/>
          <p14:tracePt t="43334" x="3311525" y="3692525"/>
          <p14:tracePt t="43357" x="3311525" y="3668713"/>
          <p14:tracePt t="43381" x="3311525" y="3644900"/>
          <p14:tracePt t="49204" x="3287713" y="3644900"/>
          <p14:tracePt t="49221" x="3263900" y="3644900"/>
          <p14:tracePt t="49237" x="3240088" y="3644900"/>
          <p14:tracePt t="49251" x="3216275" y="3644900"/>
          <p14:tracePt t="49259" x="3216275" y="3668713"/>
          <p14:tracePt t="49283" x="3192463" y="3668713"/>
          <p14:tracePt t="49291" x="3192463" y="3692525"/>
          <p14:tracePt t="49306" x="3192463" y="3716338"/>
          <p14:tracePt t="49318" x="3192463" y="3740150"/>
          <p14:tracePt t="49334" x="3168650" y="3763963"/>
          <p14:tracePt t="49352" x="3168650" y="3789363"/>
          <p14:tracePt t="49368" x="3168650" y="3813175"/>
          <p14:tracePt t="49371" x="3143250" y="3813175"/>
          <p14:tracePt t="49385" x="3143250" y="3836988"/>
          <p14:tracePt t="49402" x="3119438" y="3836988"/>
          <p14:tracePt t="49420" x="3119438" y="3860800"/>
          <p14:tracePt t="49433" x="3095625" y="3884613"/>
          <p14:tracePt t="49457" x="3095625" y="3908425"/>
          <p14:tracePt t="49481" x="3095625" y="3932238"/>
          <p14:tracePt t="49505" x="3071813" y="3932238"/>
          <p14:tracePt t="49514" x="3071813" y="3956050"/>
          <p14:tracePt t="49537" x="3071813" y="3979863"/>
          <p14:tracePt t="49561" x="3071813" y="4005263"/>
          <p14:tracePt t="49570" x="3071813" y="4029075"/>
          <p14:tracePt t="49577" x="3048000" y="4052888"/>
          <p14:tracePt t="49587" x="3048000" y="4076700"/>
          <p14:tracePt t="49600" x="3048000" y="4124325"/>
          <p14:tracePt t="49603" x="3024188" y="4148138"/>
          <p14:tracePt t="49617" x="3024188" y="4219575"/>
          <p14:tracePt t="49633" x="3024188" y="4292600"/>
          <p14:tracePt t="49650" x="3024188" y="4364038"/>
          <p14:tracePt t="49666" x="3024188" y="4435475"/>
          <p14:tracePt t="49683" x="3024188" y="4484688"/>
          <p14:tracePt t="49700" x="3024188" y="4532313"/>
          <p14:tracePt t="49717" x="3024188" y="4579938"/>
          <p14:tracePt t="49733" x="3024188" y="4627563"/>
          <p14:tracePt t="49750" x="3000375" y="4675188"/>
          <p14:tracePt t="49767" x="3000375" y="4700588"/>
          <p14:tracePt t="49784" x="3000375" y="4748213"/>
          <p14:tracePt t="49786" x="3000375" y="4772025"/>
          <p14:tracePt t="49801" x="3000375" y="4819650"/>
          <p14:tracePt t="49817" x="3000375" y="4843463"/>
          <p14:tracePt t="49833" x="3000375" y="4891088"/>
          <p14:tracePt t="49850" x="3000375" y="4916488"/>
          <p14:tracePt t="49866" x="3000375" y="4964113"/>
          <p14:tracePt t="49883" x="3024188" y="4987925"/>
          <p14:tracePt t="49900" x="3024188" y="5035550"/>
          <p14:tracePt t="49916" x="3024188" y="5059363"/>
          <p14:tracePt t="49933" x="3024188" y="5083175"/>
          <p14:tracePt t="49950" x="3000375" y="5106988"/>
          <p14:tracePt t="49966" x="3000375" y="5130800"/>
          <p14:tracePt t="49983" x="2976563" y="5156200"/>
          <p14:tracePt t="50000" x="2976563" y="5180013"/>
          <p14:tracePt t="50003" x="2976563" y="5203825"/>
          <p14:tracePt t="50017" x="2952750" y="5227638"/>
          <p14:tracePt t="50033" x="2927350" y="5251450"/>
          <p14:tracePt t="50050" x="2903538" y="5275263"/>
          <p14:tracePt t="50066" x="2832100" y="5299075"/>
          <p14:tracePt t="50083" x="2735263" y="5322888"/>
          <p14:tracePt t="50100" x="2663825" y="5346700"/>
          <p14:tracePt t="50116" x="2616200" y="5346700"/>
          <p14:tracePt t="50133" x="2592388" y="5346700"/>
          <p14:tracePt t="50150" x="2568575" y="5346700"/>
          <p14:tracePt t="50166" x="2519363" y="5346700"/>
          <p14:tracePt t="50183" x="2471738" y="5346700"/>
          <p14:tracePt t="50200" x="2400300" y="5346700"/>
          <p14:tracePt t="50216" x="2352675" y="5322888"/>
          <p14:tracePt t="50233" x="2303463" y="5322888"/>
          <p14:tracePt t="50250" x="2255838" y="5299075"/>
          <p14:tracePt t="50353" x="2232025" y="5275263"/>
          <p14:tracePt t="50366" x="2208213" y="5251450"/>
          <p14:tracePt t="50370" x="2184400" y="5227638"/>
          <p14:tracePt t="50387" x="2136775" y="5180013"/>
          <p14:tracePt t="50392" x="2111375" y="5180013"/>
          <p14:tracePt t="50403" x="2087563" y="5156200"/>
          <p14:tracePt t="50409" x="2087563" y="5130800"/>
          <p14:tracePt t="50446" x="2063750" y="5106988"/>
          <p14:tracePt t="50477" x="2063750" y="5083175"/>
          <p14:tracePt t="50486" x="2039938" y="5059363"/>
          <p14:tracePt t="50493" x="2039938" y="5035550"/>
          <p14:tracePt t="50502" x="2016125" y="5011738"/>
          <p14:tracePt t="50516" x="2016125" y="4987925"/>
          <p14:tracePt t="50519" x="2016125" y="4964113"/>
          <p14:tracePt t="50533" x="2016125" y="4916488"/>
          <p14:tracePt t="50550" x="2016125" y="4891088"/>
          <p14:tracePt t="50567" x="2016125" y="4843463"/>
          <p14:tracePt t="50583" x="1992313" y="4795838"/>
          <p14:tracePt t="50600" x="1992313" y="4748213"/>
          <p14:tracePt t="50616" x="1992313" y="4675188"/>
          <p14:tracePt t="50633" x="1992313" y="4627563"/>
          <p14:tracePt t="50650" x="1992313" y="4556125"/>
          <p14:tracePt t="50666" x="1968500" y="4508500"/>
          <p14:tracePt t="50683" x="1968500" y="4435475"/>
          <p14:tracePt t="50686" x="1968500" y="4411663"/>
          <p14:tracePt t="50700" x="1968500" y="4387850"/>
          <p14:tracePt t="50702" x="1968500" y="4364038"/>
          <p14:tracePt t="50717" x="1944688" y="4316413"/>
          <p14:tracePt t="50733" x="1944688" y="4268788"/>
          <p14:tracePt t="50750" x="1919288" y="4244975"/>
          <p14:tracePt t="50766" x="1919288" y="4195763"/>
          <p14:tracePt t="50783" x="1919288" y="4148138"/>
          <p14:tracePt t="50800" x="1919288" y="4100513"/>
          <p14:tracePt t="50817" x="1919288" y="4052888"/>
          <p14:tracePt t="50833" x="1919288" y="4005263"/>
          <p14:tracePt t="50850" x="1919288" y="3956050"/>
          <p14:tracePt t="50866" x="1895475" y="3860800"/>
          <p14:tracePt t="50883" x="1895475" y="3813175"/>
          <p14:tracePt t="50886" x="1895475" y="3763963"/>
          <p14:tracePt t="50900" x="1895475" y="3740150"/>
          <p14:tracePt t="50902" x="1895475" y="3716338"/>
          <p14:tracePt t="50918" x="1919288" y="3692525"/>
          <p14:tracePt t="50933" x="1919288" y="3644900"/>
          <p14:tracePt t="50950" x="1919288" y="3597275"/>
          <p14:tracePt t="50966" x="1944688" y="3573463"/>
          <p14:tracePt t="50983" x="1968500" y="3549650"/>
          <p14:tracePt t="51000" x="1992313" y="3500438"/>
          <p14:tracePt t="51016" x="2016125" y="3476625"/>
          <p14:tracePt t="51033" x="2063750" y="3452813"/>
          <p14:tracePt t="51050" x="2111375" y="3405188"/>
          <p14:tracePt t="51067" x="2136775" y="3381375"/>
          <p14:tracePt t="51070" x="2160588" y="3381375"/>
          <p14:tracePt t="51083" x="2160588" y="3357563"/>
          <p14:tracePt t="51100" x="2184400" y="3333750"/>
          <p14:tracePt t="51102" x="2208213" y="3333750"/>
          <p14:tracePt t="51118" x="2232025" y="3308350"/>
          <p14:tracePt t="51157" x="2255838" y="3308350"/>
          <p14:tracePt t="51182" x="2279650" y="3284538"/>
          <p14:tracePt t="51205" x="2303463" y="3284538"/>
          <p14:tracePt t="51213" x="2327275" y="3284538"/>
          <p14:tracePt t="51221" x="2352675" y="3260725"/>
          <p14:tracePt t="51233" x="2376488" y="3260725"/>
          <p14:tracePt t="51250" x="2447925" y="3260725"/>
          <p14:tracePt t="51266" x="2544763" y="3236913"/>
          <p14:tracePt t="51283" x="2663825" y="3236913"/>
          <p14:tracePt t="51286" x="2687638" y="3236913"/>
          <p14:tracePt t="51300" x="2735263" y="3213100"/>
          <p14:tracePt t="51302" x="2760663" y="3213100"/>
          <p14:tracePt t="51319" x="2784475" y="3213100"/>
          <p14:tracePt t="51389" x="2808288" y="3236913"/>
          <p14:tracePt t="51408" x="2832100" y="3260725"/>
          <p14:tracePt t="51424" x="2855913" y="3284538"/>
          <p14:tracePt t="51434" x="2855913" y="3308350"/>
          <p14:tracePt t="51450" x="2855913" y="3357563"/>
          <p14:tracePt t="51467" x="2879725" y="3405188"/>
          <p14:tracePt t="51470" x="2879725" y="3429000"/>
          <p14:tracePt t="51484" x="2879725" y="3452813"/>
          <p14:tracePt t="51501" x="2903538" y="3476625"/>
          <p14:tracePt t="51504" x="2903538" y="3500438"/>
          <p14:tracePt t="51517" x="2927350" y="3524250"/>
          <p14:tracePt t="51534" x="2927350" y="3549650"/>
          <p14:tracePt t="51551" x="2952750" y="3597275"/>
          <p14:tracePt t="51568" x="2952750" y="3621088"/>
          <p14:tracePt t="51584" x="2952750" y="3644900"/>
          <p14:tracePt t="51600" x="2952750" y="3692525"/>
          <p14:tracePt t="51617" x="2952750" y="3740150"/>
          <p14:tracePt t="51633" x="2952750" y="3789363"/>
          <p14:tracePt t="51650" x="2952750" y="3813175"/>
          <p14:tracePt t="51667" x="2952750" y="3836988"/>
          <p14:tracePt t="51684" x="2952750" y="3860800"/>
          <p14:tracePt t="51687" x="2952750" y="3884613"/>
          <p14:tracePt t="51703" x="2952750" y="3908425"/>
          <p14:tracePt t="51717" x="2952750" y="3956050"/>
          <p14:tracePt t="51734" x="2952750" y="4005263"/>
          <p14:tracePt t="51751" x="2952750" y="4052888"/>
          <p14:tracePt t="51767" x="2976563" y="4124325"/>
          <p14:tracePt t="51783" x="3000375" y="4171950"/>
          <p14:tracePt t="51799" x="3000375" y="4244975"/>
          <p14:tracePt t="51816" x="3024188" y="4292600"/>
          <p14:tracePt t="51834" x="3024188" y="4364038"/>
          <p14:tracePt t="51850" x="3024188" y="4435475"/>
          <p14:tracePt t="51866" x="3024188" y="4484688"/>
          <p14:tracePt t="51883" x="3024188" y="4603750"/>
          <p14:tracePt t="51886" x="3024188" y="4627563"/>
          <p14:tracePt t="51899" x="3024188" y="4651375"/>
          <p14:tracePt t="51902" x="3024188" y="4675188"/>
          <p14:tracePt t="51916" x="3024188" y="4700588"/>
          <p14:tracePt t="51919" x="3024188" y="4748213"/>
          <p14:tracePt t="51933" x="3024188" y="4795838"/>
          <p14:tracePt t="51950" x="3024188" y="4843463"/>
          <p14:tracePt t="51966" x="3024188" y="4891088"/>
          <p14:tracePt t="51983" x="3024188" y="4916488"/>
          <p14:tracePt t="51986" x="3024188" y="4940300"/>
          <p14:tracePt t="52000" x="3024188" y="4964113"/>
          <p14:tracePt t="52002" x="3048000" y="4987925"/>
          <p14:tracePt t="52016" x="3048000" y="5035550"/>
          <p14:tracePt t="52019" x="3048000" y="5059363"/>
          <p14:tracePt t="52033" x="3048000" y="5106988"/>
          <p14:tracePt t="52050" x="3048000" y="5156200"/>
          <p14:tracePt t="52066" x="3048000" y="5203825"/>
          <p14:tracePt t="52083" x="3048000" y="5251450"/>
          <p14:tracePt t="52099" x="3048000" y="5299075"/>
          <p14:tracePt t="52116" x="3048000" y="5322888"/>
          <p14:tracePt t="52133" x="3024188" y="5346700"/>
          <p14:tracePt t="52149" x="3000375" y="5370513"/>
          <p14:tracePt t="52166" x="2976563" y="5395913"/>
          <p14:tracePt t="52183" x="2952750" y="5419725"/>
          <p14:tracePt t="52199" x="2927350" y="5419725"/>
          <p14:tracePt t="52202" x="2903538" y="5443538"/>
          <p14:tracePt t="52216" x="2879725" y="5443538"/>
          <p14:tracePt t="52219" x="2855913" y="5443538"/>
          <p14:tracePt t="52233" x="2735263" y="5467350"/>
          <p14:tracePt t="52249" x="2592388" y="5491163"/>
          <p14:tracePt t="52266" x="2471738" y="5491163"/>
          <p14:tracePt t="52283" x="2327275" y="5491163"/>
          <p14:tracePt t="52299" x="2136775" y="5467350"/>
          <p14:tracePt t="52316" x="1919288" y="5346700"/>
          <p14:tracePt t="52333" x="1703388" y="5251450"/>
          <p14:tracePt t="52349" x="1536700" y="5156200"/>
          <p14:tracePt t="52366" x="1416050" y="5106988"/>
          <p14:tracePt t="52383" x="1392238" y="5106988"/>
          <p14:tracePt t="52469" x="1368425" y="5106988"/>
          <p14:tracePt t="52601" x="1392238" y="5106988"/>
          <p14:tracePt t="52610" x="1416050" y="5106988"/>
          <p14:tracePt t="52624" x="1584325" y="5106988"/>
          <p14:tracePt t="52634" x="1679575" y="5106988"/>
          <p14:tracePt t="52651" x="1776413" y="5083175"/>
          <p14:tracePt t="52667" x="1800225" y="5083175"/>
          <p14:tracePt t="52671" x="1824038" y="5083175"/>
          <p14:tracePt t="52718" x="1847850" y="5083175"/>
          <p14:tracePt t="52734" x="1871663" y="5083175"/>
          <p14:tracePt t="52744" x="1895475" y="5083175"/>
          <p14:tracePt t="52751" x="1919288" y="5083175"/>
          <p14:tracePt t="52767" x="1944688" y="5083175"/>
          <p14:tracePt t="52784" x="1968500" y="5083175"/>
          <p14:tracePt t="52801" x="1992313" y="5083175"/>
          <p14:tracePt t="52851" x="2016125" y="5083175"/>
          <p14:tracePt t="52863" x="2136775" y="5083175"/>
          <p14:tracePt t="52873" x="2232025" y="5106988"/>
          <p14:tracePt t="52884" x="2352675" y="5106988"/>
          <p14:tracePt t="52888" x="2495550" y="5130800"/>
          <p14:tracePt t="52899" x="2640013" y="5156200"/>
          <p14:tracePt t="52902" x="2711450" y="5180013"/>
          <p14:tracePt t="52916" x="2784475" y="5203825"/>
          <p14:tracePt t="52957" x="2784475" y="5227638"/>
          <p14:tracePt t="52966" x="2760663" y="5227638"/>
          <p14:tracePt t="52973" x="2735263" y="5227638"/>
          <p14:tracePt t="52983" x="2711450" y="5227638"/>
          <p14:tracePt t="53000" x="2640013" y="5251450"/>
          <p14:tracePt t="53016" x="2495550" y="5275263"/>
          <p14:tracePt t="53032" x="2327275" y="5275263"/>
          <p14:tracePt t="53049" x="2160588" y="5299075"/>
          <p14:tracePt t="53066" x="2016125" y="5299075"/>
          <p14:tracePt t="53083" x="1919288" y="5299075"/>
          <p14:tracePt t="53086" x="1895475" y="5299075"/>
          <p14:tracePt t="53153" x="1919288" y="5299075"/>
          <p14:tracePt t="53161" x="1944688" y="5299075"/>
          <p14:tracePt t="53169" x="1968500" y="5299075"/>
          <p14:tracePt t="53183" x="1992313" y="5299075"/>
          <p14:tracePt t="53199" x="2039938" y="5275263"/>
          <p14:tracePt t="53202" x="2063750" y="5275263"/>
          <p14:tracePt t="53216" x="2111375" y="5275263"/>
          <p14:tracePt t="53219" x="2184400" y="5251450"/>
          <p14:tracePt t="53233" x="2303463" y="5227638"/>
          <p14:tracePt t="53249" x="2376488" y="5227638"/>
          <p14:tracePt t="53266" x="2471738" y="5203825"/>
          <p14:tracePt t="53282" x="2568575" y="5203825"/>
          <p14:tracePt t="53299" x="2687638" y="5203825"/>
          <p14:tracePt t="53316" x="2808288" y="5203825"/>
          <p14:tracePt t="53332" x="2855913" y="5227638"/>
          <p14:tracePt t="53369" x="2832100" y="5227638"/>
          <p14:tracePt t="53377" x="2808288" y="5251450"/>
          <p14:tracePt t="53386" x="2784475" y="5251450"/>
          <p14:tracePt t="53399" x="2760663" y="5251450"/>
          <p14:tracePt t="53401" x="2687638" y="5251450"/>
          <p14:tracePt t="53416" x="2616200" y="5275263"/>
          <p14:tracePt t="53418" x="2519363" y="5275263"/>
          <p14:tracePt t="53433" x="2352675" y="5299075"/>
          <p14:tracePt t="53449" x="2279650" y="5322888"/>
          <p14:tracePt t="53466" x="2232025" y="5322888"/>
          <p14:tracePt t="53546" x="2255838" y="5322888"/>
          <p14:tracePt t="53554" x="2279650" y="5322888"/>
          <p14:tracePt t="53566" x="2327275" y="5322888"/>
          <p14:tracePt t="53584" x="2400300" y="5322888"/>
          <p14:tracePt t="53587" x="2424113" y="5322888"/>
          <p14:tracePt t="53601" x="2447925" y="5322888"/>
          <p14:tracePt t="53603" x="2471738" y="5322888"/>
          <p14:tracePt t="53708" x="2495550" y="5322888"/>
          <p14:tracePt t="53924" x="2519363" y="5322888"/>
          <p14:tracePt t="53941" x="2544763" y="5322888"/>
          <p14:tracePt t="53954" x="2568575" y="5322888"/>
          <p14:tracePt t="53967" x="2592388" y="5322888"/>
          <p14:tracePt t="53970" x="2616200" y="5322888"/>
          <p14:tracePt t="53984" x="2640013" y="5322888"/>
          <p14:tracePt t="53987" x="2663825" y="5322888"/>
          <p14:tracePt t="54001" x="2687638" y="5322888"/>
          <p14:tracePt t="54004" x="2711450" y="5322888"/>
          <p14:tracePt t="54018" x="2735263" y="5322888"/>
          <p14:tracePt t="54084" x="2711450" y="5322888"/>
          <p14:tracePt t="54227" x="2687638" y="5322888"/>
          <p14:tracePt t="54241" x="2663825" y="5322888"/>
          <p14:tracePt t="54245" x="2640013" y="5322888"/>
          <p14:tracePt t="54258" x="2592388" y="5322888"/>
          <p14:tracePt t="54264" x="2495550" y="5322888"/>
          <p14:tracePt t="54279" x="2255838" y="5346700"/>
          <p14:tracePt t="54289" x="2160588" y="5370513"/>
          <p14:tracePt t="54291" x="2087563" y="5370513"/>
          <p14:tracePt t="54300" x="2063750" y="5370513"/>
          <p14:tracePt t="54347" x="2063750" y="5346700"/>
          <p14:tracePt t="54354" x="2087563" y="5322888"/>
          <p14:tracePt t="54367" x="2087563" y="5299075"/>
          <p14:tracePt t="54371" x="2111375" y="5275263"/>
          <p14:tracePt t="54384" x="2136775" y="5251450"/>
          <p14:tracePt t="54402" x="2160588" y="5251450"/>
          <p14:tracePt t="54484" x="2184400" y="5251450"/>
          <p14:tracePt t="54501" x="2208213" y="5251450"/>
          <p14:tracePt t="54516" x="2232025" y="5251450"/>
          <p14:tracePt t="54530" x="2255838" y="5251450"/>
          <p14:tracePt t="54538" x="2279650" y="5251450"/>
          <p14:tracePt t="54550" x="2279650" y="5275263"/>
          <p14:tracePt t="54567" x="2303463" y="5275263"/>
          <p14:tracePt t="54626" x="2327275" y="5275263"/>
          <p14:tracePt t="54634" x="2327275" y="5251450"/>
          <p14:tracePt t="54642" x="2352675" y="5251450"/>
          <p14:tracePt t="54658" x="2376488" y="5251450"/>
          <p14:tracePt t="54667" x="2376488" y="5227638"/>
          <p14:tracePt t="54683" x="2400300" y="5227638"/>
          <p14:tracePt t="54746" x="2424113" y="5227638"/>
          <p14:tracePt t="54762" x="2447925" y="5227638"/>
          <p14:tracePt t="54772" x="2471738" y="5227638"/>
          <p14:tracePt t="54783" x="2495550" y="5227638"/>
          <p14:tracePt t="54788" x="2519363" y="5227638"/>
          <p14:tracePt t="54801" x="2544763" y="5227638"/>
          <p14:tracePt t="54804" x="2568575" y="5227638"/>
          <p14:tracePt t="54818" x="2616200" y="5227638"/>
          <p14:tracePt t="54834" x="2663825" y="5227638"/>
          <p14:tracePt t="54850" x="2687638" y="5227638"/>
          <p14:tracePt t="54987" x="2663825" y="5227638"/>
          <p14:tracePt t="54994" x="2640013" y="5251450"/>
          <p14:tracePt t="55002" x="2616200" y="5251450"/>
          <p14:tracePt t="55017" x="2592388" y="5251450"/>
          <p14:tracePt t="55020" x="2568575" y="5251450"/>
          <p14:tracePt t="55033" x="2495550" y="5251450"/>
          <p14:tracePt t="55049" x="2447925" y="5251450"/>
          <p14:tracePt t="55065" x="2424113" y="5251450"/>
          <p14:tracePt t="55082" x="2400300" y="5251450"/>
          <p14:tracePt t="55099" x="2376488" y="5251450"/>
          <p14:tracePt t="55115" x="2352675" y="5251450"/>
          <p14:tracePt t="55132" x="2303463" y="5251450"/>
          <p14:tracePt t="55149" x="2255838" y="5251450"/>
          <p14:tracePt t="55165" x="2160588" y="5251450"/>
          <p14:tracePt t="55182" x="2063750" y="5251450"/>
          <p14:tracePt t="55233" x="2111375" y="5251450"/>
          <p14:tracePt t="55241" x="2136775" y="5251450"/>
          <p14:tracePt t="55249" x="2160588" y="5251450"/>
          <p14:tracePt t="55380" x="2184400" y="5251450"/>
          <p14:tracePt t="55415" x="2208213" y="5251450"/>
          <p14:tracePt t="55425" x="2232025" y="5251450"/>
          <p14:tracePt t="55434" x="2255838" y="5251450"/>
          <p14:tracePt t="55450" x="2327275" y="5251450"/>
          <p14:tracePt t="55466" x="2447925" y="5251450"/>
          <p14:tracePt t="55483" x="2616200" y="5251450"/>
          <p14:tracePt t="55499" x="2784475" y="5251450"/>
          <p14:tracePt t="55516" x="2808288" y="5275263"/>
          <p14:tracePt t="55533" x="2832100" y="5275263"/>
          <p14:tracePt t="55618" x="2855913" y="5275263"/>
          <p14:tracePt t="55625" x="2879725" y="5299075"/>
          <p14:tracePt t="55643" x="2903538" y="5299075"/>
          <p14:tracePt t="55663" x="2927350" y="5299075"/>
          <p14:tracePt t="57512" x="2927350" y="5322888"/>
          <p14:tracePt t="57616" x="2952750" y="5322888"/>
          <p14:tracePt t="57627" x="2952750" y="5346700"/>
          <p14:tracePt t="57640" x="2976563" y="5346700"/>
          <p14:tracePt t="57655" x="3000375" y="5370513"/>
          <p14:tracePt t="57666" x="3024188" y="5370513"/>
          <p14:tracePt t="57683" x="3071813" y="5395913"/>
          <p14:tracePt t="57687" x="3095625" y="5395913"/>
          <p14:tracePt t="57700" x="3143250" y="5419725"/>
          <p14:tracePt t="57717" x="3287713" y="5419725"/>
          <p14:tracePt t="57720" x="3360738" y="5419725"/>
          <p14:tracePt t="57733" x="3503613" y="5443538"/>
          <p14:tracePt t="57750" x="3648075" y="5443538"/>
          <p14:tracePt t="57765" x="3792538" y="5443538"/>
          <p14:tracePt t="57781" x="3935413" y="5443538"/>
          <p14:tracePt t="57799" x="4151313" y="5467350"/>
          <p14:tracePt t="57815" x="4392613" y="5467350"/>
          <p14:tracePt t="57831" x="4632325" y="5467350"/>
          <p14:tracePt t="57848" x="4751388" y="5467350"/>
          <p14:tracePt t="57865" x="4800600" y="5467350"/>
          <p14:tracePt t="57909" x="4800600" y="5443538"/>
          <p14:tracePt t="58032" x="4776788" y="5443538"/>
          <p14:tracePt t="58056" x="4751388" y="5419725"/>
          <p14:tracePt t="58078" x="4727575" y="5419725"/>
          <p14:tracePt t="58085" x="4703763" y="5395913"/>
          <p14:tracePt t="58099" x="4679950" y="5370513"/>
          <p14:tracePt t="58115" x="4608513" y="5299075"/>
          <p14:tracePt t="58117" x="4535488" y="5275263"/>
          <p14:tracePt t="58131" x="4487863" y="5227638"/>
          <p14:tracePt t="58133" x="4440238" y="5203825"/>
          <p14:tracePt t="58149" x="4392613" y="5203825"/>
          <p14:tracePt t="58152" x="4367213" y="5180013"/>
          <p14:tracePt t="58165" x="4295775" y="5156200"/>
          <p14:tracePt t="58182" x="4248150" y="5130800"/>
          <p14:tracePt t="58198" x="4200525" y="5106988"/>
          <p14:tracePt t="58215" x="4176713" y="5083175"/>
          <p14:tracePt t="58231" x="4176713" y="5035550"/>
          <p14:tracePt t="58248" x="4176713" y="4964113"/>
          <p14:tracePt t="58265" x="4176713" y="4819650"/>
          <p14:tracePt t="58281" x="4151313" y="4724400"/>
          <p14:tracePt t="58298" x="4151313" y="4627563"/>
          <p14:tracePt t="58315" x="4151313" y="4484688"/>
          <p14:tracePt t="58332" x="4176713" y="4387850"/>
          <p14:tracePt t="58334" x="4200525" y="4364038"/>
          <p14:tracePt t="58348" x="4200525" y="4340225"/>
          <p14:tracePt t="58351" x="4200525" y="4316413"/>
          <p14:tracePt t="58365" x="4200525" y="4268788"/>
          <p14:tracePt t="58381" x="4200525" y="4219575"/>
          <p14:tracePt t="58398" x="4224338" y="4195763"/>
          <p14:tracePt t="58415" x="4224338" y="4148138"/>
          <p14:tracePt t="58431" x="4248150" y="4100513"/>
          <p14:tracePt t="58448" x="4248150" y="4052888"/>
          <p14:tracePt t="58465" x="4248150" y="4005263"/>
          <p14:tracePt t="58481" x="4248150" y="3956050"/>
          <p14:tracePt t="58498" x="4248150" y="3932238"/>
          <p14:tracePt t="58515" x="4248150" y="3908425"/>
          <p14:tracePt t="58606" x="4248150" y="3884613"/>
          <p14:tracePt t="58624" x="4224338" y="3860800"/>
          <p14:tracePt t="58632" x="4224338" y="3836988"/>
          <p14:tracePt t="58648" x="4200525" y="3813175"/>
          <p14:tracePt t="58666" x="4200525" y="3763963"/>
          <p14:tracePt t="58682" x="4200525" y="3716338"/>
          <p14:tracePt t="58699" x="4200525" y="3668713"/>
          <p14:tracePt t="58715" x="4200525" y="3621088"/>
          <p14:tracePt t="58732" x="4200525" y="3597275"/>
          <p14:tracePt t="58748" x="4224338" y="3573463"/>
          <p14:tracePt t="58765" x="4248150" y="3573463"/>
          <p14:tracePt t="58782" x="4248150" y="3549650"/>
          <p14:tracePt t="60365" x="4248150" y="3573463"/>
          <p14:tracePt t="60377" x="4248150" y="3597275"/>
          <p14:tracePt t="60390" x="4248150" y="3621088"/>
          <p14:tracePt t="60400" x="4248150" y="3644900"/>
          <p14:tracePt t="60404" x="4248150" y="3668713"/>
          <p14:tracePt t="60417" x="4248150" y="3692525"/>
          <p14:tracePt t="60431" x="4248150" y="3716338"/>
          <p14:tracePt t="60433" x="4248150" y="3740150"/>
          <p14:tracePt t="60451" x="4248150" y="3763963"/>
          <p14:tracePt t="60465" x="4248150" y="3813175"/>
          <p14:tracePt t="60481" x="4224338" y="3860800"/>
          <p14:tracePt t="60498" x="4224338" y="3908425"/>
          <p14:tracePt t="60514" x="4200525" y="3956050"/>
          <p14:tracePt t="60531" x="4200525" y="3979863"/>
          <p14:tracePt t="60548" x="4200525" y="4005263"/>
          <p14:tracePt t="60633" x="4200525" y="4029075"/>
          <p14:tracePt t="60641" x="4224338" y="4029075"/>
          <p14:tracePt t="60666" x="4224338" y="4052888"/>
          <p14:tracePt t="60702" x="4224338" y="4076700"/>
          <p14:tracePt t="60736" x="4224338" y="4100513"/>
          <p14:tracePt t="60747" x="4248150" y="4124325"/>
          <p14:tracePt t="60761" x="4248150" y="4148138"/>
          <p14:tracePt t="60773" x="4248150" y="4171950"/>
          <p14:tracePt t="60783" x="4248150" y="4195763"/>
          <p14:tracePt t="60800" x="4224338" y="4244975"/>
          <p14:tracePt t="60816" x="4224338" y="4292600"/>
          <p14:tracePt t="60833" x="4224338" y="4316413"/>
          <p14:tracePt t="60851" x="4200525" y="4340225"/>
          <p14:tracePt t="60867" x="4200525" y="4364038"/>
          <p14:tracePt t="61560" x="4200525" y="4387850"/>
          <p14:tracePt t="61584" x="4200525" y="4411663"/>
          <p14:tracePt t="61600" x="4200525" y="4435475"/>
          <p14:tracePt t="61615" x="4200525" y="4460875"/>
          <p14:tracePt t="61623" x="4176713" y="4460875"/>
          <p14:tracePt t="61645" x="4176713" y="4484688"/>
          <p14:tracePt t="61711" x="4176713" y="4508500"/>
          <p14:tracePt t="61737" x="4176713" y="4532313"/>
          <p14:tracePt t="61760" x="4176713" y="4556125"/>
          <p14:tracePt t="61791" x="4176713" y="4579938"/>
          <p14:tracePt t="61831" x="4176713" y="4603750"/>
          <p14:tracePt t="61847" x="4176713" y="4627563"/>
          <p14:tracePt t="61857" x="4151313" y="4627563"/>
          <p14:tracePt t="61866" x="4151313" y="4651375"/>
          <p14:tracePt t="61884" x="4151313" y="4675188"/>
          <p14:tracePt t="61888" x="4151313" y="4700588"/>
          <p14:tracePt t="61911" x="4151313" y="4724400"/>
          <p14:tracePt t="61927" x="4151313" y="4748213"/>
          <p14:tracePt t="61952" x="4151313" y="4772025"/>
          <p14:tracePt t="61975" x="4151313" y="4795838"/>
          <p14:tracePt t="62001" x="4151313" y="4819650"/>
          <p14:tracePt t="62031" x="4151313" y="4843463"/>
          <p14:tracePt t="62234" x="4151313" y="4867275"/>
          <p14:tracePt t="62336" x="4151313" y="4891088"/>
          <p14:tracePt t="62370" x="4151313" y="4916488"/>
          <p14:tracePt t="62380" x="4151313" y="4940300"/>
          <p14:tracePt t="62390" x="4127500" y="4987925"/>
          <p14:tracePt t="62399" x="4127500" y="5035550"/>
          <p14:tracePt t="62416" x="4127500" y="5180013"/>
          <p14:tracePt t="62431" x="4127500" y="5322888"/>
          <p14:tracePt t="62449" x="4127500" y="5443538"/>
          <p14:tracePt t="62465" x="4127500" y="5491163"/>
          <p14:tracePt t="62482" x="4127500" y="5514975"/>
          <p14:tracePt t="62510" x="4127500" y="5538788"/>
          <p14:tracePt t="62535" x="4127500" y="5562600"/>
          <p14:tracePt t="62551" x="4103688" y="5586413"/>
          <p14:tracePt t="62567" x="4103688" y="5611813"/>
          <p14:tracePt t="62582" x="4103688" y="5635625"/>
          <p14:tracePt t="62590" x="4079875" y="5635625"/>
          <p14:tracePt t="64225" x="4056063" y="5635625"/>
          <p14:tracePt t="64265" x="4032250" y="5635625"/>
          <p14:tracePt t="64330" x="4032250" y="5611813"/>
          <p14:tracePt t="64337" x="4032250" y="5586413"/>
          <p14:tracePt t="64347" x="4056063" y="5562600"/>
          <p14:tracePt t="64364" x="4151313" y="5491163"/>
          <p14:tracePt t="64380" x="4224338" y="5395913"/>
          <p14:tracePt t="64397" x="4248150" y="5346700"/>
          <p14:tracePt t="64414" x="4271963" y="5299075"/>
          <p14:tracePt t="64430" x="4271963" y="5275263"/>
          <p14:tracePt t="64447" x="4271963" y="5227638"/>
          <p14:tracePt t="64451" x="4295775" y="5227638"/>
          <p14:tracePt t="64464" x="4295775" y="5203825"/>
          <p14:tracePt t="64481" x="4319588" y="5180013"/>
          <p14:tracePt t="64497" x="4367213" y="5156200"/>
          <p14:tracePt t="64513" x="4416425" y="5130800"/>
          <p14:tracePt t="64515" x="4440238" y="5130800"/>
          <p14:tracePt t="64530" x="4464050" y="5106988"/>
          <p14:tracePt t="64547" x="4487863" y="5083175"/>
          <p14:tracePt t="64563" x="4511675" y="5083175"/>
          <p14:tracePt t="64581" x="4511675" y="5059363"/>
          <p14:tracePt t="64601" x="4535488" y="5059363"/>
          <p14:tracePt t="64613" x="4535488" y="5035550"/>
          <p14:tracePt t="64630" x="4608513" y="4987925"/>
          <p14:tracePt t="64647" x="4800600" y="4867275"/>
          <p14:tracePt t="64663" x="5111750" y="4675188"/>
          <p14:tracePt t="64667" x="5256213" y="4556125"/>
          <p14:tracePt t="64681" x="5592763" y="4340225"/>
          <p14:tracePt t="64697" x="5903913" y="4124325"/>
          <p14:tracePt t="64714" x="6119813" y="3908425"/>
          <p14:tracePt t="64730" x="6191250" y="3789363"/>
          <p14:tracePt t="64747" x="6216650" y="3740150"/>
          <p14:tracePt t="64764" x="6216650" y="3716338"/>
          <p14:tracePt t="64785" x="6191250" y="3716338"/>
          <p14:tracePt t="64802" x="6167438" y="3716338"/>
          <p14:tracePt t="64814" x="6143625" y="3716338"/>
          <p14:tracePt t="64834" x="6119813" y="3716338"/>
          <p14:tracePt t="64897" x="6119813" y="3692525"/>
          <p14:tracePt t="64905" x="6119813" y="3668713"/>
          <p14:tracePt t="64921" x="6096000" y="3644900"/>
          <p14:tracePt t="64930" x="6096000" y="3621088"/>
          <p14:tracePt t="64947" x="6072188" y="3597275"/>
          <p14:tracePt t="64963" x="6072188" y="3573463"/>
          <p14:tracePt t="64981" x="6048375" y="3549650"/>
          <p14:tracePt t="65017" x="6024563" y="3549650"/>
          <p14:tracePt t="65034" x="6000750" y="3549650"/>
          <p14:tracePt t="65057" x="5975350" y="3549650"/>
          <p14:tracePt t="65082" x="5951538" y="3549650"/>
          <p14:tracePt t="65097" x="5927725" y="3549650"/>
          <p14:tracePt t="65105" x="5903913" y="3549650"/>
          <p14:tracePt t="65114" x="5880100" y="3524250"/>
          <p14:tracePt t="65130" x="5832475" y="3500438"/>
          <p14:tracePt t="65147" x="5783263" y="3476625"/>
          <p14:tracePt t="65163" x="5759450" y="3429000"/>
          <p14:tracePt t="65180" x="5735638" y="3405188"/>
          <p14:tracePt t="65197" x="5735638" y="3357563"/>
          <p14:tracePt t="65213" x="5735638" y="3333750"/>
          <p14:tracePt t="65404" x="5711825" y="3333750"/>
          <p14:tracePt t="65476" x="5711825" y="3357563"/>
          <p14:tracePt t="65487" x="5711825" y="3381375"/>
          <p14:tracePt t="65499" x="5688013" y="3452813"/>
          <p14:tracePt t="65515" x="5640388" y="3549650"/>
          <p14:tracePt t="65530" x="5567363" y="3621088"/>
          <p14:tracePt t="65547" x="5495925" y="3740150"/>
          <p14:tracePt t="65563" x="5448300" y="3836988"/>
          <p14:tracePt t="65580" x="5375275" y="3979863"/>
          <p14:tracePt t="65596" x="5327650" y="4100513"/>
          <p14:tracePt t="65613" x="5280025" y="4219575"/>
          <p14:tracePt t="65630" x="5256213" y="4268788"/>
          <p14:tracePt t="65647" x="5232400" y="4292600"/>
          <p14:tracePt t="65663" x="5208588" y="4316413"/>
          <p14:tracePt t="65680" x="5184775" y="4316413"/>
          <p14:tracePt t="65697" x="5159375" y="4316413"/>
          <p14:tracePt t="65714" x="5135563" y="4340225"/>
          <p14:tracePt t="65730" x="5111750" y="4364038"/>
          <p14:tracePt t="65746" x="5064125" y="4364038"/>
          <p14:tracePt t="65763" x="5016500" y="4387850"/>
          <p14:tracePt t="65780" x="4967288" y="4411663"/>
          <p14:tracePt t="65796" x="4895850" y="4435475"/>
          <p14:tracePt t="65813" x="4751388" y="4508500"/>
          <p14:tracePt t="65830" x="4584700" y="4579938"/>
          <p14:tracePt t="65847" x="4416425" y="4627563"/>
          <p14:tracePt t="65863" x="4295775" y="4675188"/>
          <p14:tracePt t="65866" x="4248150" y="4675188"/>
          <p14:tracePt t="65880" x="4224338" y="4675188"/>
          <p14:tracePt t="65883" x="4200525" y="4675188"/>
          <p14:tracePt t="65914" x="4176713" y="4675188"/>
          <p14:tracePt t="65940" x="4151313" y="4675188"/>
          <p14:tracePt t="65947" x="4103688" y="4675188"/>
          <p14:tracePt t="65956" x="4079875" y="4675188"/>
          <p14:tracePt t="65978" x="4056063" y="4675188"/>
          <p14:tracePt t="66035" x="4079875" y="4675188"/>
          <p14:tracePt t="66051" x="4103688" y="4651375"/>
          <p14:tracePt t="66061" x="4103688" y="4627563"/>
          <p14:tracePt t="66074" x="4127500" y="4579938"/>
          <p14:tracePt t="66085" x="4127500" y="4556125"/>
          <p14:tracePt t="66097" x="4127500" y="4508500"/>
          <p14:tracePt t="66114" x="4127500" y="4484688"/>
          <p14:tracePt t="66131" x="4127500" y="4435475"/>
          <p14:tracePt t="66147" x="4079875" y="4435475"/>
          <p14:tracePt t="66163" x="4079875" y="4411663"/>
          <p14:tracePt t="66180" x="4056063" y="4411663"/>
          <p14:tracePt t="66197" x="4032250" y="4411663"/>
          <p14:tracePt t="66213" x="4032250" y="4387850"/>
          <p14:tracePt t="66230" x="4008438" y="4387850"/>
          <p14:tracePt t="66247" x="3984625" y="4340225"/>
          <p14:tracePt t="66250" x="3959225" y="4340225"/>
          <p14:tracePt t="66263" x="3959225" y="4316413"/>
          <p14:tracePt t="66266" x="3935413" y="4292600"/>
          <p14:tracePt t="66280" x="3911600" y="4268788"/>
          <p14:tracePt t="66297" x="3887788" y="4244975"/>
          <p14:tracePt t="66549" x="3887788" y="4268788"/>
          <p14:tracePt t="66644" x="3887788" y="4292600"/>
          <p14:tracePt t="66742" x="3887788" y="4316413"/>
          <p14:tracePt t="66758" x="3887788" y="4340225"/>
          <p14:tracePt t="66767" x="3887788" y="4364038"/>
          <p14:tracePt t="66781" x="3887788" y="4411663"/>
          <p14:tracePt t="66798" x="3887788" y="4460875"/>
          <p14:tracePt t="66814" x="3911600" y="4484688"/>
          <p14:tracePt t="66831" x="3935413" y="4532313"/>
          <p14:tracePt t="66847" x="3959225" y="4556125"/>
          <p14:tracePt t="66864" x="4008438" y="4603750"/>
          <p14:tracePt t="66880" x="4032250" y="4651375"/>
          <p14:tracePt t="66898" x="4056063" y="4724400"/>
          <p14:tracePt t="66914" x="4079875" y="4748213"/>
          <p14:tracePt t="66930" x="4079875" y="4795838"/>
          <p14:tracePt t="66947" x="4079875" y="4867275"/>
          <p14:tracePt t="66951" x="4079875" y="4891088"/>
          <p14:tracePt t="66967" x="4079875" y="4916488"/>
          <p14:tracePt t="66990" x="4079875" y="4940300"/>
          <p14:tracePt t="67005" x="4079875" y="4964113"/>
          <p14:tracePt t="67021" x="4103688" y="4987925"/>
          <p14:tracePt t="67038" x="4103688" y="5011738"/>
          <p14:tracePt t="67062" x="4103688" y="5035550"/>
          <p14:tracePt t="67086" x="4103688" y="5059363"/>
          <p14:tracePt t="67102" x="4103688" y="5083175"/>
          <p14:tracePt t="67111" x="4127500" y="5083175"/>
          <p14:tracePt t="67119" x="4127500" y="5106988"/>
          <p14:tracePt t="67130" x="4127500" y="5130800"/>
          <p14:tracePt t="67147" x="4176713" y="5156200"/>
          <p14:tracePt t="67151" x="4176713" y="5203825"/>
          <p14:tracePt t="67164" x="4200525" y="5227638"/>
          <p14:tracePt t="67167" x="4224338" y="5251450"/>
          <p14:tracePt t="67181" x="4224338" y="5322888"/>
          <p14:tracePt t="67197" x="4224338" y="5370513"/>
          <p14:tracePt t="67214" x="4224338" y="5395913"/>
          <p14:tracePt t="67231" x="4224338" y="5443538"/>
          <p14:tracePt t="67247" x="4248150" y="5467350"/>
          <p14:tracePt t="67728" x="4224338" y="5467350"/>
          <p14:tracePt t="67741" x="4224338" y="5443538"/>
          <p14:tracePt t="67798" x="4200525" y="5443538"/>
          <p14:tracePt t="68607" x="4176713" y="5443538"/>
          <p14:tracePt t="72032" x="4200525" y="5443538"/>
          <p14:tracePt t="72042" x="4224338" y="5443538"/>
          <p14:tracePt t="72055" x="4248150" y="5443538"/>
          <p14:tracePt t="72059" x="4271963" y="5443538"/>
          <p14:tracePt t="72067" x="4319588" y="5443538"/>
          <p14:tracePt t="72080" x="4440238" y="5443538"/>
          <p14:tracePt t="72095" x="4511675" y="5443538"/>
          <p14:tracePt t="72113" x="4559300" y="5419725"/>
          <p14:tracePt t="72183" x="4584700" y="5419725"/>
          <p14:tracePt t="72201" x="4608513" y="5419725"/>
          <p14:tracePt t="72224" x="4632325" y="5419725"/>
          <p14:tracePt t="72236" x="4632325" y="5443538"/>
          <p14:tracePt t="77146" x="4656138" y="5443538"/>
          <p14:tracePt t="77162" x="4679950" y="5443538"/>
          <p14:tracePt t="77172" x="4703763" y="5443538"/>
          <p14:tracePt t="77180" x="4727575" y="5443538"/>
          <p14:tracePt t="77196" x="4751388" y="5419725"/>
          <p14:tracePt t="77213" x="4824413" y="5419725"/>
          <p14:tracePt t="77229" x="4992688" y="5419725"/>
          <p14:tracePt t="77246" x="5327650" y="5443538"/>
          <p14:tracePt t="77262" x="5759450" y="5491163"/>
          <p14:tracePt t="77279" x="6264275" y="5586413"/>
          <p14:tracePt t="77284" x="6503988" y="5611813"/>
          <p14:tracePt t="77296" x="6767513" y="5659438"/>
          <p14:tracePt t="77300" x="6983413" y="5659438"/>
          <p14:tracePt t="77313" x="7199313" y="5683250"/>
          <p14:tracePt t="77317" x="7367588" y="5707063"/>
          <p14:tracePt t="77330" x="7680325" y="5707063"/>
          <p14:tracePt t="77345" x="7727950" y="5707063"/>
          <p14:tracePt t="77347" x="7751763" y="5707063"/>
          <p14:tracePt t="77483" x="7775575" y="5707063"/>
          <p14:tracePt t="77500" x="7799388" y="5683250"/>
          <p14:tracePt t="77508" x="7799388" y="5659438"/>
          <p14:tracePt t="77517" x="7824788" y="5659438"/>
          <p14:tracePt t="77528" x="7824788" y="5635625"/>
          <p14:tracePt t="77544" x="7848600" y="5635625"/>
          <p14:tracePt t="77644" x="7824788" y="5635625"/>
          <p14:tracePt t="77676" x="7824788" y="5611813"/>
          <p14:tracePt t="77740" x="7799388" y="5611813"/>
          <p14:tracePt t="77931" x="7775575" y="5611813"/>
          <p14:tracePt t="77949" x="7751763" y="5586413"/>
          <p14:tracePt t="77955" x="7727950" y="5586413"/>
          <p14:tracePt t="77967" x="7704138" y="5586413"/>
          <p14:tracePt t="77979" x="7680325" y="5586413"/>
          <p14:tracePt t="78018" x="7656513" y="5586413"/>
          <p14:tracePt t="78042" x="7632700" y="5586413"/>
          <p14:tracePt t="78058" x="7607300" y="5586413"/>
          <p14:tracePt t="78074" x="7583488" y="5611813"/>
          <p14:tracePt t="78146" x="7559675" y="5611813"/>
          <p14:tracePt t="78162" x="7559675" y="5635625"/>
          <p14:tracePt t="78170" x="7535863" y="5635625"/>
          <p14:tracePt t="78179" x="7535863" y="5659438"/>
          <p14:tracePt t="78196" x="7488238" y="5683250"/>
          <p14:tracePt t="78212" x="7464425" y="5707063"/>
          <p14:tracePt t="78229" x="7440613" y="5730875"/>
          <p14:tracePt t="78245" x="7415213" y="5730875"/>
          <p14:tracePt t="78380" x="7415213" y="5754688"/>
          <p14:tracePt t="78589" x="7391400" y="5754688"/>
          <p14:tracePt t="78881" x="7367588" y="5754688"/>
          <p14:tracePt t="78899" x="7343775" y="5754688"/>
          <p14:tracePt t="78905" x="7319963" y="5754688"/>
          <p14:tracePt t="78917" x="7296150" y="5754688"/>
          <p14:tracePt t="78931" x="7272338" y="5754688"/>
          <p14:tracePt t="78978" x="7248525" y="5754688"/>
          <p14:tracePt t="79001" x="7224713" y="5754688"/>
          <p14:tracePt t="79017" x="7224713" y="5730875"/>
          <p14:tracePt t="79025" x="7199313" y="5707063"/>
          <p14:tracePt t="79033" x="7175500" y="5683250"/>
          <p14:tracePt t="79044" x="7151688" y="5635625"/>
          <p14:tracePt t="79060" x="7127875" y="5586413"/>
          <p14:tracePt t="79077" x="7127875" y="5538788"/>
          <p14:tracePt t="79094" x="7127875" y="5491163"/>
          <p14:tracePt t="79111" x="7127875" y="5419725"/>
          <p14:tracePt t="79127" x="7151688" y="5346700"/>
          <p14:tracePt t="79130" x="7151688" y="5322888"/>
          <p14:tracePt t="79144" x="7151688" y="5299075"/>
          <p14:tracePt t="79146" x="7151688" y="5275263"/>
          <p14:tracePt t="79161" x="7151688" y="5156200"/>
          <p14:tracePt t="79178" x="7104063" y="5011738"/>
          <p14:tracePt t="79194" x="7056438" y="4867275"/>
          <p14:tracePt t="79210" x="7007225" y="4724400"/>
          <p14:tracePt t="79227" x="7007225" y="4603750"/>
          <p14:tracePt t="79244" x="7007225" y="4532313"/>
          <p14:tracePt t="79260" x="7007225" y="4460875"/>
          <p14:tracePt t="79277" x="6983413" y="4387850"/>
          <p14:tracePt t="79294" x="6983413" y="4340225"/>
          <p14:tracePt t="79310" x="6983413" y="4292600"/>
          <p14:tracePt t="79327" x="6983413" y="4244975"/>
          <p14:tracePt t="79344" x="6983413" y="4195763"/>
          <p14:tracePt t="79360" x="6983413" y="4148138"/>
          <p14:tracePt t="79377" x="6983413" y="4100513"/>
          <p14:tracePt t="79394" x="6983413" y="4076700"/>
          <p14:tracePt t="79410" x="6983413" y="4029075"/>
          <p14:tracePt t="79427" x="6959600" y="3979863"/>
          <p14:tracePt t="79430" x="6959600" y="3956050"/>
          <p14:tracePt t="79444" x="6959600" y="3932238"/>
          <p14:tracePt t="79447" x="6935788" y="3884613"/>
          <p14:tracePt t="79461" x="6911975" y="3813175"/>
          <p14:tracePt t="79477" x="6911975" y="3740150"/>
          <p14:tracePt t="79494" x="6888163" y="3692525"/>
          <p14:tracePt t="79510" x="6888163" y="3668713"/>
          <p14:tracePt t="79527" x="6888163" y="3644900"/>
          <p14:tracePt t="79573" x="6888163" y="3621088"/>
          <p14:tracePt t="79605" x="6888163" y="3597275"/>
          <p14:tracePt t="79614" x="6911975" y="3597275"/>
          <p14:tracePt t="79637" x="6935788" y="3573463"/>
          <p14:tracePt t="79669" x="6935788" y="3549650"/>
          <p14:tracePt t="79712" x="6935788" y="3524250"/>
          <p14:tracePt t="79831" x="6959600" y="3524250"/>
          <p14:tracePt t="80566" x="6959600" y="3549650"/>
          <p14:tracePt t="80583" x="6959600" y="3573463"/>
          <p14:tracePt t="80599" x="6959600" y="3597275"/>
          <p14:tracePt t="80605" x="6959600" y="3621088"/>
          <p14:tracePt t="80631" x="6959600" y="3644900"/>
          <p14:tracePt t="80677" x="6959600" y="3668713"/>
          <p14:tracePt t="80701" x="6983413" y="3668713"/>
          <p14:tracePt t="80710" x="6983413" y="3692525"/>
          <p14:tracePt t="80719" x="6983413" y="3716338"/>
          <p14:tracePt t="80733" x="6983413" y="3740150"/>
          <p14:tracePt t="80744" x="6983413" y="3763963"/>
          <p14:tracePt t="80760" x="6983413" y="3789363"/>
          <p14:tracePt t="80777" x="6983413" y="3813175"/>
          <p14:tracePt t="80794" x="7007225" y="3860800"/>
          <p14:tracePt t="80810" x="7007225" y="3884613"/>
          <p14:tracePt t="80831" x="7007225" y="3908425"/>
          <p14:tracePt t="80853" x="7007225" y="3932238"/>
          <p14:tracePt t="80978" x="7007225" y="3956050"/>
          <p14:tracePt t="80988" x="7032625" y="3956050"/>
          <p14:tracePt t="81072" x="7032625" y="3979863"/>
          <p14:tracePt t="82420" x="7032625" y="4005263"/>
          <p14:tracePt t="82436" x="7032625" y="4029075"/>
          <p14:tracePt t="82448" x="7007225" y="4052888"/>
          <p14:tracePt t="82453" x="7007225" y="4076700"/>
          <p14:tracePt t="82469" x="6983413" y="4100513"/>
          <p14:tracePt t="82478" x="6983413" y="4124325"/>
          <p14:tracePt t="82494" x="6959600" y="4148138"/>
          <p14:tracePt t="82511" x="6959600" y="4171950"/>
          <p14:tracePt t="82628" x="6935788" y="4195763"/>
          <p14:tracePt t="82677" x="6935788" y="4219575"/>
          <p14:tracePt t="82732" x="6911975" y="4219575"/>
          <p14:tracePt t="82748" x="6911975" y="4244975"/>
          <p14:tracePt t="83565" x="6911975" y="4268788"/>
          <p14:tracePt t="83581" x="6911975" y="4292600"/>
          <p14:tracePt t="83595" x="6911975" y="4316413"/>
          <p14:tracePt t="83601" x="6911975" y="4340225"/>
          <p14:tracePt t="83606" x="6911975" y="4364038"/>
          <p14:tracePt t="83614" x="6911975" y="4387850"/>
          <p14:tracePt t="83627" x="6911975" y="4411663"/>
          <p14:tracePt t="83674" x="6911975" y="4435475"/>
          <p14:tracePt t="83722" x="6888163" y="4460875"/>
          <p14:tracePt t="83749" x="6888163" y="4484688"/>
          <p14:tracePt t="83765" x="6864350" y="4484688"/>
          <p14:tracePt t="83771" x="6864350" y="4508500"/>
          <p14:tracePt t="85264" x="6840538" y="4508500"/>
          <p14:tracePt t="85280" x="6840538" y="4484688"/>
          <p14:tracePt t="85299" x="6840538" y="4460875"/>
          <p14:tracePt t="85313" x="6816725" y="4435475"/>
          <p14:tracePt t="86472" x="6816725" y="4460875"/>
          <p14:tracePt t="86484" x="6816725" y="4484688"/>
          <p14:tracePt t="86497" x="6840538" y="4532313"/>
          <p14:tracePt t="86514" x="6840538" y="4579938"/>
          <p14:tracePt t="86527" x="6864350" y="4627563"/>
          <p14:tracePt t="86543" x="6864350" y="4651375"/>
          <p14:tracePt t="86560" x="6864350" y="4700588"/>
          <p14:tracePt t="86577" x="6888163" y="4724400"/>
          <p14:tracePt t="86593" x="6888163" y="4748213"/>
          <p14:tracePt t="86610" x="6888163" y="4772025"/>
          <p14:tracePt t="86626" x="6911975" y="4795838"/>
          <p14:tracePt t="86644" x="6911975" y="4843463"/>
          <p14:tracePt t="86646" x="6935788" y="4843463"/>
          <p14:tracePt t="86660" x="6935788" y="4867275"/>
          <p14:tracePt t="86663" x="6935788" y="4891088"/>
          <p14:tracePt t="86679" x="6935788" y="4916488"/>
          <p14:tracePt t="86693" x="6959600" y="4940300"/>
          <p14:tracePt t="86721" x="6959600" y="4964113"/>
          <p14:tracePt t="86730" x="6983413" y="4964113"/>
          <p14:tracePt t="86748" x="6983413" y="4987925"/>
          <p14:tracePt t="86769" x="6983413" y="5011738"/>
          <p14:tracePt t="86786" x="6983413" y="5035550"/>
          <p14:tracePt t="86794" x="7007225" y="5035550"/>
          <p14:tracePt t="86810" x="7007225" y="5059363"/>
          <p14:tracePt t="86827" x="7007225" y="5083175"/>
          <p14:tracePt t="86849" x="7007225" y="5106988"/>
          <p14:tracePt t="86930" x="7007225" y="5130800"/>
          <p14:tracePt t="86954" x="7007225" y="5156200"/>
          <p14:tracePt t="86978" x="7007225" y="5180013"/>
          <p14:tracePt t="87018" x="7007225" y="5203825"/>
          <p14:tracePt t="87089" x="7007225" y="5227638"/>
          <p14:tracePt t="87098" x="6983413" y="5227638"/>
          <p14:tracePt t="87164" x="6983413" y="5251450"/>
          <p14:tracePt t="87246" x="6959600" y="5251450"/>
          <p14:tracePt t="87683" x="6935788" y="5251450"/>
          <p14:tracePt t="87756" x="6911975" y="5251450"/>
          <p14:tracePt t="87852" x="6888163" y="5251450"/>
          <p14:tracePt t="88324" x="6864350" y="5251450"/>
          <p14:tracePt t="88476" x="6840538" y="5251450"/>
          <p14:tracePt t="88493" x="6840538" y="5227638"/>
          <p14:tracePt t="88505" x="6816725" y="5227638"/>
          <p14:tracePt t="88521" x="6791325" y="5227638"/>
          <p14:tracePt t="88585" x="6767513" y="5227638"/>
          <p14:tracePt t="88594" x="6767513" y="5203825"/>
          <p14:tracePt t="88609" x="6743700" y="5203825"/>
          <p14:tracePt t="88617" x="6719888" y="5203825"/>
          <p14:tracePt t="88626" x="6719888" y="5180013"/>
          <p14:tracePt t="88643" x="6696075" y="5180013"/>
          <p14:tracePt t="88659" x="6672263" y="5156200"/>
          <p14:tracePt t="88761" x="6672263" y="5130800"/>
          <p14:tracePt t="88788" x="6648450" y="5130800"/>
          <p14:tracePt t="89267" x="6648450" y="5156200"/>
          <p14:tracePt t="89279" x="6648450" y="5180013"/>
          <p14:tracePt t="89284" x="6648450" y="5203825"/>
          <p14:tracePt t="89298" x="6648450" y="5227638"/>
          <p14:tracePt t="89301" x="6648450" y="5251450"/>
          <p14:tracePt t="89310" x="6648450" y="5275263"/>
          <p14:tracePt t="89326" x="6672263" y="5299075"/>
          <p14:tracePt t="89343" x="6672263" y="5322888"/>
          <p14:tracePt t="94048" x="6672263" y="5299075"/>
          <p14:tracePt t="94072" x="6672263" y="5275263"/>
          <p14:tracePt t="94096" x="6672263" y="5251450"/>
          <p14:tracePt t="96180" x="6672263" y="5227638"/>
          <p14:tracePt t="96213" x="6672263" y="5203825"/>
          <p14:tracePt t="96228" x="6672263" y="5180013"/>
          <p14:tracePt t="96243" x="6672263" y="5156200"/>
          <p14:tracePt t="96259" x="6672263" y="5130800"/>
          <p14:tracePt t="96266" x="6672263" y="5106988"/>
          <p14:tracePt t="96282" x="6672263" y="5083175"/>
          <p14:tracePt t="96291" x="6672263" y="5059363"/>
          <p14:tracePt t="96308" x="6672263" y="5035550"/>
          <p14:tracePt t="96325" x="6672263" y="5011738"/>
          <p14:tracePt t="96341" x="6672263" y="4987925"/>
          <p14:tracePt t="96379" x="6672263" y="4964113"/>
          <p14:tracePt t="96686" x="6672263" y="4987925"/>
          <p14:tracePt t="96706" x="6696075" y="4987925"/>
          <p14:tracePt t="96710" x="6696075" y="5011738"/>
          <p14:tracePt t="96722" x="6696075" y="5035550"/>
          <p14:tracePt t="96730" x="6719888" y="5035550"/>
          <p14:tracePt t="96741" x="6719888" y="5059363"/>
          <p14:tracePt t="96757" x="6719888" y="5083175"/>
          <p14:tracePt t="96773" x="6743700" y="5083175"/>
          <p14:tracePt t="96790" x="6743700" y="5106988"/>
          <p14:tracePt t="96811" x="6743700" y="5130800"/>
          <p14:tracePt t="96858" x="6743700" y="5156200"/>
          <p14:tracePt t="96866" x="6743700" y="5180013"/>
          <p14:tracePt t="96882" x="6743700" y="5203825"/>
          <p14:tracePt t="96891" x="6743700" y="5227638"/>
          <p14:tracePt t="96908" x="6743700" y="5251450"/>
          <p14:tracePt t="96925" x="6743700" y="5275263"/>
          <p14:tracePt t="97072" x="6743700" y="5299075"/>
          <p14:tracePt t="97232" x="6743700" y="5275263"/>
          <p14:tracePt t="97250" x="6743700" y="5251450"/>
          <p14:tracePt t="97261" x="6743700" y="5227638"/>
          <p14:tracePt t="97263" x="6743700" y="5203825"/>
          <p14:tracePt t="97274" x="6743700" y="5180013"/>
          <p14:tracePt t="97291" x="6743700" y="5156200"/>
          <p14:tracePt t="97308" x="6743700" y="5130800"/>
          <p14:tracePt t="97400" x="6743700" y="5106988"/>
          <p14:tracePt t="97434" x="6743700" y="5083175"/>
          <p14:tracePt t="97448" x="6743700" y="5059363"/>
          <p14:tracePt t="97461" x="6743700" y="5035550"/>
          <p14:tracePt t="97478" x="6743700" y="5011738"/>
          <p14:tracePt t="100100" x="6743700" y="5035550"/>
          <p14:tracePt t="100118" x="6743700" y="5059363"/>
          <p14:tracePt t="100134" x="6767513" y="5083175"/>
          <p14:tracePt t="100145" x="6791325" y="5106988"/>
          <p14:tracePt t="100157" x="6816725" y="5106988"/>
          <p14:tracePt t="100173" x="6864350" y="5156200"/>
          <p14:tracePt t="100191" x="6911975" y="5203825"/>
          <p14:tracePt t="100208" x="7007225" y="5251450"/>
          <p14:tracePt t="100211" x="7056438" y="5275263"/>
          <p14:tracePt t="100224" x="7104063" y="5299075"/>
          <p14:tracePt t="100227" x="7151688" y="5322888"/>
          <p14:tracePt t="100240" x="7199313" y="5346700"/>
          <p14:tracePt t="100243" x="7248525" y="5370513"/>
          <p14:tracePt t="100257" x="7391400" y="5419725"/>
          <p14:tracePt t="100274" x="7559675" y="5467350"/>
          <p14:tracePt t="100290" x="7751763" y="5491163"/>
          <p14:tracePt t="100307" x="7967663" y="5491163"/>
          <p14:tracePt t="100324" x="8159750" y="5514975"/>
          <p14:tracePt t="100341" x="8304213" y="5514975"/>
          <p14:tracePt t="100357" x="8399463" y="5514975"/>
          <p14:tracePt t="100373" x="8448675" y="5491163"/>
          <p14:tracePt t="100390" x="8472488" y="5467350"/>
          <p14:tracePt t="100407" x="8496300" y="5443538"/>
          <p14:tracePt t="100411" x="8520113" y="5443538"/>
          <p14:tracePt t="100433" x="8520113" y="5419725"/>
          <p14:tracePt t="100571" x="8520113" y="5395913"/>
          <p14:tracePt t="100577" x="8543925" y="5370513"/>
          <p14:tracePt t="100594" x="8543925" y="5346700"/>
          <p14:tracePt t="100607" x="8567738" y="5322888"/>
          <p14:tracePt t="100610" x="8567738" y="5275263"/>
          <p14:tracePt t="100625" x="8591550" y="5251450"/>
          <p14:tracePt t="100628" x="8615363" y="5203825"/>
          <p14:tracePt t="100641" x="8664575" y="5083175"/>
          <p14:tracePt t="100657" x="8712200" y="4940300"/>
          <p14:tracePt t="100674" x="8759825" y="4795838"/>
          <p14:tracePt t="100690" x="8759825" y="4675188"/>
          <p14:tracePt t="100707" x="8759825" y="4532313"/>
          <p14:tracePt t="100723" x="8759825" y="4387850"/>
          <p14:tracePt t="100740" x="8736013" y="4219575"/>
          <p14:tracePt t="100757" x="8712200" y="4100513"/>
          <p14:tracePt t="100773" x="8712200" y="4029075"/>
          <p14:tracePt t="100790" x="8688388" y="3979863"/>
          <p14:tracePt t="100807" x="8688388" y="3956050"/>
          <p14:tracePt t="100811" x="8664575" y="3956050"/>
          <p14:tracePt t="100826" x="8664575" y="3932238"/>
          <p14:tracePt t="100841" x="8640763" y="3932238"/>
          <p14:tracePt t="100857" x="8640763" y="3908425"/>
          <p14:tracePt t="100874" x="8615363" y="3884613"/>
          <p14:tracePt t="100897" x="8591550" y="3884613"/>
          <p14:tracePt t="100907" x="8591550" y="3860800"/>
          <p14:tracePt t="100924" x="8543925" y="3860800"/>
          <p14:tracePt t="100941" x="8448675" y="3813175"/>
          <p14:tracePt t="100957" x="8328025" y="3740150"/>
          <p14:tracePt t="100973" x="8280400" y="3692525"/>
          <p14:tracePt t="100990" x="8280400" y="3668713"/>
          <p14:tracePt t="101007" x="8256588" y="3644900"/>
          <p14:tracePt t="101011" x="8256588" y="3621088"/>
          <p14:tracePt t="101099" x="8256588" y="3644900"/>
          <p14:tracePt t="101125" x="8256588" y="3668713"/>
          <p14:tracePt t="101226" x="8256588" y="3692525"/>
          <p14:tracePt t="101243" x="8280400" y="3692525"/>
          <p14:tracePt t="101269" x="8304213" y="3716338"/>
          <p14:tracePt t="101301" x="8328025" y="3716338"/>
          <p14:tracePt t="101728" x="8328025" y="3740150"/>
          <p14:tracePt t="101977" x="8351838" y="3740150"/>
          <p14:tracePt t="102000" x="8375650" y="3740150"/>
          <p14:tracePt t="102007" x="8399463" y="3740150"/>
          <p14:tracePt t="102015" x="8399463" y="3763963"/>
          <p14:tracePt t="102039" x="8423275" y="3789363"/>
          <p14:tracePt t="102062" x="8423275" y="3813175"/>
          <p14:tracePt t="102078" x="8423275" y="3836988"/>
          <p14:tracePt t="102094" x="8423275" y="3860800"/>
          <p14:tracePt t="102118" x="8423275" y="3884613"/>
          <p14:tracePt t="102214" x="8423275" y="3908425"/>
          <p14:tracePt t="102238" x="8423275" y="3932238"/>
          <p14:tracePt t="102272" x="8423275" y="3956050"/>
          <p14:tracePt t="102304" x="8448675" y="3956050"/>
          <p14:tracePt t="102352" x="8448675" y="3979863"/>
          <p14:tracePt t="102365" x="8472488" y="3979863"/>
          <p14:tracePt t="102382" x="8496300" y="3979863"/>
          <p14:tracePt t="102383" x="8520113" y="4005263"/>
          <p14:tracePt t="102390" x="8543925" y="4029075"/>
          <p14:tracePt t="102406" x="8591550" y="4052888"/>
          <p14:tracePt t="102422" x="8640763" y="4076700"/>
          <p14:tracePt t="102439" x="8688388" y="4076700"/>
          <p14:tracePt t="102648" x="8688388" y="4100513"/>
          <p14:tracePt t="102683" x="8664575" y="4100513"/>
          <p14:tracePt t="102733" x="8640763" y="4100513"/>
          <p14:tracePt t="102765" x="8615363" y="4100513"/>
          <p14:tracePt t="102885" x="8591550" y="4100513"/>
          <p14:tracePt t="102912" x="8567738" y="4100513"/>
          <p14:tracePt t="102929" x="8567738" y="4124325"/>
          <p14:tracePt t="106264" x="8567738" y="4148138"/>
          <p14:tracePt t="110925" x="8567738" y="4171950"/>
          <p14:tracePt t="110933" x="8543925" y="4171950"/>
          <p14:tracePt t="111037" x="8543925" y="4195763"/>
          <p14:tracePt t="111511" x="8543925" y="4219575"/>
          <p14:tracePt t="111602" x="8543925" y="4244975"/>
          <p14:tracePt t="111685" x="8543925" y="4268788"/>
          <p14:tracePt t="111725" x="8543925" y="4292600"/>
          <p14:tracePt t="111788" x="8543925" y="4316413"/>
          <p14:tracePt t="111837" x="8543925" y="4340225"/>
          <p14:tracePt t="111853" x="8543925" y="4364038"/>
          <p14:tracePt t="111870" x="8543925" y="4387850"/>
          <p14:tracePt t="111883" x="8543925" y="4411663"/>
          <p14:tracePt t="111939" x="8543925" y="4435475"/>
          <p14:tracePt t="112307" x="8543925" y="4460875"/>
          <p14:tracePt t="112316" x="8543925" y="4484688"/>
          <p14:tracePt t="112330" x="8543925" y="4508500"/>
          <p14:tracePt t="112333" x="8543925" y="4532313"/>
          <p14:tracePt t="112346" x="8543925" y="4579938"/>
          <p14:tracePt t="112350" x="8543925" y="4603750"/>
          <p14:tracePt t="112364" x="8543925" y="4700588"/>
          <p14:tracePt t="112374" x="8543925" y="4772025"/>
          <p14:tracePt t="112388" x="8543925" y="4867275"/>
          <p14:tracePt t="112405" x="8543925" y="4964113"/>
          <p14:tracePt t="112422" x="8543925" y="5035550"/>
          <p14:tracePt t="112427" x="8543925" y="5083175"/>
          <p14:tracePt t="112439" x="8520113" y="5130800"/>
          <p14:tracePt t="112442" x="8520113" y="5180013"/>
          <p14:tracePt t="112454" x="8520113" y="5227638"/>
          <p14:tracePt t="112471" x="8520113" y="5275263"/>
          <p14:tracePt t="112487" x="8496300" y="5322888"/>
          <p14:tracePt t="112490" x="8496300" y="5346700"/>
          <p14:tracePt t="112504" x="8496300" y="5370513"/>
          <p14:tracePt t="112507" x="8472488" y="5370513"/>
          <p14:tracePt t="112522" x="8472488" y="5395913"/>
          <p14:tracePt t="112570" x="8448675" y="5419725"/>
          <p14:tracePt t="112601" x="8448675" y="5443538"/>
          <p14:tracePt t="112701" x="8448675" y="5419725"/>
          <p14:tracePt t="112723" x="8448675" y="5395913"/>
          <p14:tracePt t="112756" x="8423275" y="5395913"/>
          <p14:tracePt t="112781" x="8399463" y="5395913"/>
          <p14:tracePt t="112797" x="8399463" y="5419725"/>
          <p14:tracePt t="112807" x="8375650" y="5419725"/>
          <p14:tracePt t="112821" x="8375650" y="5443538"/>
          <p14:tracePt t="112829" x="8351838" y="5443538"/>
          <p14:tracePt t="112845" x="8351838" y="5467350"/>
          <p14:tracePt t="112854" x="8328025" y="5467350"/>
          <p14:tracePt t="112870" x="8304213" y="5491163"/>
          <p14:tracePt t="112887" x="8280400" y="5491163"/>
          <p14:tracePt t="112904" x="8256588" y="5538788"/>
          <p14:tracePt t="112921" x="8207375" y="5562600"/>
          <p14:tracePt t="112937" x="8183563" y="5586413"/>
          <p14:tracePt t="112974" x="8183563" y="5611813"/>
          <p14:tracePt t="112981" x="8159750" y="5611813"/>
          <p14:tracePt t="112997" x="8159750" y="5635625"/>
          <p14:tracePt t="113023" x="8135938" y="5635625"/>
          <p14:tracePt t="113037" x="8112125" y="5659438"/>
          <p14:tracePt t="113045" x="8088313" y="5659438"/>
          <p14:tracePt t="113054" x="8040688" y="5683250"/>
          <p14:tracePt t="113070" x="7943850" y="5730875"/>
          <p14:tracePt t="113087" x="7824788" y="5778500"/>
          <p14:tracePt t="113104" x="7680325" y="5826125"/>
          <p14:tracePt t="113120" x="7535863" y="5899150"/>
          <p14:tracePt t="113137" x="7488238" y="5946775"/>
          <p14:tracePt t="113154" x="7464425" y="5946775"/>
          <p14:tracePt t="113209" x="7440613" y="5946775"/>
          <p14:tracePt t="113241" x="7415213" y="5946775"/>
          <p14:tracePt t="113305" x="7391400" y="5946775"/>
          <p14:tracePt t="113313" x="7391400" y="5922963"/>
          <p14:tracePt t="113323" x="7367588" y="5899150"/>
          <p14:tracePt t="113338" x="7319963" y="5875338"/>
          <p14:tracePt t="113354" x="7296150" y="5875338"/>
          <p14:tracePt t="113370" x="7272338" y="5875338"/>
          <p14:tracePt t="113748" x="7248525" y="5875338"/>
          <p14:tracePt t="114221" x="7248525" y="5899150"/>
          <p14:tracePt t="114363" x="7224713" y="5899150"/>
          <p14:tracePt t="114389" x="7199313" y="5899150"/>
          <p14:tracePt t="114398" x="7199313" y="5922963"/>
          <p14:tracePt t="114410" x="7175500" y="5922963"/>
          <p14:tracePt t="114446" x="7151688" y="5922963"/>
          <p14:tracePt t="115717" x="7127875" y="5922963"/>
          <p14:tracePt t="118020" x="7127875" y="5899150"/>
          <p14:tracePt t="118045" x="7104063" y="5899150"/>
          <p14:tracePt t="118061" x="7104063" y="5875338"/>
          <p14:tracePt t="118091" x="7104063" y="5851525"/>
          <p14:tracePt t="118122" x="7104063" y="5826125"/>
          <p14:tracePt t="118162" x="7104063" y="5802313"/>
          <p14:tracePt t="120053" x="7080250" y="5802313"/>
          <p14:tracePt t="120069" x="7080250" y="5826125"/>
          <p14:tracePt t="120146" x="7080250" y="5851525"/>
          <p14:tracePt t="120158" x="7080250" y="5875338"/>
          <p14:tracePt t="120170" x="7104063" y="5875338"/>
          <p14:tracePt t="120286" x="7080250" y="5851525"/>
          <p14:tracePt t="120336" x="7056438" y="5851525"/>
          <p14:tracePt t="120601" x="7056438" y="5875338"/>
          <p14:tracePt t="120616" x="7032625" y="5875338"/>
          <p14:tracePt t="120630" x="7032625" y="5899150"/>
          <p14:tracePt t="120639" x="7007225" y="5899150"/>
          <p14:tracePt t="120661" x="6983413" y="5922963"/>
          <p14:tracePt t="120670" x="6935788" y="5946775"/>
          <p14:tracePt t="120686" x="6864350" y="5994400"/>
          <p14:tracePt t="120703" x="6840538" y="6018213"/>
          <p14:tracePt t="120719" x="6840538" y="6042025"/>
          <p14:tracePt t="120736" x="6816725" y="6042025"/>
          <p14:tracePt t="120781" x="6791325" y="6018213"/>
          <p14:tracePt t="120806" x="6767513" y="6018213"/>
          <p14:tracePt t="120837" x="6743700" y="6018213"/>
          <p14:tracePt t="120918" x="6743700" y="6042025"/>
          <p14:tracePt t="120999" x="6743700" y="6018213"/>
          <p14:tracePt t="121015" x="6743700" y="5970588"/>
          <p14:tracePt t="121027" x="6743700" y="5946775"/>
          <p14:tracePt t="121040" x="6743700" y="5899150"/>
          <p14:tracePt t="121057" x="6743700" y="5875338"/>
          <p14:tracePt t="121071" x="6743700" y="5826125"/>
          <p14:tracePt t="121086" x="6719888" y="5778500"/>
          <p14:tracePt t="121103" x="6719888" y="5707063"/>
          <p14:tracePt t="121119" x="6719888" y="5635625"/>
          <p14:tracePt t="121136" x="6672263" y="5586413"/>
          <p14:tracePt t="121153" x="6648450" y="5562600"/>
          <p14:tracePt t="121190" x="6648450" y="5586413"/>
          <p14:tracePt t="121198" x="6648450" y="5635625"/>
          <p14:tracePt t="121207" x="6624638" y="5683250"/>
          <p14:tracePt t="121219" x="6624638" y="5730875"/>
          <p14:tracePt t="121223" x="6624638" y="5754688"/>
          <p14:tracePt t="121236" x="6624638" y="5778500"/>
          <p14:tracePt t="121294" x="6599238" y="5754688"/>
          <p14:tracePt t="121303" x="6599238" y="5730875"/>
          <p14:tracePt t="121318" x="6575425" y="5707063"/>
          <p14:tracePt t="121326" x="6575425" y="5683250"/>
          <p14:tracePt t="121358" x="6575425" y="5659438"/>
          <p14:tracePt t="121398" x="6575425" y="5635625"/>
          <p14:tracePt t="121414" x="6551613" y="5635625"/>
          <p14:tracePt t="121430" x="6551613" y="5611813"/>
          <p14:tracePt t="121439" x="6527800" y="5611813"/>
          <p14:tracePt t="121453" x="6503988" y="5586413"/>
          <p14:tracePt t="121470" x="6480175" y="5562600"/>
          <p14:tracePt t="121486" x="6408738" y="5514975"/>
          <p14:tracePt t="121503" x="6311900" y="5467350"/>
          <p14:tracePt t="121519" x="6167438" y="5370513"/>
          <p14:tracePt t="121536" x="5975350" y="5299075"/>
          <p14:tracePt t="121553" x="5735638" y="5203825"/>
          <p14:tracePt t="121570" x="5448300" y="5130800"/>
          <p14:tracePt t="121586" x="5087938" y="5106988"/>
          <p14:tracePt t="121603" x="4656138" y="5106988"/>
          <p14:tracePt t="121606" x="4464050" y="5106988"/>
          <p14:tracePt t="121619" x="4248150" y="5130800"/>
          <p14:tracePt t="121623" x="4032250" y="5156200"/>
          <p14:tracePt t="121636" x="3840163" y="5180013"/>
          <p14:tracePt t="121640" x="3624263" y="5227638"/>
          <p14:tracePt t="121653" x="3216275" y="5346700"/>
          <p14:tracePt t="121669" x="2808288" y="5491163"/>
          <p14:tracePt t="121685" x="2352675" y="5683250"/>
          <p14:tracePt t="121702" x="1919288" y="5899150"/>
          <p14:tracePt t="121719" x="1511300" y="6115050"/>
          <p14:tracePt t="121735" x="1128713" y="6234113"/>
          <p14:tracePt t="121752" x="911225" y="6281738"/>
          <p14:tracePt t="121769" x="863600" y="6281738"/>
          <p14:tracePt t="122091" x="863600" y="6257925"/>
          <p14:tracePt t="122130" x="863600" y="6281738"/>
          <p14:tracePt t="122138" x="863600" y="6307138"/>
          <p14:tracePt t="122154" x="863600" y="6354763"/>
          <p14:tracePt t="122171" x="863600" y="6402388"/>
          <p14:tracePt t="122187" x="815975" y="6473825"/>
          <p14:tracePt t="122204" x="720725" y="6546850"/>
          <p14:tracePt t="122220" x="576263" y="6618288"/>
          <p14:tracePt t="122237" x="384175" y="6665913"/>
          <p14:tracePt t="122253" x="120650" y="67135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Garamond"/>
              <a:buNone/>
            </a:pPr>
            <a:r>
              <a:rPr lang="en-US" b="1" dirty="0"/>
              <a:t>Analyzing All This</a:t>
            </a:r>
            <a:endParaRPr b="1" dirty="0"/>
          </a:p>
        </p:txBody>
      </p:sp>
      <p:sp>
        <p:nvSpPr>
          <p:cNvPr id="195" name="Google Shape;195;p25"/>
          <p:cNvSpPr txBox="1">
            <a:spLocks noGrp="1"/>
          </p:cNvSpPr>
          <p:nvPr>
            <p:ph type="body" idx="1"/>
          </p:nvPr>
        </p:nvSpPr>
        <p:spPr>
          <a:xfrm>
            <a:off x="1176865" y="2490135"/>
            <a:ext cx="6798736" cy="36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72605" algn="l" rtl="0">
              <a:spcBef>
                <a:spcPts val="0"/>
              </a:spcBef>
              <a:spcAft>
                <a:spcPts val="0"/>
              </a:spcAft>
              <a:buSzPct val="115000"/>
              <a:buChar char="•"/>
            </a:pPr>
            <a:r>
              <a:rPr lang="en-US" dirty="0"/>
              <a:t>What data can you collect to lend support to any of the areas of your SWOT analysis?</a:t>
            </a:r>
            <a:endParaRPr dirty="0"/>
          </a:p>
          <a:p>
            <a:pPr marL="285750" lvl="0" indent="-232076" algn="l" rtl="0">
              <a:spcBef>
                <a:spcPts val="0"/>
              </a:spcBef>
              <a:spcAft>
                <a:spcPts val="0"/>
              </a:spcAft>
              <a:buSzPct val="86250"/>
              <a:buChar char="•"/>
            </a:pPr>
            <a:r>
              <a:rPr lang="en-US" dirty="0"/>
              <a:t>What </a:t>
            </a:r>
            <a:r>
              <a:rPr lang="en-US" b="1" dirty="0">
                <a:solidFill>
                  <a:srgbClr val="C00000"/>
                </a:solidFill>
              </a:rPr>
              <a:t>baseline</a:t>
            </a:r>
            <a:r>
              <a:rPr lang="en-US" dirty="0"/>
              <a:t> data from your organization can you find?</a:t>
            </a:r>
            <a:endParaRPr dirty="0"/>
          </a:p>
          <a:p>
            <a:pPr marL="285750" lvl="0" indent="-272605" algn="l" rtl="0">
              <a:spcBef>
                <a:spcPts val="1080"/>
              </a:spcBef>
              <a:spcAft>
                <a:spcPts val="0"/>
              </a:spcAft>
              <a:buSzPct val="115000"/>
              <a:buChar char="•"/>
            </a:pPr>
            <a:r>
              <a:rPr lang="en-US" dirty="0"/>
              <a:t>What </a:t>
            </a:r>
            <a:r>
              <a:rPr lang="en-US" b="1" dirty="0">
                <a:solidFill>
                  <a:srgbClr val="C00000"/>
                </a:solidFill>
              </a:rPr>
              <a:t>benchmark</a:t>
            </a:r>
            <a:r>
              <a:rPr lang="en-US" dirty="0"/>
              <a:t> data were found outside of your organization?</a:t>
            </a:r>
          </a:p>
          <a:p>
            <a:pPr marL="285750" lvl="0" indent="-272605" algn="l" rtl="0">
              <a:spcBef>
                <a:spcPts val="1080"/>
              </a:spcBef>
              <a:spcAft>
                <a:spcPts val="0"/>
              </a:spcAft>
              <a:buSzPct val="115000"/>
              <a:buChar char="•"/>
            </a:pPr>
            <a:r>
              <a:rPr lang="en-US" dirty="0"/>
              <a:t>From your SWOT analysis, what did you identify as deficiencies or gaps?</a:t>
            </a:r>
            <a:endParaRPr dirty="0"/>
          </a:p>
          <a:p>
            <a:pPr marL="285750" lvl="0" indent="-110490" algn="l" rtl="0">
              <a:spcBef>
                <a:spcPts val="1080"/>
              </a:spcBef>
              <a:spcAft>
                <a:spcPts val="0"/>
              </a:spcAft>
              <a:buSzPct val="115000"/>
              <a:buNone/>
            </a:pP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0C7129-15F1-CE93-22F2-C3499F61D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15"/>
    </mc:Choice>
    <mc:Fallback xmlns="">
      <p:transition spd="slow" advTm="30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8" x="4416425" y="4772025"/>
          <p14:tracePt t="310" x="5111750" y="4460875"/>
          <p14:tracePt t="315" x="5424488" y="4340225"/>
          <p14:tracePt t="319" x="5688013" y="4219575"/>
          <p14:tracePt t="327" x="6191250" y="4029075"/>
          <p14:tracePt t="342" x="6359525" y="3956050"/>
          <p14:tracePt t="346" x="6503988" y="3884613"/>
          <p14:tracePt t="358" x="6648450" y="3836988"/>
          <p14:tracePt t="359" x="6743700" y="3813175"/>
          <p14:tracePt t="374" x="6816725" y="3789363"/>
          <p14:tracePt t="376" x="6840538" y="3763963"/>
          <p14:tracePt t="390" x="6864350" y="3740150"/>
          <p14:tracePt t="407" x="6888163" y="3740150"/>
          <p14:tracePt t="424" x="6911975" y="3716338"/>
          <p14:tracePt t="463" x="6935788" y="3716338"/>
          <p14:tracePt t="471" x="6959600" y="3716338"/>
          <p14:tracePt t="479" x="6983413" y="3716338"/>
          <p14:tracePt t="491" x="7056438" y="3716338"/>
          <p14:tracePt t="507" x="7367588" y="3668713"/>
          <p14:tracePt t="524" x="7943850" y="3597275"/>
          <p14:tracePt t="540" x="8664575" y="3524250"/>
          <p14:tracePt t="2722" x="8615363" y="5635625"/>
          <p14:tracePt t="2730" x="8328025" y="5611813"/>
          <p14:tracePt t="2739" x="8040688" y="5586413"/>
          <p14:tracePt t="2747" x="7751763" y="5538788"/>
          <p14:tracePt t="2755" x="7488238" y="5491163"/>
          <p14:tracePt t="2763" x="7248525" y="5419725"/>
          <p14:tracePt t="2766" x="7056438" y="5346700"/>
          <p14:tracePt t="2776" x="6888163" y="5299075"/>
          <p14:tracePt t="2791" x="6743700" y="5227638"/>
          <p14:tracePt t="2807" x="6743700" y="5203825"/>
          <p14:tracePt t="2824" x="6743700" y="5180013"/>
          <p14:tracePt t="2883" x="6719888" y="5180013"/>
          <p14:tracePt t="2907" x="6696075" y="5180013"/>
          <p14:tracePt t="2980" x="6672263" y="5180013"/>
          <p14:tracePt t="3075" x="6648450" y="5180013"/>
          <p14:tracePt t="3147" x="6648450" y="5203825"/>
          <p14:tracePt t="3156" x="6624638" y="5203825"/>
          <p14:tracePt t="3171" x="6599238" y="5227638"/>
          <p14:tracePt t="3179" x="6575425" y="5251450"/>
          <p14:tracePt t="3190" x="6551613" y="5275263"/>
          <p14:tracePt t="3207" x="6503988" y="5370513"/>
          <p14:tracePt t="3224" x="6432550" y="5491163"/>
          <p14:tracePt t="3241" x="6383338" y="5611813"/>
          <p14:tracePt t="3245" x="6359525" y="5659438"/>
          <p14:tracePt t="3257" x="6335713" y="5707063"/>
          <p14:tracePt t="3260" x="6311900" y="5754688"/>
          <p14:tracePt t="3274" x="6288088" y="5802313"/>
          <p14:tracePt t="3276" x="6264275" y="5826125"/>
          <p14:tracePt t="3291" x="6216650" y="5875338"/>
          <p14:tracePt t="3307" x="6191250" y="5922963"/>
          <p14:tracePt t="3324" x="6167438" y="5946775"/>
          <p14:tracePt t="3340" x="6143625" y="5946775"/>
          <p14:tracePt t="4453" x="6143625" y="5970588"/>
          <p14:tracePt t="4503" x="6119813" y="5970588"/>
          <p14:tracePt t="4906" x="6143625" y="5970588"/>
          <p14:tracePt t="4914" x="6167438" y="5970588"/>
          <p14:tracePt t="4927" x="6191250" y="5970588"/>
          <p14:tracePt t="4934" x="6216650" y="5970588"/>
          <p14:tracePt t="5007" x="6240463" y="5970588"/>
          <p14:tracePt t="5032" x="6264275" y="5970588"/>
          <p14:tracePt t="5040" x="6288088" y="5970588"/>
          <p14:tracePt t="5056" x="6311900" y="5970588"/>
          <p14:tracePt t="6425" x="6288088" y="5970588"/>
          <p14:tracePt t="6443" x="6264275" y="5970588"/>
          <p14:tracePt t="6453" x="6264275" y="5946775"/>
          <p14:tracePt t="6460" x="6240463" y="5946775"/>
          <p14:tracePt t="6474" x="6216650" y="5922963"/>
          <p14:tracePt t="6491" x="6167438" y="5922963"/>
          <p14:tracePt t="6507" x="6143625" y="5899150"/>
          <p14:tracePt t="6524" x="6119813" y="5899150"/>
          <p14:tracePt t="6539" x="6072188" y="5875338"/>
          <p14:tracePt t="6556" x="5975350" y="5851525"/>
          <p14:tracePt t="6573" x="5783263" y="5778500"/>
          <p14:tracePt t="6576" x="5664200" y="5730875"/>
          <p14:tracePt t="6590" x="5519738" y="5683250"/>
          <p14:tracePt t="6593" x="5375275" y="5611813"/>
          <p14:tracePt t="6606" x="5208588" y="5562600"/>
          <p14:tracePt t="6609" x="5064125" y="5491163"/>
          <p14:tracePt t="6623" x="4800600" y="5346700"/>
          <p14:tracePt t="6640" x="4608513" y="5227638"/>
          <p14:tracePt t="6656" x="4464050" y="5106988"/>
          <p14:tracePt t="6673" x="4367213" y="4987925"/>
          <p14:tracePt t="6689" x="4271963" y="4867275"/>
          <p14:tracePt t="6706" x="4127500" y="4724400"/>
          <p14:tracePt t="6723" x="3935413" y="4556125"/>
          <p14:tracePt t="6741" x="3743325" y="4340225"/>
          <p14:tracePt t="6744" x="3648075" y="4219575"/>
          <p14:tracePt t="6756" x="3551238" y="4124325"/>
          <p14:tracePt t="6772" x="3479800" y="3908425"/>
          <p14:tracePt t="6789" x="3432175" y="3740150"/>
          <p14:tracePt t="6792" x="3408363" y="3644900"/>
          <p14:tracePt t="6806" x="3360738" y="3573463"/>
          <p14:tracePt t="6808" x="3335338" y="3524250"/>
          <p14:tracePt t="6824" x="3263900" y="3429000"/>
          <p14:tracePt t="6839" x="3192463" y="3357563"/>
          <p14:tracePt t="6857" x="3143250" y="3308350"/>
          <p14:tracePt t="6873" x="3048000" y="3236913"/>
          <p14:tracePt t="6889" x="2903538" y="3165475"/>
          <p14:tracePt t="6906" x="2711450" y="3068638"/>
          <p14:tracePt t="6922" x="2519363" y="2973388"/>
          <p14:tracePt t="6939" x="2376488" y="2925763"/>
          <p14:tracePt t="6956" x="2255838" y="2878138"/>
          <p14:tracePt t="6973" x="2208213" y="2828925"/>
          <p14:tracePt t="6976" x="2184400" y="2828925"/>
          <p14:tracePt t="6989" x="2160588" y="2805113"/>
          <p14:tracePt t="6992" x="2136775" y="2781300"/>
          <p14:tracePt t="7007" x="2111375" y="2757488"/>
          <p14:tracePt t="7023" x="2087563" y="2757488"/>
          <p14:tracePt t="7095" x="2063750" y="2757488"/>
          <p14:tracePt t="7103" x="2063750" y="2781300"/>
          <p14:tracePt t="7121" x="2039938" y="2805113"/>
          <p14:tracePt t="7135" x="2016125" y="2828925"/>
          <p14:tracePt t="7143" x="1992313" y="2828925"/>
          <p14:tracePt t="7157" x="1992313" y="2852738"/>
          <p14:tracePt t="7160" x="1968500" y="2852738"/>
          <p14:tracePt t="7173" x="1944688" y="2878138"/>
          <p14:tracePt t="7176" x="1919288" y="2878138"/>
          <p14:tracePt t="7189" x="1895475" y="2901950"/>
          <p14:tracePt t="7192" x="1871663" y="2901950"/>
          <p14:tracePt t="7206" x="1847850" y="2925763"/>
          <p14:tracePt t="7231" x="1824038" y="2925763"/>
          <p14:tracePt t="7264" x="1800225" y="2925763"/>
          <p14:tracePt t="7281" x="1776413" y="2925763"/>
          <p14:tracePt t="7296" x="1752600" y="2949575"/>
          <p14:tracePt t="7304" x="1728788" y="2949575"/>
          <p14:tracePt t="7312" x="1703388" y="2949575"/>
          <p14:tracePt t="7325" x="1655763" y="2973388"/>
          <p14:tracePt t="7329" x="1631950" y="2973388"/>
          <p14:tracePt t="7341" x="1584325" y="2973388"/>
          <p14:tracePt t="7345" x="1560513" y="2997200"/>
          <p14:tracePt t="7391" x="1536700" y="2997200"/>
          <p14:tracePt t="7669" x="1560513" y="2997200"/>
          <p14:tracePt t="7681" x="1584325" y="2997200"/>
          <p14:tracePt t="7695" x="1608138" y="2997200"/>
          <p14:tracePt t="7702" x="1631950" y="2997200"/>
          <p14:tracePt t="7711" x="1655763" y="2997200"/>
          <p14:tracePt t="7723" x="1703388" y="2997200"/>
          <p14:tracePt t="7740" x="1752600" y="2973388"/>
          <p14:tracePt t="7757" x="1847850" y="2973388"/>
          <p14:tracePt t="7774" x="1968500" y="2949575"/>
          <p14:tracePt t="7790" x="2063750" y="2949575"/>
          <p14:tracePt t="7793" x="2136775" y="2949575"/>
          <p14:tracePt t="7807" x="2327275" y="2949575"/>
          <p14:tracePt t="7824" x="2519363" y="2973388"/>
          <p14:tracePt t="7840" x="2640013" y="2973388"/>
          <p14:tracePt t="7857" x="2711450" y="2997200"/>
          <p14:tracePt t="7873" x="2760663" y="2997200"/>
          <p14:tracePt t="7890" x="2784475" y="2997200"/>
          <p14:tracePt t="7906" x="2879725" y="2997200"/>
          <p14:tracePt t="7923" x="3095625" y="2997200"/>
          <p14:tracePt t="7940" x="3360738" y="2997200"/>
          <p14:tracePt t="7956" x="3671888" y="2997200"/>
          <p14:tracePt t="7960" x="3816350" y="2997200"/>
          <p14:tracePt t="7973" x="3911600" y="2997200"/>
          <p14:tracePt t="7976" x="4008438" y="2997200"/>
          <p14:tracePt t="7990" x="4079875" y="2997200"/>
          <p14:tracePt t="7992" x="4103688" y="2997200"/>
          <p14:tracePt t="8007" x="4176713" y="2997200"/>
          <p14:tracePt t="8024" x="4248150" y="2997200"/>
          <p14:tracePt t="8040" x="4295775" y="2997200"/>
          <p14:tracePt t="8057" x="4392613" y="2997200"/>
          <p14:tracePt t="8073" x="4511675" y="2973388"/>
          <p14:tracePt t="8089" x="4608513" y="2973388"/>
          <p14:tracePt t="8106" x="4727575" y="2973388"/>
          <p14:tracePt t="8123" x="4800600" y="2973388"/>
          <p14:tracePt t="8140" x="4943475" y="2973388"/>
          <p14:tracePt t="8158" x="5111750" y="2973388"/>
          <p14:tracePt t="8161" x="5256213" y="2973388"/>
          <p14:tracePt t="8173" x="5400675" y="2973388"/>
          <p14:tracePt t="8176" x="5567363" y="2973388"/>
          <p14:tracePt t="8190" x="5759450" y="2997200"/>
          <p14:tracePt t="8193" x="5927725" y="2997200"/>
          <p14:tracePt t="8207" x="6335713" y="2997200"/>
          <p14:tracePt t="8224" x="6719888" y="3021013"/>
          <p14:tracePt t="8240" x="7104063" y="3021013"/>
          <p14:tracePt t="8257" x="7488238" y="3021013"/>
          <p14:tracePt t="8274" x="7848600" y="3044825"/>
          <p14:tracePt t="8290" x="8232775" y="3068638"/>
          <p14:tracePt t="8306" x="8664575" y="3094038"/>
          <p14:tracePt t="8323" x="9120188" y="3117850"/>
          <p14:tracePt t="8590" x="7896225" y="3308350"/>
          <p14:tracePt t="8602" x="7032625" y="3308350"/>
          <p14:tracePt t="8612" x="6624638" y="3308350"/>
          <p14:tracePt t="8622" x="6191250" y="3333750"/>
          <p14:tracePt t="8639" x="5400675" y="3381375"/>
          <p14:tracePt t="8656" x="4656138" y="3452813"/>
          <p14:tracePt t="8673" x="4032250" y="3549650"/>
          <p14:tracePt t="8675" x="3719513" y="3573463"/>
          <p14:tracePt t="8689" x="3455988" y="3597275"/>
          <p14:tracePt t="8691" x="3192463" y="3597275"/>
          <p14:tracePt t="8706" x="2952750" y="3597275"/>
          <p14:tracePt t="8708" x="2760663" y="3597275"/>
          <p14:tracePt t="8722" x="2424113" y="3597275"/>
          <p14:tracePt t="8739" x="2279650" y="3597275"/>
          <p14:tracePt t="8756" x="2255838" y="3597275"/>
          <p14:tracePt t="8772" x="2255838" y="3573463"/>
          <p14:tracePt t="8803" x="2255838" y="3549650"/>
          <p14:tracePt t="8811" x="2232025" y="3549650"/>
          <p14:tracePt t="8843" x="2208213" y="3549650"/>
          <p14:tracePt t="8859" x="2184400" y="3549650"/>
          <p14:tracePt t="8883" x="2160588" y="3573463"/>
          <p14:tracePt t="8900" x="2160588" y="3597275"/>
          <p14:tracePt t="8909" x="2160588" y="3621088"/>
          <p14:tracePt t="8925" x="2136775" y="3668713"/>
          <p14:tracePt t="8939" x="2111375" y="3716338"/>
          <p14:tracePt t="8956" x="2087563" y="3763963"/>
          <p14:tracePt t="8973" x="2063750" y="3789363"/>
          <p14:tracePt t="8989" x="2016125" y="3836988"/>
          <p14:tracePt t="9006" x="1992313" y="3860800"/>
          <p14:tracePt t="9022" x="1992313" y="3884613"/>
          <p14:tracePt t="9039" x="1968500" y="3884613"/>
          <p14:tracePt t="9059" x="1968500" y="3908425"/>
          <p14:tracePt t="9223" x="1944688" y="3908425"/>
          <p14:tracePt t="9406" x="1919288" y="3908425"/>
          <p14:tracePt t="9478" x="1895475" y="3908425"/>
          <p14:tracePt t="9791" x="1871663" y="3908425"/>
          <p14:tracePt t="9815" x="1847850" y="3908425"/>
          <p14:tracePt t="9827" x="1847850" y="3884613"/>
          <p14:tracePt t="9830" x="1824038" y="3836988"/>
          <p14:tracePt t="9840" x="1824038" y="3763963"/>
          <p14:tracePt t="9858" x="1824038" y="3644900"/>
          <p14:tracePt t="9861" x="1824038" y="3621088"/>
          <p14:tracePt t="9874" x="1824038" y="3597275"/>
          <p14:tracePt t="9877" x="1824038" y="3573463"/>
          <p14:tracePt t="9932" x="1800225" y="3621088"/>
          <p14:tracePt t="9940" x="1776413" y="3692525"/>
          <p14:tracePt t="9948" x="1752600" y="3763963"/>
          <p14:tracePt t="9957" x="1752600" y="3836988"/>
          <p14:tracePt t="9974" x="1703388" y="4005263"/>
          <p14:tracePt t="9990" x="1655763" y="4100513"/>
          <p14:tracePt t="10007" x="1631950" y="4148138"/>
          <p14:tracePt t="10023" x="1631950" y="4171950"/>
          <p14:tracePt t="10076" x="1608138" y="4171950"/>
          <p14:tracePt t="10100" x="1584325" y="4148138"/>
          <p14:tracePt t="10108" x="1560513" y="4148138"/>
          <p14:tracePt t="10124" x="1536700" y="4124325"/>
          <p14:tracePt t="10139" x="1511300" y="4124325"/>
          <p14:tracePt t="10155" x="1511300" y="4100513"/>
          <p14:tracePt t="10172" x="1463675" y="4100513"/>
          <p14:tracePt t="10189" x="1439863" y="4076700"/>
          <p14:tracePt t="10205" x="1416050" y="4076700"/>
          <p14:tracePt t="10222" x="1392238" y="4052888"/>
          <p14:tracePt t="10238" x="1392238" y="4029075"/>
          <p14:tracePt t="10255" x="1368425" y="4005263"/>
          <p14:tracePt t="10272" x="1344613" y="4005263"/>
          <p14:tracePt t="10952" x="1344613" y="3979863"/>
          <p14:tracePt t="10968" x="1344613" y="3956050"/>
          <p14:tracePt t="10979" x="1344613" y="3932238"/>
          <p14:tracePt t="10992" x="1344613" y="3884613"/>
          <p14:tracePt t="11008" x="1368425" y="3860800"/>
          <p14:tracePt t="11025" x="1368425" y="3836988"/>
          <p14:tracePt t="11039" x="1392238" y="3813175"/>
          <p14:tracePt t="11056" x="1392238" y="3789363"/>
          <p14:tracePt t="11399" x="1368425" y="3789363"/>
          <p14:tracePt t="11417" x="1344613" y="3789363"/>
          <p14:tracePt t="11508" x="1319213" y="3789363"/>
          <p14:tracePt t="11540" x="1295400" y="3789363"/>
          <p14:tracePt t="11601" x="1271588" y="3789363"/>
          <p14:tracePt t="11617" x="1247775" y="3789363"/>
          <p14:tracePt t="11631" x="1247775" y="3813175"/>
          <p14:tracePt t="11635" x="1223963" y="3813175"/>
          <p14:tracePt t="11642" x="1200150" y="3813175"/>
          <p14:tracePt t="11656" x="1176338" y="3813175"/>
          <p14:tracePt t="11674" x="1103313" y="3836988"/>
          <p14:tracePt t="11690" x="1031875" y="3836988"/>
          <p14:tracePt t="11706" x="936625" y="3860800"/>
          <p14:tracePt t="11723" x="863600" y="3884613"/>
          <p14:tracePt t="11741" x="839788" y="3908425"/>
          <p14:tracePt t="12033" x="863600" y="3908425"/>
          <p14:tracePt t="12049" x="863600" y="3932238"/>
          <p14:tracePt t="12058" x="887413" y="3956050"/>
          <p14:tracePt t="12076" x="936625" y="4076700"/>
          <p14:tracePt t="12082" x="960438" y="4124325"/>
          <p14:tracePt t="12094" x="984250" y="4171950"/>
          <p14:tracePt t="12106" x="984250" y="4219575"/>
          <p14:tracePt t="12123" x="984250" y="4244975"/>
          <p14:tracePt t="13922" x="984250" y="4219575"/>
          <p14:tracePt t="13939" x="984250" y="4171950"/>
          <p14:tracePt t="13947" x="984250" y="4148138"/>
          <p14:tracePt t="13955" x="1031875" y="4100513"/>
          <p14:tracePt t="13971" x="1103313" y="3979863"/>
          <p14:tracePt t="13989" x="1247775" y="3813175"/>
          <p14:tracePt t="14005" x="1463675" y="3644900"/>
          <p14:tracePt t="14022" x="1655763" y="3500438"/>
          <p14:tracePt t="14038" x="1847850" y="3381375"/>
          <p14:tracePt t="14055" x="1968500" y="3284538"/>
          <p14:tracePt t="14071" x="2016125" y="3260725"/>
          <p14:tracePt t="14115" x="2039938" y="3236913"/>
          <p14:tracePt t="14147" x="2063750" y="3213100"/>
          <p14:tracePt t="14155" x="2087563" y="3213100"/>
          <p14:tracePt t="14163" x="2111375" y="3189288"/>
          <p14:tracePt t="14172" x="2160588" y="3165475"/>
          <p14:tracePt t="14188" x="2232025" y="3141663"/>
          <p14:tracePt t="14204" x="2352675" y="3094038"/>
          <p14:tracePt t="14221" x="2471738" y="3044825"/>
          <p14:tracePt t="14237" x="2568575" y="3021013"/>
          <p14:tracePt t="14255" x="2640013" y="3021013"/>
          <p14:tracePt t="14271" x="2711450" y="2997200"/>
          <p14:tracePt t="14288" x="2735263" y="2997200"/>
          <p14:tracePt t="14305" x="2760663" y="2997200"/>
          <p14:tracePt t="14321" x="2784475" y="2997200"/>
          <p14:tracePt t="14324" x="2784475" y="3021013"/>
          <p14:tracePt t="14338" x="2808288" y="3021013"/>
          <p14:tracePt t="14340" x="2832100" y="3044825"/>
          <p14:tracePt t="14356" x="2927350" y="3117850"/>
          <p14:tracePt t="14371" x="3024188" y="3141663"/>
          <p14:tracePt t="14388" x="3095625" y="3165475"/>
          <p14:tracePt t="14404" x="3119438" y="3165475"/>
          <p14:tracePt t="14421" x="3119438" y="3189288"/>
          <p14:tracePt t="14443" x="3095625" y="3189288"/>
          <p14:tracePt t="14454" x="3071813" y="3189288"/>
          <p14:tracePt t="14471" x="2976563" y="3213100"/>
          <p14:tracePt t="14488" x="2879725" y="3213100"/>
          <p14:tracePt t="14505" x="2760663" y="3213100"/>
          <p14:tracePt t="14508" x="2711450" y="3236913"/>
          <p14:tracePt t="14521" x="2663825" y="3236913"/>
          <p14:tracePt t="14524" x="2640013" y="3236913"/>
          <p14:tracePt t="14547" x="2616200" y="3236913"/>
          <p14:tracePt t="14603" x="2616200" y="3260725"/>
          <p14:tracePt t="14611" x="2592388" y="3260725"/>
          <p14:tracePt t="14621" x="2568575" y="3260725"/>
          <p14:tracePt t="14638" x="2519363" y="3284538"/>
          <p14:tracePt t="14654" x="2495550" y="3284538"/>
          <p14:tracePt t="14699" x="2544763" y="3284538"/>
          <p14:tracePt t="14708" x="2592388" y="3284538"/>
          <p14:tracePt t="14715" x="2663825" y="3260725"/>
          <p14:tracePt t="14724" x="2760663" y="3260725"/>
          <p14:tracePt t="14738" x="2879725" y="3236913"/>
          <p14:tracePt t="14741" x="2976563" y="3236913"/>
          <p14:tracePt t="14755" x="3119438" y="3236913"/>
          <p14:tracePt t="14771" x="3263900" y="3213100"/>
          <p14:tracePt t="14788" x="3455988" y="3213100"/>
          <p14:tracePt t="14804" x="3695700" y="3213100"/>
          <p14:tracePt t="14821" x="3959225" y="3213100"/>
          <p14:tracePt t="14837" x="4200525" y="3213100"/>
          <p14:tracePt t="14854" x="4440238" y="3213100"/>
          <p14:tracePt t="14871" x="4632325" y="3236913"/>
          <p14:tracePt t="14888" x="4776788" y="3236913"/>
          <p14:tracePt t="14904" x="4919663" y="3236913"/>
          <p14:tracePt t="14921" x="5064125" y="3236913"/>
          <p14:tracePt t="14924" x="5135563" y="3236913"/>
          <p14:tracePt t="14938" x="5208588" y="3236913"/>
          <p14:tracePt t="14941" x="5256213" y="3236913"/>
          <p14:tracePt t="14955" x="5327650" y="3236913"/>
          <p14:tracePt t="14971" x="5375275" y="3236913"/>
          <p14:tracePt t="14988" x="5448300" y="3236913"/>
          <p14:tracePt t="15004" x="5567363" y="3236913"/>
          <p14:tracePt t="15021" x="5783263" y="3236913"/>
          <p14:tracePt t="15037" x="6048375" y="3236913"/>
          <p14:tracePt t="15054" x="6311900" y="3260725"/>
          <p14:tracePt t="15071" x="6551613" y="3260725"/>
          <p14:tracePt t="15088" x="6719888" y="3260725"/>
          <p14:tracePt t="15104" x="6816725" y="3260725"/>
          <p14:tracePt t="15147" x="6816725" y="3284538"/>
          <p14:tracePt t="15179" x="6791325" y="3284538"/>
          <p14:tracePt t="15188" x="6767513" y="3308350"/>
          <p14:tracePt t="15195" x="6719888" y="3308350"/>
          <p14:tracePt t="15204" x="6624638" y="3333750"/>
          <p14:tracePt t="15221" x="6359525" y="3357563"/>
          <p14:tracePt t="15237" x="5975350" y="3357563"/>
          <p14:tracePt t="15254" x="5472113" y="3381375"/>
          <p14:tracePt t="15271" x="4919663" y="3405188"/>
          <p14:tracePt t="15287" x="4440238" y="3429000"/>
          <p14:tracePt t="15304" x="4032250" y="3452813"/>
          <p14:tracePt t="15321" x="3695700" y="3476625"/>
          <p14:tracePt t="15324" x="3576638" y="3500438"/>
          <p14:tracePt t="15338" x="3479800" y="3500438"/>
          <p14:tracePt t="15340" x="3408363" y="3500438"/>
          <p14:tracePt t="15354" x="3311525" y="3500438"/>
          <p14:tracePt t="15371" x="3287713" y="3524250"/>
          <p14:tracePt t="15388" x="3263900" y="3524250"/>
          <p14:tracePt t="15459" x="3287713" y="3524250"/>
          <p14:tracePt t="15467" x="3311525" y="3524250"/>
          <p14:tracePt t="15475" x="3384550" y="3500438"/>
          <p14:tracePt t="15491" x="3479800" y="3476625"/>
          <p14:tracePt t="15496" x="3600450" y="3429000"/>
          <p14:tracePt t="15505" x="3743325" y="3405188"/>
          <p14:tracePt t="15509" x="3887788" y="3357563"/>
          <p14:tracePt t="15519" x="4056063" y="3333750"/>
          <p14:tracePt t="15526" x="4248150" y="3284538"/>
          <p14:tracePt t="15538" x="4440238" y="3236913"/>
          <p14:tracePt t="15540" x="4632325" y="3213100"/>
          <p14:tracePt t="15555" x="4992688" y="3189288"/>
          <p14:tracePt t="15571" x="5303838" y="3189288"/>
          <p14:tracePt t="15587" x="5616575" y="3213100"/>
          <p14:tracePt t="15604" x="6000750" y="3284538"/>
          <p14:tracePt t="15621" x="6383338" y="3357563"/>
          <p14:tracePt t="15637" x="6696075" y="3381375"/>
          <p14:tracePt t="15654" x="6911975" y="3405188"/>
          <p14:tracePt t="15671" x="7032625" y="3405188"/>
          <p14:tracePt t="15687" x="7080250" y="3405188"/>
          <p14:tracePt t="15724" x="7104063" y="3405188"/>
          <p14:tracePt t="15740" x="7127875" y="3405188"/>
          <p14:tracePt t="15755" x="7151688" y="3405188"/>
          <p14:tracePt t="15763" x="7175500" y="3405188"/>
          <p14:tracePt t="15771" x="7199313" y="3405188"/>
          <p14:tracePt t="15788" x="7224713" y="3405188"/>
          <p14:tracePt t="16097" x="7175500" y="3405188"/>
          <p14:tracePt t="16107" x="7127875" y="3405188"/>
          <p14:tracePt t="16117" x="7007225" y="3405188"/>
          <p14:tracePt t="16122" x="6888163" y="3405188"/>
          <p14:tracePt t="16138" x="6527800" y="3381375"/>
          <p14:tracePt t="16155" x="5903913" y="3357563"/>
          <p14:tracePt t="16171" x="5592763" y="3357563"/>
          <p14:tracePt t="16188" x="5448300" y="3357563"/>
          <p14:tracePt t="16313" x="5472113" y="3357563"/>
          <p14:tracePt t="16324" x="5495925" y="3357563"/>
          <p14:tracePt t="16329" x="5519738" y="3357563"/>
          <p14:tracePt t="16342" x="5543550" y="3357563"/>
          <p14:tracePt t="16346" x="5616575" y="3357563"/>
          <p14:tracePt t="16355" x="5688013" y="3357563"/>
          <p14:tracePt t="16372" x="5856288" y="3357563"/>
          <p14:tracePt t="16389" x="6072188" y="3308350"/>
          <p14:tracePt t="16393" x="6191250" y="3284538"/>
          <p14:tracePt t="16407" x="6335713" y="3284538"/>
          <p14:tracePt t="16411" x="6503988" y="3260725"/>
          <p14:tracePt t="16421" x="6696075" y="3260725"/>
          <p14:tracePt t="16424" x="6888163" y="3236913"/>
          <p14:tracePt t="16438" x="7127875" y="3236913"/>
          <p14:tracePt t="16440" x="7391400" y="3236913"/>
          <p14:tracePt t="16454" x="7920038" y="3213100"/>
          <p14:tracePt t="16471" x="8423275" y="3213100"/>
          <p14:tracePt t="16489" x="8807450" y="3213100"/>
          <p14:tracePt t="16504" x="9072563" y="3213100"/>
          <p14:tracePt t="16856" x="9096375" y="3236913"/>
          <p14:tracePt t="16864" x="9048750" y="3236913"/>
          <p14:tracePt t="16872" x="9023350" y="3236913"/>
          <p14:tracePt t="16887" x="8856663" y="3236913"/>
          <p14:tracePt t="16904" x="8640763" y="3213100"/>
          <p14:tracePt t="16920" x="8448675" y="3189288"/>
          <p14:tracePt t="16937" x="8351838" y="3189288"/>
          <p14:tracePt t="16954" x="8328025" y="3165475"/>
          <p14:tracePt t="16971" x="8304213" y="3165475"/>
          <p14:tracePt t="17497" x="8280400" y="3189288"/>
          <p14:tracePt t="17509" x="8256588" y="3213100"/>
          <p14:tracePt t="17514" x="8207375" y="3260725"/>
          <p14:tracePt t="17524" x="8135938" y="3308350"/>
          <p14:tracePt t="17538" x="7943850" y="3405188"/>
          <p14:tracePt t="17555" x="7656513" y="3476625"/>
          <p14:tracePt t="17573" x="7343775" y="3524250"/>
          <p14:tracePt t="17577" x="7151688" y="3549650"/>
          <p14:tracePt t="17588" x="6935788" y="3549650"/>
          <p14:tracePt t="17605" x="6551613" y="3573463"/>
          <p14:tracePt t="17608" x="6335713" y="3573463"/>
          <p14:tracePt t="17620" x="6143625" y="3573463"/>
          <p14:tracePt t="17624" x="5975350" y="3573463"/>
          <p14:tracePt t="17637" x="5808663" y="3573463"/>
          <p14:tracePt t="17640" x="5640388" y="3597275"/>
          <p14:tracePt t="17654" x="5375275" y="3597275"/>
          <p14:tracePt t="17671" x="5208588" y="3621088"/>
          <p14:tracePt t="17688" x="5111750" y="3621088"/>
          <p14:tracePt t="17705" x="5087938" y="3621088"/>
          <p14:tracePt t="17720" x="5064125" y="3621088"/>
          <p14:tracePt t="17737" x="5016500" y="3621088"/>
          <p14:tracePt t="17754" x="4992688" y="3621088"/>
          <p14:tracePt t="17770" x="4919663" y="3621088"/>
          <p14:tracePt t="17788" x="4824413" y="3621088"/>
          <p14:tracePt t="17804" x="4679950" y="3621088"/>
          <p14:tracePt t="17820" x="4535488" y="3621088"/>
          <p14:tracePt t="17837" x="4392613" y="3621088"/>
          <p14:tracePt t="17840" x="4319588" y="3621088"/>
          <p14:tracePt t="17854" x="4248150" y="3621088"/>
          <p14:tracePt t="17856" x="4151313" y="3644900"/>
          <p14:tracePt t="17871" x="3959225" y="3668713"/>
          <p14:tracePt t="17888" x="3792538" y="3692525"/>
          <p14:tracePt t="17905" x="3648075" y="3716338"/>
          <p14:tracePt t="17920" x="3503613" y="3740150"/>
          <p14:tracePt t="17937" x="3360738" y="3763963"/>
          <p14:tracePt t="17954" x="3216275" y="3789363"/>
          <p14:tracePt t="17970" x="3095625" y="3813175"/>
          <p14:tracePt t="17987" x="3000375" y="3813175"/>
          <p14:tracePt t="18005" x="2927350" y="3813175"/>
          <p14:tracePt t="18007" x="2903538" y="3836988"/>
          <p14:tracePt t="18020" x="2808288" y="3836988"/>
          <p14:tracePt t="18037" x="2663825" y="3860800"/>
          <p14:tracePt t="18040" x="2592388" y="3884613"/>
          <p14:tracePt t="18054" x="2544763" y="3884613"/>
          <p14:tracePt t="18056" x="2519363" y="3884613"/>
          <p14:tracePt t="18071" x="2471738" y="3884613"/>
          <p14:tracePt t="18088" x="2400300" y="3884613"/>
          <p14:tracePt t="18105" x="2352675" y="3884613"/>
          <p14:tracePt t="18120" x="2303463" y="3860800"/>
          <p14:tracePt t="18137" x="2279650" y="3860800"/>
          <p14:tracePt t="18154" x="2232025" y="3860800"/>
          <p14:tracePt t="18170" x="2208213" y="3860800"/>
          <p14:tracePt t="18199" x="2184400" y="3860800"/>
          <p14:tracePt t="18257" x="2160588" y="3860800"/>
          <p14:tracePt t="18281" x="2136775" y="3860800"/>
          <p14:tracePt t="18585" x="2160588" y="3860800"/>
          <p14:tracePt t="18601" x="2184400" y="3860800"/>
          <p14:tracePt t="18615" x="2208213" y="3860800"/>
          <p14:tracePt t="18628" x="2232025" y="3860800"/>
          <p14:tracePt t="18640" x="2255838" y="3860800"/>
          <p14:tracePt t="18654" x="2279650" y="3860800"/>
          <p14:tracePt t="18687" x="2303463" y="3860800"/>
          <p14:tracePt t="18720" x="2327275" y="3860800"/>
          <p14:tracePt t="18727" x="2352675" y="3860800"/>
          <p14:tracePt t="18738" x="2376488" y="3860800"/>
          <p14:tracePt t="18754" x="2424113" y="3860800"/>
          <p14:tracePt t="18771" x="2471738" y="3860800"/>
          <p14:tracePt t="18788" x="2568575" y="3860800"/>
          <p14:tracePt t="18804" x="2640013" y="3860800"/>
          <p14:tracePt t="18820" x="2784475" y="3860800"/>
          <p14:tracePt t="18824" x="2808288" y="3860800"/>
          <p14:tracePt t="18837" x="2832100" y="3860800"/>
          <p14:tracePt t="18840" x="2855913" y="3860800"/>
          <p14:tracePt t="18854" x="2903538" y="3860800"/>
          <p14:tracePt t="18870" x="2927350" y="3860800"/>
          <p14:tracePt t="18887" x="2976563" y="3860800"/>
          <p14:tracePt t="18892" x="3000375" y="3860800"/>
          <p14:tracePt t="18904" x="3024188" y="3860800"/>
          <p14:tracePt t="18907" x="3048000" y="3860800"/>
          <p14:tracePt t="18921" x="3095625" y="3860800"/>
          <p14:tracePt t="18924" x="3119438" y="3860800"/>
          <p14:tracePt t="18937" x="3168650" y="3860800"/>
          <p14:tracePt t="18940" x="3192463" y="3860800"/>
          <p14:tracePt t="18955" x="3263900" y="3860800"/>
          <p14:tracePt t="18971" x="3335338" y="3860800"/>
          <p14:tracePt t="18987" x="3384550" y="3860800"/>
          <p14:tracePt t="19005" x="3432175" y="3860800"/>
          <p14:tracePt t="19021" x="3455988" y="3860800"/>
          <p14:tracePt t="19043" x="3479800" y="3860800"/>
          <p14:tracePt t="19075" x="3503613" y="3860800"/>
          <p14:tracePt t="19092" x="3527425" y="3860800"/>
          <p14:tracePt t="19108" x="3551238" y="3860800"/>
          <p14:tracePt t="19124" x="3576638" y="3860800"/>
          <p14:tracePt t="19131" x="3600450" y="3860800"/>
          <p14:tracePt t="19147" x="3624263" y="3860800"/>
          <p14:tracePt t="19155" x="3648075" y="3860800"/>
          <p14:tracePt t="19170" x="3671888" y="3860800"/>
          <p14:tracePt t="19195" x="3695700" y="3860800"/>
          <p14:tracePt t="19211" x="3719513" y="3860800"/>
          <p14:tracePt t="19227" x="3743325" y="3860800"/>
          <p14:tracePt t="19237" x="3768725" y="3860800"/>
          <p14:tracePt t="19253" x="3816350" y="3860800"/>
          <p14:tracePt t="19270" x="3863975" y="3860800"/>
          <p14:tracePt t="19286" x="3887788" y="3860800"/>
          <p14:tracePt t="19303" x="3935413" y="3860800"/>
          <p14:tracePt t="19320" x="3959225" y="3836988"/>
          <p14:tracePt t="19337" x="4032250" y="3836988"/>
          <p14:tracePt t="19340" x="4056063" y="3836988"/>
          <p14:tracePt t="19354" x="4103688" y="3836988"/>
          <p14:tracePt t="19356" x="4151313" y="3836988"/>
          <p14:tracePt t="19370" x="4200525" y="3836988"/>
          <p14:tracePt t="19387" x="4224338" y="3836988"/>
          <p14:tracePt t="19403" x="4271963" y="3836988"/>
          <p14:tracePt t="19427" x="4295775" y="3836988"/>
          <p14:tracePt t="19437" x="4319588" y="3836988"/>
          <p14:tracePt t="19453" x="4343400" y="3836988"/>
          <p14:tracePt t="19470" x="4367213" y="3813175"/>
          <p14:tracePt t="19486" x="4440238" y="3813175"/>
          <p14:tracePt t="19503" x="4511675" y="3813175"/>
          <p14:tracePt t="19509" x="4535488" y="3813175"/>
          <p14:tracePt t="19520" x="4584700" y="3813175"/>
          <p14:tracePt t="19537" x="4632325" y="3813175"/>
          <p14:tracePt t="19540" x="4679950" y="3813175"/>
          <p14:tracePt t="19554" x="4703763" y="3813175"/>
          <p14:tracePt t="19555" x="4751388" y="3813175"/>
          <p14:tracePt t="19570" x="4824413" y="3813175"/>
          <p14:tracePt t="19587" x="4895850" y="3813175"/>
          <p14:tracePt t="19603" x="5040313" y="3813175"/>
          <p14:tracePt t="19620" x="5111750" y="3813175"/>
          <p14:tracePt t="19637" x="5184775" y="3813175"/>
          <p14:tracePt t="19653" x="5232400" y="3813175"/>
          <p14:tracePt t="19670" x="5280025" y="3813175"/>
          <p14:tracePt t="19686" x="5327650" y="3813175"/>
          <p14:tracePt t="19703" x="5375275" y="3789363"/>
          <p14:tracePt t="19720" x="5472113" y="3789363"/>
          <p14:tracePt t="19737" x="5567363" y="3789363"/>
          <p14:tracePt t="19739" x="5616575" y="3789363"/>
          <p14:tracePt t="19754" x="5640388" y="3789363"/>
          <p14:tracePt t="19756" x="5664200" y="3789363"/>
          <p14:tracePt t="19770" x="5711825" y="3789363"/>
          <p14:tracePt t="19786" x="5735638" y="3789363"/>
          <p14:tracePt t="19804" x="5759450" y="3789363"/>
          <p14:tracePt t="19820" x="5783263" y="3789363"/>
          <p14:tracePt t="19837" x="5832475" y="3789363"/>
          <p14:tracePt t="19854" x="5903913" y="3789363"/>
          <p14:tracePt t="19870" x="6048375" y="3789363"/>
          <p14:tracePt t="19886" x="6143625" y="3789363"/>
          <p14:tracePt t="19903" x="6216650" y="3789363"/>
          <p14:tracePt t="19920" x="6264275" y="3789363"/>
          <p14:tracePt t="19937" x="6311900" y="3789363"/>
          <p14:tracePt t="19939" x="6335713" y="3789363"/>
          <p14:tracePt t="19954" x="6383338" y="3789363"/>
          <p14:tracePt t="19956" x="6408738" y="3789363"/>
          <p14:tracePt t="19970" x="6432550" y="3789363"/>
          <p14:tracePt t="19972" x="6480175" y="3789363"/>
          <p14:tracePt t="19986" x="6575425" y="3789363"/>
          <p14:tracePt t="20003" x="6648450" y="3789363"/>
          <p14:tracePt t="20020" x="6696075" y="3789363"/>
          <p14:tracePt t="20037" x="6719888" y="3789363"/>
          <p14:tracePt t="20053" x="6743700" y="3789363"/>
          <p14:tracePt t="20070" x="6791325" y="3789363"/>
          <p14:tracePt t="20086" x="6864350" y="3789363"/>
          <p14:tracePt t="20103" x="6935788" y="3789363"/>
          <p14:tracePt t="20120" x="7007225" y="3789363"/>
          <p14:tracePt t="20123" x="7056438" y="3789363"/>
          <p14:tracePt t="20136" x="7104063" y="3789363"/>
          <p14:tracePt t="20154" x="7151688" y="3789363"/>
          <p14:tracePt t="20170" x="7175500" y="3789363"/>
          <p14:tracePt t="20187" x="7199313" y="3789363"/>
          <p14:tracePt t="20204" x="7248525" y="3789363"/>
          <p14:tracePt t="20220" x="7296150" y="3789363"/>
          <p14:tracePt t="20237" x="7343775" y="3789363"/>
          <p14:tracePt t="20254" x="7415213" y="3789363"/>
          <p14:tracePt t="20270" x="7464425" y="3789363"/>
          <p14:tracePt t="20287" x="7535863" y="3789363"/>
          <p14:tracePt t="20303" x="7583488" y="3789363"/>
          <p14:tracePt t="20308" x="7607300" y="3789363"/>
          <p14:tracePt t="20320" x="7656513" y="3789363"/>
          <p14:tracePt t="20324" x="7680325" y="3789363"/>
          <p14:tracePt t="20337" x="7704138" y="3789363"/>
          <p14:tracePt t="20340" x="7751763" y="3789363"/>
          <p14:tracePt t="20355" x="7775575" y="3789363"/>
          <p14:tracePt t="20357" x="7799388" y="3789363"/>
          <p14:tracePt t="20371" x="7872413" y="3789363"/>
          <p14:tracePt t="20388" x="7943850" y="3789363"/>
          <p14:tracePt t="20404" x="8015288" y="3789363"/>
          <p14:tracePt t="20420" x="8112125" y="3789363"/>
          <p14:tracePt t="20437" x="8232775" y="3789363"/>
          <p14:tracePt t="20454" x="8351838" y="3789363"/>
          <p14:tracePt t="20470" x="8448675" y="3789363"/>
          <p14:tracePt t="20486" x="8496300" y="3763963"/>
          <p14:tracePt t="21358" x="8472488" y="3763963"/>
          <p14:tracePt t="21382" x="8448675" y="3763963"/>
          <p14:tracePt t="21394" x="8399463" y="3789363"/>
          <p14:tracePt t="21408" x="8256588" y="3836988"/>
          <p14:tracePt t="21426" x="8064500" y="3932238"/>
          <p14:tracePt t="21437" x="7943850" y="4005263"/>
          <p14:tracePt t="21454" x="7896225" y="4029075"/>
          <p14:tracePt t="21470" x="7848600" y="4076700"/>
          <p14:tracePt t="21487" x="7799388" y="4100513"/>
          <p14:tracePt t="21504" x="7751763" y="4148138"/>
          <p14:tracePt t="21521" x="7704138" y="4171950"/>
          <p14:tracePt t="21524" x="7632700" y="4219575"/>
          <p14:tracePt t="21537" x="7559675" y="4244975"/>
          <p14:tracePt t="21539" x="7440613" y="4292600"/>
          <p14:tracePt t="21554" x="7319963" y="4316413"/>
          <p14:tracePt t="21558" x="7151688" y="4364038"/>
          <p14:tracePt t="21570" x="6767513" y="4460875"/>
          <p14:tracePt t="21587" x="6359525" y="4556125"/>
          <p14:tracePt t="21604" x="5927725" y="4627563"/>
          <p14:tracePt t="21620" x="5495925" y="4724400"/>
          <p14:tracePt t="21637" x="5064125" y="4819650"/>
          <p14:tracePt t="21654" x="4608513" y="4867275"/>
          <p14:tracePt t="21670" x="4079875" y="4891088"/>
          <p14:tracePt t="21687" x="3551238" y="4891088"/>
          <p14:tracePt t="21704" x="3143250" y="4891088"/>
          <p14:tracePt t="21720" x="2903538" y="4867275"/>
          <p14:tracePt t="21737" x="2735263" y="4867275"/>
          <p14:tracePt t="21754" x="2568575" y="4843463"/>
          <p14:tracePt t="21770" x="2447925" y="4843463"/>
          <p14:tracePt t="21787" x="2352675" y="4819650"/>
          <p14:tracePt t="21803" x="2255838" y="4795838"/>
          <p14:tracePt t="21821" x="2136775" y="4795838"/>
          <p14:tracePt t="21824" x="2039938" y="4772025"/>
          <p14:tracePt t="21837" x="1968500" y="4772025"/>
          <p14:tracePt t="21840" x="1895475" y="4772025"/>
          <p14:tracePt t="21854" x="1847850" y="4772025"/>
          <p14:tracePt t="21857" x="1800225" y="4748213"/>
          <p14:tracePt t="21870" x="1776413" y="4748213"/>
          <p14:tracePt t="21873" x="1752600" y="4748213"/>
          <p14:tracePt t="21886" x="1703388" y="4748213"/>
          <p14:tracePt t="21903" x="1608138" y="4748213"/>
          <p14:tracePt t="21919" x="1463675" y="4748213"/>
          <p14:tracePt t="21936" x="1295400" y="4748213"/>
          <p14:tracePt t="21953" x="1152525" y="4748213"/>
          <p14:tracePt t="21969" x="1008063" y="4724400"/>
          <p14:tracePt t="21987" x="863600" y="4675188"/>
          <p14:tracePt t="22003" x="695325" y="4603750"/>
          <p14:tracePt t="22019" x="503238" y="4532313"/>
          <p14:tracePt t="22036" x="407988" y="4508500"/>
          <p14:tracePt t="22053" x="384175" y="4484688"/>
          <p14:tracePt t="22298" x="407988" y="4484688"/>
          <p14:tracePt t="22310" x="431800" y="4484688"/>
          <p14:tracePt t="22314" x="479425" y="4508500"/>
          <p14:tracePt t="22321" x="528638" y="4508500"/>
          <p14:tracePt t="22337" x="647700" y="4532313"/>
          <p14:tracePt t="22354" x="744538" y="4556125"/>
          <p14:tracePt t="22371" x="839788" y="4579938"/>
          <p14:tracePt t="22387" x="887413" y="4579938"/>
          <p14:tracePt t="22404" x="911225" y="4579938"/>
          <p14:tracePt t="22922" x="936625" y="4579938"/>
          <p14:tracePt t="22954" x="960438" y="4603750"/>
          <p14:tracePt t="22970" x="984250" y="4603750"/>
          <p14:tracePt t="22986" x="1031875" y="4603750"/>
          <p14:tracePt t="22999" x="1055688" y="4603750"/>
          <p14:tracePt t="23005" x="1079500" y="4603750"/>
          <p14:tracePt t="23010" x="1128713" y="4603750"/>
          <p14:tracePt t="23018" x="1152525" y="4603750"/>
          <p14:tracePt t="23025" x="1200150" y="4603750"/>
          <p14:tracePt t="23037" x="1247775" y="4627563"/>
          <p14:tracePt t="23040" x="1271588" y="4627563"/>
          <p14:tracePt t="23054" x="1295400" y="4627563"/>
          <p14:tracePt t="23057" x="1319213" y="4627563"/>
          <p14:tracePt t="23072" x="1344613" y="4627563"/>
          <p14:tracePt t="23104" x="1368425" y="4627563"/>
          <p14:tracePt t="23112" x="1368425" y="4651375"/>
          <p14:tracePt t="23121" x="1392238" y="4651375"/>
          <p14:tracePt t="23138" x="1439863" y="4651375"/>
          <p14:tracePt t="23154" x="1487488" y="4651375"/>
          <p14:tracePt t="23171" x="1560513" y="4651375"/>
          <p14:tracePt t="23188" x="1631950" y="4651375"/>
          <p14:tracePt t="23205" x="1679575" y="4651375"/>
          <p14:tracePt t="23208" x="1703388" y="4675188"/>
          <p14:tracePt t="23220" x="1728788" y="4675188"/>
          <p14:tracePt t="23224" x="1752600" y="4675188"/>
          <p14:tracePt t="23238" x="1776413" y="4675188"/>
          <p14:tracePt t="23241" x="1800225" y="4675188"/>
          <p14:tracePt t="23254" x="1824038" y="4675188"/>
          <p14:tracePt t="23258" x="1847850" y="4675188"/>
          <p14:tracePt t="23271" x="1919288" y="4675188"/>
          <p14:tracePt t="23288" x="1944688" y="4675188"/>
          <p14:tracePt t="23305" x="1992313" y="4675188"/>
          <p14:tracePt t="23321" x="2016125" y="4675188"/>
          <p14:tracePt t="23337" x="2039938" y="4675188"/>
          <p14:tracePt t="23355" x="2063750" y="4675188"/>
          <p14:tracePt t="23369" x="2087563" y="4675188"/>
          <p14:tracePt t="23386" x="2136775" y="4675188"/>
          <p14:tracePt t="23402" x="2184400" y="4675188"/>
          <p14:tracePt t="23419" x="2208213" y="4675188"/>
          <p14:tracePt t="23436" x="2255838" y="4675188"/>
          <p14:tracePt t="23452" x="2303463" y="4675188"/>
          <p14:tracePt t="23469" x="2352675" y="4675188"/>
          <p14:tracePt t="23470" x="2376488" y="4675188"/>
          <p14:tracePt t="23486" x="2400300" y="4675188"/>
          <p14:tracePt t="23488" x="2424113" y="4675188"/>
          <p14:tracePt t="23503" x="2447925" y="4675188"/>
          <p14:tracePt t="23519" x="2471738" y="4675188"/>
          <p14:tracePt t="23536" x="2519363" y="4675188"/>
          <p14:tracePt t="23552" x="2568575" y="4675188"/>
          <p14:tracePt t="23569" x="2640013" y="4675188"/>
          <p14:tracePt t="23586" x="2711450" y="4675188"/>
          <p14:tracePt t="23603" x="2784475" y="4675188"/>
          <p14:tracePt t="23619" x="2832100" y="4675188"/>
          <p14:tracePt t="23636" x="2879725" y="4700588"/>
          <p14:tracePt t="23652" x="2927350" y="4700588"/>
          <p14:tracePt t="23669" x="3000375" y="4700588"/>
          <p14:tracePt t="23671" x="3048000" y="4700588"/>
          <p14:tracePt t="23687" x="3168650" y="4700588"/>
          <p14:tracePt t="23703" x="3287713" y="4700588"/>
          <p14:tracePt t="23720" x="3408363" y="4700588"/>
          <p14:tracePt t="23736" x="3479800" y="4700588"/>
          <p14:tracePt t="23753" x="3527425" y="4700588"/>
          <p14:tracePt t="23769" x="3551238" y="4700588"/>
          <p14:tracePt t="23786" x="3600450" y="4700588"/>
          <p14:tracePt t="23803" x="3671888" y="4700588"/>
          <p14:tracePt t="23819" x="3743325" y="4700588"/>
          <p14:tracePt t="23836" x="3816350" y="4700588"/>
          <p14:tracePt t="23852" x="3887788" y="4700588"/>
          <p14:tracePt t="23869" x="3959225" y="4700588"/>
          <p14:tracePt t="23872" x="3984625" y="4700588"/>
          <p14:tracePt t="23886" x="4056063" y="4700588"/>
          <p14:tracePt t="23903" x="4151313" y="4700588"/>
          <p14:tracePt t="23919" x="4248150" y="4700588"/>
          <p14:tracePt t="23936" x="4367213" y="4700588"/>
          <p14:tracePt t="23952" x="4464050" y="4700588"/>
          <p14:tracePt t="23969" x="4584700" y="4700588"/>
          <p14:tracePt t="23986" x="4656138" y="4724400"/>
          <p14:tracePt t="24003" x="4751388" y="4724400"/>
          <p14:tracePt t="24019" x="4848225" y="4724400"/>
          <p14:tracePt t="24036" x="4919663" y="4724400"/>
          <p14:tracePt t="24052" x="4967288" y="4724400"/>
          <p14:tracePt t="24069" x="5040313" y="4724400"/>
          <p14:tracePt t="24072" x="5064125" y="4724400"/>
          <p14:tracePt t="24086" x="5111750" y="4724400"/>
          <p14:tracePt t="24088" x="5135563" y="4724400"/>
          <p14:tracePt t="24103" x="5208588" y="4724400"/>
          <p14:tracePt t="24119" x="5256213" y="4724400"/>
          <p14:tracePt t="24136" x="5303838" y="4724400"/>
          <p14:tracePt t="24152" x="5351463" y="4724400"/>
          <p14:tracePt t="24169" x="5400675" y="4724400"/>
          <p14:tracePt t="24186" x="5472113" y="4724400"/>
          <p14:tracePt t="24202" x="5543550" y="4724400"/>
          <p14:tracePt t="24219" x="5664200" y="4724400"/>
          <p14:tracePt t="24235" x="5783263" y="4724400"/>
          <p14:tracePt t="24252" x="5927725" y="4724400"/>
          <p14:tracePt t="24269" x="6048375" y="4724400"/>
          <p14:tracePt t="24271" x="6072188" y="4724400"/>
          <p14:tracePt t="24286" x="6119813" y="4724400"/>
          <p14:tracePt t="24288" x="6143625" y="4724400"/>
          <p14:tracePt t="24303" x="6216650" y="4724400"/>
          <p14:tracePt t="24319" x="6288088" y="4724400"/>
          <p14:tracePt t="24336" x="6359525" y="4724400"/>
          <p14:tracePt t="24352" x="6432550" y="4724400"/>
          <p14:tracePt t="24369" x="6503988" y="4724400"/>
          <p14:tracePt t="24386" x="6575425" y="4724400"/>
          <p14:tracePt t="24403" x="6648450" y="4724400"/>
          <p14:tracePt t="24419" x="6767513" y="4724400"/>
          <p14:tracePt t="24436" x="6888163" y="4724400"/>
          <p14:tracePt t="24452" x="6983413" y="4724400"/>
          <p14:tracePt t="24469" x="7032625" y="4724400"/>
          <p14:tracePt t="24472" x="7056438" y="4724400"/>
          <p14:tracePt t="24486" x="7080250" y="4724400"/>
          <p14:tracePt t="24488" x="7104063" y="4724400"/>
          <p14:tracePt t="24511" x="7127875" y="4724400"/>
          <p14:tracePt t="24545" x="7151688" y="4724400"/>
          <p14:tracePt t="24551" x="7175500" y="4724400"/>
          <p14:tracePt t="24559" x="7199313" y="4724400"/>
          <p14:tracePt t="24569" x="7224713" y="4724400"/>
          <p14:tracePt t="24585" x="7319963" y="4700588"/>
          <p14:tracePt t="24603" x="7415213" y="4700588"/>
          <p14:tracePt t="24619" x="7488238" y="4700588"/>
          <p14:tracePt t="24636" x="7535863" y="4700588"/>
          <p14:tracePt t="24652" x="7607300" y="4700588"/>
          <p14:tracePt t="24669" x="7656513" y="4700588"/>
          <p14:tracePt t="24672" x="7680325" y="4700588"/>
          <p14:tracePt t="24686" x="7727950" y="4700588"/>
          <p14:tracePt t="24703" x="7775575" y="4700588"/>
          <p14:tracePt t="24719" x="7824788" y="4700588"/>
          <p14:tracePt t="24735" x="7896225" y="4675188"/>
          <p14:tracePt t="24752" x="7943850" y="4675188"/>
          <p14:tracePt t="24769" x="7991475" y="4675188"/>
          <p14:tracePt t="24771" x="8015288" y="4675188"/>
          <p14:tracePt t="24786" x="8040688" y="4675188"/>
          <p14:tracePt t="24803" x="8064500" y="4675188"/>
          <p14:tracePt t="24819" x="8088313" y="4675188"/>
          <p14:tracePt t="24835" x="8112125" y="4675188"/>
          <p14:tracePt t="25077" x="8088313" y="4675188"/>
          <p14:tracePt t="25087" x="8064500" y="4675188"/>
          <p14:tracePt t="25098" x="8015288" y="4675188"/>
          <p14:tracePt t="25110" x="7872413" y="4675188"/>
          <p14:tracePt t="25120" x="7751763" y="4700588"/>
          <p14:tracePt t="25137" x="7512050" y="4724400"/>
          <p14:tracePt t="25141" x="7367588" y="4724400"/>
          <p14:tracePt t="25154" x="7224713" y="4748213"/>
          <p14:tracePt t="25158" x="7080250" y="4748213"/>
          <p14:tracePt t="25170" x="6888163" y="4748213"/>
          <p14:tracePt t="25174" x="6696075" y="4724400"/>
          <p14:tracePt t="25190" x="6240463" y="4651375"/>
          <p14:tracePt t="25204" x="5711825" y="4579938"/>
          <p14:tracePt t="25221" x="5135563" y="4508500"/>
          <p14:tracePt t="25237" x="4584700" y="4484688"/>
          <p14:tracePt t="25254" x="4151313" y="4484688"/>
          <p14:tracePt t="25271" x="3743325" y="4484688"/>
          <p14:tracePt t="25287" x="3408363" y="4508500"/>
          <p14:tracePt t="25304" x="3071813" y="4532313"/>
          <p14:tracePt t="25308" x="2879725" y="4532313"/>
          <p14:tracePt t="25320" x="2711450" y="4556125"/>
          <p14:tracePt t="25338" x="2424113" y="4603750"/>
          <p14:tracePt t="25341" x="2279650" y="4627563"/>
          <p14:tracePt t="25354" x="2136775" y="4651375"/>
          <p14:tracePt t="25371" x="1919288" y="4700588"/>
          <p14:tracePt t="25374" x="1824038" y="4724400"/>
          <p14:tracePt t="25389" x="1655763" y="4748213"/>
          <p14:tracePt t="25405" x="1536700" y="4748213"/>
          <p14:tracePt t="25419" x="1392238" y="4772025"/>
          <p14:tracePt t="25436" x="1247775" y="4795838"/>
          <p14:tracePt t="25452" x="1128713" y="4819650"/>
          <p14:tracePt t="25469" x="1055688" y="4843463"/>
          <p14:tracePt t="25486" x="984250" y="4843463"/>
          <p14:tracePt t="25503" x="936625" y="4867275"/>
          <p14:tracePt t="25519" x="863600" y="4891088"/>
          <p14:tracePt t="25535" x="792163" y="4916488"/>
          <p14:tracePt t="25552" x="744538" y="4940300"/>
          <p14:tracePt t="25569" x="720725" y="4964113"/>
          <p14:tracePt t="25603" x="720725" y="4987925"/>
          <p14:tracePt t="25660" x="720725" y="5011738"/>
          <p14:tracePt t="25685" x="744538" y="5011738"/>
          <p14:tracePt t="25692" x="768350" y="5011738"/>
          <p14:tracePt t="25706" x="792163" y="5011738"/>
          <p14:tracePt t="25710" x="839788" y="5011738"/>
          <p14:tracePt t="25721" x="887413" y="5011738"/>
          <p14:tracePt t="25725" x="911225" y="5011738"/>
          <p14:tracePt t="25736" x="984250" y="5011738"/>
          <p14:tracePt t="25753" x="1079500" y="5011738"/>
          <p14:tracePt t="25756" x="1128713" y="5011738"/>
          <p14:tracePt t="25769" x="1152525" y="5011738"/>
          <p14:tracePt t="25772" x="1176338" y="5011738"/>
          <p14:tracePt t="25786" x="1200150" y="5011738"/>
          <p14:tracePt t="25804" x="1247775" y="5011738"/>
          <p14:tracePt t="25819" x="1295400" y="5011738"/>
          <p14:tracePt t="25836" x="1344613" y="5011738"/>
          <p14:tracePt t="25852" x="1368425" y="5011738"/>
          <p14:tracePt t="25869" x="1392238" y="5011738"/>
          <p14:tracePt t="25887" x="1439863" y="5011738"/>
          <p14:tracePt t="25903" x="1487488" y="5011738"/>
          <p14:tracePt t="25919" x="1584325" y="5011738"/>
          <p14:tracePt t="25936" x="1728788" y="5011738"/>
          <p14:tracePt t="25939" x="1824038" y="5011738"/>
          <p14:tracePt t="25952" x="1944688" y="5011738"/>
          <p14:tracePt t="25956" x="2063750" y="5011738"/>
          <p14:tracePt t="25970" x="2184400" y="5011738"/>
          <p14:tracePt t="25973" x="2303463" y="5011738"/>
          <p14:tracePt t="25987" x="2519363" y="5011738"/>
          <p14:tracePt t="26004" x="2711450" y="5011738"/>
          <p14:tracePt t="26020" x="2832100" y="4987925"/>
          <p14:tracePt t="26036" x="2927350" y="4987925"/>
          <p14:tracePt t="26053" x="2952750" y="4987925"/>
          <p14:tracePt t="26623" x="2976563" y="4987925"/>
          <p14:tracePt t="27517" x="2976563" y="5011738"/>
          <p14:tracePt t="27531" x="3000375" y="5083175"/>
          <p14:tracePt t="27542" x="3000375" y="5130800"/>
          <p14:tracePt t="27545" x="3000375" y="5180013"/>
          <p14:tracePt t="27554" x="3000375" y="5251450"/>
          <p14:tracePt t="27570" x="3000375" y="5370513"/>
          <p14:tracePt t="27587" x="3000375" y="5491163"/>
          <p14:tracePt t="27602" x="3000375" y="5562600"/>
          <p14:tracePt t="27619" x="2952750" y="5611813"/>
          <p14:tracePt t="27635" x="2927350" y="5659438"/>
          <p14:tracePt t="27652" x="2855913" y="5754688"/>
          <p14:tracePt t="27668" x="2832100" y="5802313"/>
          <p14:tracePt t="27685" x="2832100" y="5826125"/>
          <p14:tracePt t="27688" x="2832100" y="5851525"/>
          <p14:tracePt t="27720" x="2832100" y="5875338"/>
          <p14:tracePt t="27896" x="2808288" y="5899150"/>
          <p14:tracePt t="27928" x="2784475" y="5922963"/>
          <p14:tracePt t="27954" x="2784475" y="5946775"/>
          <p14:tracePt t="28097" x="2784475" y="5970588"/>
          <p14:tracePt t="28108" x="2760663" y="5970588"/>
          <p14:tracePt t="28129" x="2760663" y="5994400"/>
          <p14:tracePt t="28143" x="2735263" y="5994400"/>
          <p14:tracePt t="28233" x="2711450" y="5994400"/>
          <p14:tracePt t="28242" x="2687638" y="5994400"/>
          <p14:tracePt t="28256" x="2663825" y="5994400"/>
          <p14:tracePt t="28260" x="2640013" y="5994400"/>
          <p14:tracePt t="28265" x="2616200" y="5994400"/>
          <p14:tracePt t="28278" x="2592388" y="6018213"/>
          <p14:tracePt t="28282" x="2568575" y="6018213"/>
          <p14:tracePt t="28291" x="2544763" y="6042025"/>
          <p14:tracePt t="28303" x="2495550" y="6091238"/>
          <p14:tracePt t="28319" x="2471738" y="6115050"/>
          <p14:tracePt t="28336" x="2447925" y="6115050"/>
          <p14:tracePt t="28375" x="2424113" y="6115050"/>
          <p14:tracePt t="28384" x="2400300" y="6115050"/>
          <p14:tracePt t="28391" x="2352675" y="6115050"/>
          <p14:tracePt t="28402" x="2279650" y="6091238"/>
          <p14:tracePt t="28419" x="2208213" y="6067425"/>
          <p14:tracePt t="29040" x="2184400" y="6067425"/>
          <p14:tracePt t="29064" x="2136775" y="6067425"/>
          <p14:tracePt t="29074" x="2087563" y="6067425"/>
          <p14:tracePt t="29086" x="2016125" y="6091238"/>
          <p14:tracePt t="29090" x="1919288" y="6138863"/>
          <p14:tracePt t="29103" x="1584325" y="6257925"/>
          <p14:tracePt t="29120" x="1128713" y="6402388"/>
          <p14:tracePt t="29137" x="576263" y="659447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60F886-49D3-48B3-A6DC-BFA471507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6" y="915338"/>
            <a:ext cx="6798734" cy="1033384"/>
          </a:xfrm>
        </p:spPr>
        <p:txBody>
          <a:bodyPr>
            <a:normAutofit/>
          </a:bodyPr>
          <a:lstStyle/>
          <a:p>
            <a:r>
              <a:rPr lang="en-US" b="1" dirty="0"/>
              <a:t>Prioritization</a:t>
            </a:r>
            <a:endParaRPr lang="en-US" sz="20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1E1CD-C47A-41B0-966E-C4EBC8BB3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6865" y="2497665"/>
            <a:ext cx="6997317" cy="3444997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High priority</a:t>
            </a:r>
            <a:r>
              <a:rPr lang="en-US" dirty="0"/>
              <a:t>: carries high costs as well as other consequences (e.g., negative staff or patient outcome) associated with ignoring the issue</a:t>
            </a:r>
          </a:p>
          <a:p>
            <a:r>
              <a:rPr lang="en-US" b="1" dirty="0"/>
              <a:t>Moderate priority</a:t>
            </a:r>
            <a:r>
              <a:rPr lang="en-US" dirty="0"/>
              <a:t>: carries some costs as well as other consequences (e.g., negative staff or patient outcome) associated with ignoring the issue</a:t>
            </a:r>
          </a:p>
          <a:p>
            <a:r>
              <a:rPr lang="en-US" b="1" dirty="0"/>
              <a:t>Low priority</a:t>
            </a:r>
            <a:r>
              <a:rPr lang="en-US" dirty="0"/>
              <a:t>: carries minimal costs as well as other consequences (</a:t>
            </a:r>
            <a:r>
              <a:rPr lang="en-US" dirty="0" err="1"/>
              <a:t>e.g</a:t>
            </a:r>
            <a:r>
              <a:rPr lang="en-US" dirty="0"/>
              <a:t>,. negative staff or patient outcome) associated with ignoring the issue</a:t>
            </a:r>
          </a:p>
          <a:p>
            <a:r>
              <a:rPr lang="en-US" dirty="0"/>
              <a:t>What is of greatest value and </a:t>
            </a:r>
            <a:r>
              <a:rPr lang="en-US" dirty="0">
                <a:solidFill>
                  <a:srgbClr val="C00000"/>
                </a:solidFill>
              </a:rPr>
              <a:t>interest to your organization </a:t>
            </a:r>
            <a:r>
              <a:rPr lang="en-US" b="1" i="1" dirty="0"/>
              <a:t>balanced with… 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r>
              <a:rPr lang="en-US" dirty="0">
                <a:solidFill>
                  <a:srgbClr val="C00000"/>
                </a:solidFill>
              </a:rPr>
              <a:t>our interest</a:t>
            </a:r>
            <a:r>
              <a:rPr lang="en-US" dirty="0"/>
              <a:t>, passion, and time?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BC0A1C-E5C7-AB55-D814-A6009B11AB0F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176865" y="5935132"/>
            <a:ext cx="5313876" cy="304801"/>
          </a:xfrm>
        </p:spPr>
        <p:txBody>
          <a:bodyPr/>
          <a:lstStyle/>
          <a:p>
            <a:r>
              <a:rPr lang="en-US" sz="1200" dirty="0"/>
              <a:t>(Adapted from Kaufman &amp; Guerra-Lopez, 2013, p. 69)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D8F6CC-7A20-90C7-7E44-AB37BC297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898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76"/>
    </mc:Choice>
    <mc:Fallback xmlns="">
      <p:transition spd="slow" advTm="124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9" x="5832475" y="6689725"/>
          <p14:tracePt t="1488" x="6072188" y="6570663"/>
          <p14:tracePt t="1497" x="6264275" y="6450013"/>
          <p14:tracePt t="1511" x="6575425" y="6234113"/>
          <p14:tracePt t="1527" x="6767513" y="6042025"/>
          <p14:tracePt t="1543" x="6888163" y="5875338"/>
          <p14:tracePt t="1560" x="6935788" y="5754688"/>
          <p14:tracePt t="1576" x="6959600" y="5659438"/>
          <p14:tracePt t="1593" x="6983413" y="5586413"/>
          <p14:tracePt t="1610" x="6983413" y="5562600"/>
          <p14:tracePt t="1626" x="6983413" y="5538788"/>
          <p14:tracePt t="1643" x="6983413" y="5514975"/>
          <p14:tracePt t="1659" x="6959600" y="5467350"/>
          <p14:tracePt t="1676" x="6935788" y="5443538"/>
          <p14:tracePt t="1693" x="6888163" y="5395913"/>
          <p14:tracePt t="1696" x="6864350" y="5370513"/>
          <p14:tracePt t="1710" x="6816725" y="5322888"/>
          <p14:tracePt t="1712" x="6767513" y="5299075"/>
          <p14:tracePt t="1726" x="6672263" y="5227638"/>
          <p14:tracePt t="1743" x="6527800" y="5130800"/>
          <p14:tracePt t="1760" x="6456363" y="5083175"/>
          <p14:tracePt t="1776" x="6383338" y="5011738"/>
          <p14:tracePt t="1794" x="6335713" y="4987925"/>
          <p14:tracePt t="1810" x="6311900" y="4964113"/>
          <p14:tracePt t="1856" x="6311900" y="4940300"/>
          <p14:tracePt t="1863" x="6335713" y="4940300"/>
          <p14:tracePt t="1876" x="6335713" y="4916488"/>
          <p14:tracePt t="1893" x="6456363" y="4843463"/>
          <p14:tracePt t="1895" x="6575425" y="4772025"/>
          <p14:tracePt t="1910" x="6743700" y="4675188"/>
          <p14:tracePt t="1913" x="6911975" y="4579938"/>
          <p14:tracePt t="1926" x="7343775" y="4364038"/>
          <p14:tracePt t="1943" x="7727950" y="4171950"/>
          <p14:tracePt t="1960" x="8064500" y="4005263"/>
          <p14:tracePt t="1976" x="8280400" y="3884613"/>
          <p14:tracePt t="1993" x="8351838" y="3789363"/>
          <p14:tracePt t="2010" x="8399463" y="3597275"/>
          <p14:tracePt t="2026" x="8399463" y="3405188"/>
          <p14:tracePt t="2043" x="8423275" y="3213100"/>
          <p14:tracePt t="2059" x="8472488" y="3021013"/>
          <p14:tracePt t="2076" x="8520113" y="2781300"/>
          <p14:tracePt t="2093" x="8567738" y="2589213"/>
          <p14:tracePt t="2110" x="8615363" y="2373313"/>
          <p14:tracePt t="2126" x="8640763" y="2182813"/>
          <p14:tracePt t="2143" x="8688388" y="2014538"/>
          <p14:tracePt t="2159" x="8688388" y="1870075"/>
          <p14:tracePt t="2176" x="8688388" y="1751013"/>
          <p14:tracePt t="2193" x="8688388" y="1701800"/>
          <p14:tracePt t="2210" x="8688388" y="1677988"/>
          <p14:tracePt t="2226" x="8664575" y="1677988"/>
          <p14:tracePt t="2243" x="8640763" y="1677988"/>
          <p14:tracePt t="2260" x="8591550" y="1701800"/>
          <p14:tracePt t="2276" x="8520113" y="1751013"/>
          <p14:tracePt t="2293" x="8448675" y="1774825"/>
          <p14:tracePt t="2310" x="8375650" y="1774825"/>
          <p14:tracePt t="2326" x="8328025" y="1774825"/>
          <p14:tracePt t="2347" x="8304213" y="1774825"/>
          <p14:tracePt t="2388" x="8280400" y="1774825"/>
          <p14:tracePt t="2412" x="8256588" y="1774825"/>
          <p14:tracePt t="2533" x="8256588" y="1751013"/>
          <p14:tracePt t="9634" x="8232775" y="1751013"/>
          <p14:tracePt t="9720" x="8232775" y="1774825"/>
          <p14:tracePt t="9736" x="8232775" y="1798638"/>
          <p14:tracePt t="9751" x="8232775" y="1822450"/>
          <p14:tracePt t="9777" x="8232775" y="1846263"/>
          <p14:tracePt t="10025" x="8256588" y="1846263"/>
          <p14:tracePt t="10033" x="8256588" y="1822450"/>
          <p14:tracePt t="10561" x="8256588" y="1846263"/>
          <p14:tracePt t="10826" x="8256588" y="1870075"/>
          <p14:tracePt t="11001" x="8256588" y="1893888"/>
          <p14:tracePt t="11019" x="8256588" y="1917700"/>
          <p14:tracePt t="11030" x="8256588" y="1941513"/>
          <p14:tracePt t="11045" x="8256588" y="1966913"/>
          <p14:tracePt t="11061" x="8256588" y="1990725"/>
          <p14:tracePt t="11084" x="8256588" y="2014538"/>
          <p14:tracePt t="11109" x="8256588" y="2038350"/>
          <p14:tracePt t="11125" x="8256588" y="2062163"/>
          <p14:tracePt t="11132" x="8232775" y="2062163"/>
          <p14:tracePt t="11142" x="8232775" y="2085975"/>
          <p14:tracePt t="11159" x="8232775" y="2109788"/>
          <p14:tracePt t="11176" x="8207375" y="2157413"/>
          <p14:tracePt t="11192" x="8183563" y="2182813"/>
          <p14:tracePt t="11209" x="8159750" y="2230438"/>
          <p14:tracePt t="11366" x="8135938" y="2230438"/>
          <p14:tracePt t="11564" x="8112125" y="2230438"/>
          <p14:tracePt t="11593" x="8088313" y="2230438"/>
          <p14:tracePt t="11602" x="8064500" y="2230438"/>
          <p14:tracePt t="11605" x="8040688" y="2230438"/>
          <p14:tracePt t="11612" x="7991475" y="2254250"/>
          <p14:tracePt t="11625" x="7967663" y="2278063"/>
          <p14:tracePt t="11641" x="7920038" y="2301875"/>
          <p14:tracePt t="11658" x="7896225" y="2325688"/>
          <p14:tracePt t="11823" x="7896225" y="2301875"/>
          <p14:tracePt t="11851" x="7896225" y="2278063"/>
          <p14:tracePt t="11891" x="7896225" y="2254250"/>
          <p14:tracePt t="11916" x="7896225" y="2230438"/>
          <p14:tracePt t="11940" x="7896225" y="2206625"/>
          <p14:tracePt t="11956" x="7896225" y="2182813"/>
          <p14:tracePt t="12823" x="7872413" y="2182813"/>
          <p14:tracePt t="12846" x="7848600" y="2182813"/>
          <p14:tracePt t="13176" x="7824788" y="2157413"/>
          <p14:tracePt t="13199" x="7799388" y="2157413"/>
          <p14:tracePt t="13210" x="7799388" y="2133600"/>
          <p14:tracePt t="13214" x="7775575" y="2133600"/>
          <p14:tracePt t="13226" x="7751763" y="2133600"/>
          <p14:tracePt t="13231" x="7751763" y="2109788"/>
          <p14:tracePt t="17628" x="7751763" y="2133600"/>
          <p14:tracePt t="17647" x="7751763" y="2182813"/>
          <p14:tracePt t="17652" x="7751763" y="2230438"/>
          <p14:tracePt t="17659" x="7751763" y="2278063"/>
          <p14:tracePt t="17675" x="7775575" y="2373313"/>
          <p14:tracePt t="17678" x="7799388" y="2446338"/>
          <p14:tracePt t="17693" x="7799388" y="2613025"/>
          <p14:tracePt t="17708" x="7775575" y="2805113"/>
          <p14:tracePt t="17723" x="7656513" y="2973388"/>
          <p14:tracePt t="17740" x="7440613" y="3141663"/>
          <p14:tracePt t="17757" x="7151688" y="3284538"/>
          <p14:tracePt t="17774" x="6767513" y="3429000"/>
          <p14:tracePt t="17790" x="6288088" y="3549650"/>
          <p14:tracePt t="17807" x="5735638" y="3692525"/>
          <p14:tracePt t="17823" x="5135563" y="3836988"/>
          <p14:tracePt t="17840" x="4559300" y="3979863"/>
          <p14:tracePt t="17857" x="4079875" y="4100513"/>
          <p14:tracePt t="17860" x="3911600" y="4124325"/>
          <p14:tracePt t="17873" x="3768725" y="4148138"/>
          <p14:tracePt t="17876" x="3600450" y="4195763"/>
          <p14:tracePt t="17890" x="3551238" y="4195763"/>
          <p14:tracePt t="17892" x="3503613" y="4219575"/>
          <p14:tracePt t="17907" x="3455988" y="4219575"/>
          <p14:tracePt t="17923" x="3408363" y="4219575"/>
          <p14:tracePt t="17940" x="3335338" y="4219575"/>
          <p14:tracePt t="17957" x="3216275" y="4219575"/>
          <p14:tracePt t="17973" x="3000375" y="4148138"/>
          <p14:tracePt t="17990" x="2735263" y="4029075"/>
          <p14:tracePt t="18008" x="2424113" y="3908425"/>
          <p14:tracePt t="18011" x="2303463" y="3860800"/>
          <p14:tracePt t="18023" x="2184400" y="3813175"/>
          <p14:tracePt t="18040" x="2039938" y="3763963"/>
          <p14:tracePt t="18056" x="1944688" y="3716338"/>
          <p14:tracePt t="18073" x="1919288" y="3716338"/>
          <p14:tracePt t="18076" x="1919288" y="3692525"/>
          <p14:tracePt t="18092" x="1895475" y="3692525"/>
          <p14:tracePt t="18107" x="1895475" y="3668713"/>
          <p14:tracePt t="18123" x="1871663" y="3644900"/>
          <p14:tracePt t="18140" x="1847850" y="3597275"/>
          <p14:tracePt t="18157" x="1800225" y="3573463"/>
          <p14:tracePt t="18173" x="1776413" y="3524250"/>
          <p14:tracePt t="18190" x="1703388" y="3476625"/>
          <p14:tracePt t="18206" x="1608138" y="3405188"/>
          <p14:tracePt t="18223" x="1463675" y="3381375"/>
          <p14:tracePt t="18240" x="1319213" y="3357563"/>
          <p14:tracePt t="18256" x="1223963" y="3357563"/>
          <p14:tracePt t="18713" x="1271588" y="3333750"/>
          <p14:tracePt t="18731" x="1368425" y="3308350"/>
          <p14:tracePt t="18743" x="1463675" y="3284538"/>
          <p14:tracePt t="18746" x="1608138" y="3260725"/>
          <p14:tracePt t="18758" x="1752600" y="3236913"/>
          <p14:tracePt t="18761" x="1895475" y="3213100"/>
          <p14:tracePt t="18775" x="2063750" y="3213100"/>
          <p14:tracePt t="18778" x="2208213" y="3189288"/>
          <p14:tracePt t="18792" x="2495550" y="3165475"/>
          <p14:tracePt t="18806" x="2640013" y="3165475"/>
          <p14:tracePt t="18808" x="2784475" y="3165475"/>
          <p14:tracePt t="18823" x="3071813" y="3141663"/>
          <p14:tracePt t="18841" x="3455988" y="3141663"/>
          <p14:tracePt t="18856" x="3695700" y="3117850"/>
          <p14:tracePt t="18873" x="3935413" y="3117850"/>
          <p14:tracePt t="18889" x="4151313" y="3117850"/>
          <p14:tracePt t="18906" x="4367213" y="3094038"/>
          <p14:tracePt t="18923" x="4584700" y="3068638"/>
          <p14:tracePt t="18939" x="4776788" y="3044825"/>
          <p14:tracePt t="18956" x="4943475" y="3021013"/>
          <p14:tracePt t="18973" x="5040313" y="3021013"/>
          <p14:tracePt t="18989" x="5064125" y="2997200"/>
          <p14:tracePt t="19076" x="5016500" y="2997200"/>
          <p14:tracePt t="19084" x="4943475" y="2997200"/>
          <p14:tracePt t="19098" x="4800600" y="3021013"/>
          <p14:tracePt t="19107" x="4703763" y="3021013"/>
          <p14:tracePt t="19124" x="4535488" y="3021013"/>
          <p14:tracePt t="19142" x="4416425" y="3021013"/>
          <p14:tracePt t="19145" x="4367213" y="3021013"/>
          <p14:tracePt t="19158" x="4343400" y="3021013"/>
          <p14:tracePt t="19161" x="4319588" y="3021013"/>
          <p14:tracePt t="19297" x="4295775" y="3044825"/>
          <p14:tracePt t="19315" x="4271963" y="3044825"/>
          <p14:tracePt t="19327" x="4248150" y="3068638"/>
          <p14:tracePt t="19331" x="4248150" y="3094038"/>
          <p14:tracePt t="19338" x="4200525" y="3094038"/>
          <p14:tracePt t="19345" x="4176713" y="3117850"/>
          <p14:tracePt t="19357" x="4151313" y="3117850"/>
          <p14:tracePt t="19360" x="4127500" y="3141663"/>
          <p14:tracePt t="19374" x="4079875" y="3141663"/>
          <p14:tracePt t="19390" x="4056063" y="3141663"/>
          <p14:tracePt t="19408" x="4032250" y="3141663"/>
          <p14:tracePt t="19440" x="4032250" y="3117850"/>
          <p14:tracePt t="19479" x="4008438" y="3117850"/>
          <p14:tracePt t="19503" x="4008438" y="3094038"/>
          <p14:tracePt t="19626" x="4032250" y="3094038"/>
          <p14:tracePt t="19635" x="4056063" y="3094038"/>
          <p14:tracePt t="19649" x="4079875" y="3094038"/>
          <p14:tracePt t="19653" x="4127500" y="3094038"/>
          <p14:tracePt t="19667" x="4271963" y="3094038"/>
          <p14:tracePt t="19673" x="4367213" y="3094038"/>
          <p14:tracePt t="19681" x="4464050" y="3068638"/>
          <p14:tracePt t="19691" x="4608513" y="3068638"/>
          <p14:tracePt t="19707" x="4824413" y="3044825"/>
          <p14:tracePt t="19724" x="5016500" y="3021013"/>
          <p14:tracePt t="19740" x="5111750" y="3021013"/>
          <p14:tracePt t="19758" x="5159375" y="3021013"/>
          <p14:tracePt t="19761" x="5184775" y="3021013"/>
          <p14:tracePt t="19808" x="5208588" y="3021013"/>
          <p14:tracePt t="19832" x="5232400" y="3021013"/>
          <p14:tracePt t="19840" x="5256213" y="3021013"/>
          <p14:tracePt t="19857" x="5280025" y="3021013"/>
          <p14:tracePt t="21079" x="5303838" y="3021013"/>
          <p14:tracePt t="21088" x="5327650" y="3021013"/>
          <p14:tracePt t="21103" x="5424488" y="3021013"/>
          <p14:tracePt t="21107" x="5472113" y="3021013"/>
          <p14:tracePt t="21117" x="5543550" y="3021013"/>
          <p14:tracePt t="21124" x="5592763" y="3021013"/>
          <p14:tracePt t="21141" x="5688013" y="3021013"/>
          <p14:tracePt t="21156" x="5759450" y="3021013"/>
          <p14:tracePt t="21203" x="5783263" y="3021013"/>
          <p14:tracePt t="21211" x="5808663" y="3021013"/>
          <p14:tracePt t="21222" x="5832475" y="3021013"/>
          <p14:tracePt t="21239" x="5880100" y="3021013"/>
          <p14:tracePt t="21256" x="5951538" y="3021013"/>
          <p14:tracePt t="21272" x="5975350" y="3021013"/>
          <p14:tracePt t="21315" x="6000750" y="3021013"/>
          <p14:tracePt t="21339" x="6024563" y="3044825"/>
          <p14:tracePt t="21347" x="6048375" y="3044825"/>
          <p14:tracePt t="21356" x="6072188" y="3044825"/>
          <p14:tracePt t="21373" x="6143625" y="3044825"/>
          <p14:tracePt t="21389" x="6288088" y="3044825"/>
          <p14:tracePt t="21406" x="6456363" y="3044825"/>
          <p14:tracePt t="21422" x="6599238" y="3044825"/>
          <p14:tracePt t="21439" x="6672263" y="3044825"/>
          <p14:tracePt t="21456" x="6696075" y="3044825"/>
          <p14:tracePt t="21472" x="6719888" y="3044825"/>
          <p14:tracePt t="21540" x="6743700" y="3044825"/>
          <p14:tracePt t="21547" x="6767513" y="3044825"/>
          <p14:tracePt t="21556" x="6791325" y="3044825"/>
          <p14:tracePt t="21572" x="6864350" y="3044825"/>
          <p14:tracePt t="21589" x="7007225" y="3044825"/>
          <p14:tracePt t="21606" x="7127875" y="3044825"/>
          <p14:tracePt t="21622" x="7272338" y="3044825"/>
          <p14:tracePt t="21639" x="7367588" y="3044825"/>
          <p14:tracePt t="21655" x="7391400" y="3044825"/>
          <p14:tracePt t="21699" x="7343775" y="3044825"/>
          <p14:tracePt t="21709" x="7272338" y="3068638"/>
          <p14:tracePt t="21715" x="7175500" y="3094038"/>
          <p14:tracePt t="21723" x="7032625" y="3117850"/>
          <p14:tracePt t="21739" x="6648450" y="3189288"/>
          <p14:tracePt t="21756" x="6143625" y="3260725"/>
          <p14:tracePt t="21772" x="5543550" y="3308350"/>
          <p14:tracePt t="21789" x="4919663" y="3308350"/>
          <p14:tracePt t="21805" x="4271963" y="3308350"/>
          <p14:tracePt t="21822" x="3624263" y="3260725"/>
          <p14:tracePt t="21840" x="3048000" y="3260725"/>
          <p14:tracePt t="21855" x="2640013" y="3236913"/>
          <p14:tracePt t="21872" x="2400300" y="3236913"/>
          <p14:tracePt t="21889" x="2303463" y="3236913"/>
          <p14:tracePt t="21892" x="2279650" y="3260725"/>
          <p14:tracePt t="21905" x="2255838" y="3260725"/>
          <p14:tracePt t="21964" x="2232025" y="3260725"/>
          <p14:tracePt t="21980" x="2208213" y="3260725"/>
          <p14:tracePt t="21989" x="2160588" y="3260725"/>
          <p14:tracePt t="21998" x="2136775" y="3260725"/>
          <p14:tracePt t="22008" x="2063750" y="3284538"/>
          <p14:tracePt t="22013" x="1992313" y="3284538"/>
          <p14:tracePt t="22025" x="1944688" y="3284538"/>
          <p14:tracePt t="22029" x="1847850" y="3284538"/>
          <p14:tracePt t="22042" x="1800225" y="3284538"/>
          <p14:tracePt t="22046" x="1728788" y="3284538"/>
          <p14:tracePt t="22058" x="1703388" y="3284538"/>
          <p14:tracePt t="22062" x="1679575" y="3284538"/>
          <p14:tracePt t="22565" x="1703388" y="3284538"/>
          <p14:tracePt t="22573" x="1728788" y="3284538"/>
          <p14:tracePt t="22584" x="1752600" y="3284538"/>
          <p14:tracePt t="22592" x="1776413" y="3284538"/>
          <p14:tracePt t="22607" x="1847850" y="3284538"/>
          <p14:tracePt t="22622" x="1895475" y="3284538"/>
          <p14:tracePt t="22638" x="1992313" y="3284538"/>
          <p14:tracePt t="22655" x="2111375" y="3284538"/>
          <p14:tracePt t="22672" x="2255838" y="3284538"/>
          <p14:tracePt t="22689" x="2400300" y="3284538"/>
          <p14:tracePt t="22705" x="2544763" y="3284538"/>
          <p14:tracePt t="22708" x="2616200" y="3284538"/>
          <p14:tracePt t="22722" x="2663825" y="3284538"/>
          <p14:tracePt t="22725" x="2687638" y="3284538"/>
          <p14:tracePt t="22739" x="2760663" y="3284538"/>
          <p14:tracePt t="22755" x="2832100" y="3284538"/>
          <p14:tracePt t="22772" x="2976563" y="3284538"/>
          <p14:tracePt t="22788" x="3143250" y="3284538"/>
          <p14:tracePt t="22805" x="3311525" y="3284538"/>
          <p14:tracePt t="22822" x="3432175" y="3284538"/>
          <p14:tracePt t="22839" x="3455988" y="3284538"/>
          <p14:tracePt t="22899" x="3479800" y="3284538"/>
          <p14:tracePt t="22917" x="3503613" y="3284538"/>
          <p14:tracePt t="22928" x="3527425" y="3284538"/>
          <p14:tracePt t="22943" x="3576638" y="3284538"/>
          <p14:tracePt t="22957" x="3600450" y="3284538"/>
          <p14:tracePt t="23454" x="3576638" y="3284538"/>
          <p14:tracePt t="23471" x="3551238" y="3308350"/>
          <p14:tracePt t="23484" x="3503613" y="3308350"/>
          <p14:tracePt t="23488" x="3479800" y="3308350"/>
          <p14:tracePt t="23500" x="3455988" y="3308350"/>
          <p14:tracePt t="23505" x="3408363" y="3308350"/>
          <p14:tracePt t="23515" x="3360738" y="3308350"/>
          <p14:tracePt t="23517" x="3311525" y="3308350"/>
          <p14:tracePt t="23525" x="3240088" y="3308350"/>
          <p14:tracePt t="23540" x="3192463" y="3308350"/>
          <p14:tracePt t="24672" x="3168650" y="3308350"/>
          <p14:tracePt t="24688" x="3143250" y="3333750"/>
          <p14:tracePt t="24697" x="3095625" y="3381375"/>
          <p14:tracePt t="24706" x="3024188" y="3429000"/>
          <p14:tracePt t="24722" x="2784475" y="3549650"/>
          <p14:tracePt t="24738" x="2327275" y="3740150"/>
          <p14:tracePt t="24755" x="2016125" y="3884613"/>
          <p14:tracePt t="24772" x="1824038" y="4005263"/>
          <p14:tracePt t="24789" x="1703388" y="4052888"/>
          <p14:tracePt t="24847" x="1679575" y="4076700"/>
          <p14:tracePt t="24863" x="1655763" y="4100513"/>
          <p14:tracePt t="24872" x="1631950" y="4124325"/>
          <p14:tracePt t="24881" x="1584325" y="4148138"/>
          <p14:tracePt t="24888" x="1536700" y="4195763"/>
          <p14:tracePt t="24906" x="1416050" y="4268788"/>
          <p14:tracePt t="24922" x="1368425" y="4292600"/>
          <p14:tracePt t="25080" x="1368425" y="4268788"/>
          <p14:tracePt t="25088" x="1392238" y="4244975"/>
          <p14:tracePt t="25095" x="1392238" y="4219575"/>
          <p14:tracePt t="25106" x="1416050" y="4195763"/>
          <p14:tracePt t="25122" x="1439863" y="4148138"/>
          <p14:tracePt t="25139" x="1439863" y="4124325"/>
          <p14:tracePt t="25155" x="1463675" y="4124325"/>
          <p14:tracePt t="25263" x="1463675" y="4100513"/>
          <p14:tracePt t="25320" x="1463675" y="4076700"/>
          <p14:tracePt t="25616" x="1439863" y="4076700"/>
          <p14:tracePt t="26203" x="1463675" y="4052888"/>
          <p14:tracePt t="26211" x="1487488" y="4052888"/>
          <p14:tracePt t="26222" x="1536700" y="4052888"/>
          <p14:tracePt t="26239" x="1608138" y="4052888"/>
          <p14:tracePt t="26255" x="1679575" y="4052888"/>
          <p14:tracePt t="26272" x="1728788" y="4052888"/>
          <p14:tracePt t="26289" x="1752600" y="4052888"/>
          <p14:tracePt t="26308" x="1776413" y="4052888"/>
          <p14:tracePt t="26340" x="1800225" y="4052888"/>
          <p14:tracePt t="26363" x="1824038" y="4052888"/>
          <p14:tracePt t="26379" x="1847850" y="4052888"/>
          <p14:tracePt t="26389" x="1871663" y="4029075"/>
          <p14:tracePt t="26397" x="1919288" y="4029075"/>
          <p14:tracePt t="26405" x="1944688" y="4029075"/>
          <p14:tracePt t="26422" x="2016125" y="4029075"/>
          <p14:tracePt t="26438" x="2063750" y="4029075"/>
          <p14:tracePt t="26455" x="2087563" y="4029075"/>
          <p14:tracePt t="26731" x="2063750" y="4029075"/>
          <p14:tracePt t="26747" x="2039938" y="4029075"/>
          <p14:tracePt t="26755" x="1992313" y="4029075"/>
          <p14:tracePt t="26763" x="1944688" y="4029075"/>
          <p14:tracePt t="26772" x="1895475" y="4029075"/>
          <p14:tracePt t="26789" x="1752600" y="4005263"/>
          <p14:tracePt t="26804" x="1655763" y="4005263"/>
          <p14:tracePt t="26821" x="1608138" y="4005263"/>
          <p14:tracePt t="27171" x="1631950" y="3979863"/>
          <p14:tracePt t="27179" x="1655763" y="3979863"/>
          <p14:tracePt t="27188" x="1703388" y="3979863"/>
          <p14:tracePt t="27204" x="1871663" y="3979863"/>
          <p14:tracePt t="27221" x="2063750" y="3979863"/>
          <p14:tracePt t="27238" x="2255838" y="3979863"/>
          <p14:tracePt t="27255" x="2471738" y="3979863"/>
          <p14:tracePt t="27272" x="2616200" y="3979863"/>
          <p14:tracePt t="27288" x="2687638" y="3979863"/>
          <p14:tracePt t="27305" x="2735263" y="3979863"/>
          <p14:tracePt t="27321" x="2760663" y="3979863"/>
          <p14:tracePt t="27324" x="2784475" y="3979863"/>
          <p14:tracePt t="27338" x="2808288" y="3979863"/>
          <p14:tracePt t="27356" x="2855913" y="3979863"/>
          <p14:tracePt t="27372" x="2903538" y="3956050"/>
          <p14:tracePt t="27388" x="2952750" y="3956050"/>
          <p14:tracePt t="27405" x="3000375" y="3956050"/>
          <p14:tracePt t="27421" x="3071813" y="3956050"/>
          <p14:tracePt t="27438" x="3143250" y="3956050"/>
          <p14:tracePt t="27455" x="3192463" y="3956050"/>
          <p14:tracePt t="27472" x="3263900" y="3956050"/>
          <p14:tracePt t="27488" x="3311525" y="3956050"/>
          <p14:tracePt t="27505" x="3384550" y="3956050"/>
          <p14:tracePt t="27508" x="3408363" y="3956050"/>
          <p14:tracePt t="27521" x="3432175" y="3956050"/>
          <p14:tracePt t="27524" x="3455988" y="3956050"/>
          <p14:tracePt t="27538" x="3503613" y="3956050"/>
          <p14:tracePt t="27541" x="3527425" y="3956050"/>
          <p14:tracePt t="27556" x="3600450" y="3956050"/>
          <p14:tracePt t="27572" x="3695700" y="3956050"/>
          <p14:tracePt t="27588" x="3792538" y="3956050"/>
          <p14:tracePt t="27604" x="3863975" y="3956050"/>
          <p14:tracePt t="27621" x="3887788" y="3956050"/>
          <p14:tracePt t="27638" x="3911600" y="3956050"/>
          <p14:tracePt t="28420" x="3887788" y="3956050"/>
          <p14:tracePt t="28436" x="3863975" y="3956050"/>
          <p14:tracePt t="28443" x="3840163" y="3956050"/>
          <p14:tracePt t="28454" x="3816350" y="3979863"/>
          <p14:tracePt t="28471" x="3719513" y="3979863"/>
          <p14:tracePt t="28488" x="3576638" y="4005263"/>
          <p14:tracePt t="28491" x="3455988" y="4029075"/>
          <p14:tracePt t="28505" x="3360738" y="4052888"/>
          <p14:tracePt t="28508" x="3240088" y="4100513"/>
          <p14:tracePt t="28521" x="3119438" y="4100513"/>
          <p14:tracePt t="28524" x="3000375" y="4148138"/>
          <p14:tracePt t="28538" x="2808288" y="4195763"/>
          <p14:tracePt t="28541" x="2711450" y="4219575"/>
          <p14:tracePt t="28555" x="2544763" y="4244975"/>
          <p14:tracePt t="28572" x="2424113" y="4268788"/>
          <p14:tracePt t="28588" x="2352675" y="4292600"/>
          <p14:tracePt t="28605" x="2279650" y="4292600"/>
          <p14:tracePt t="28622" x="2232025" y="4292600"/>
          <p14:tracePt t="28638" x="2208213" y="4316413"/>
          <p14:tracePt t="28654" x="2160588" y="4316413"/>
          <p14:tracePt t="28671" x="2111375" y="4316413"/>
          <p14:tracePt t="28688" x="2063750" y="4340225"/>
          <p14:tracePt t="28704" x="1992313" y="4364038"/>
          <p14:tracePt t="28721" x="1944688" y="4387850"/>
          <p14:tracePt t="28724" x="1919288" y="4387850"/>
          <p14:tracePt t="28738" x="1895475" y="4411663"/>
          <p14:tracePt t="28741" x="1871663" y="4411663"/>
          <p14:tracePt t="28755" x="1847850" y="4435475"/>
          <p14:tracePt t="28771" x="1824038" y="4435475"/>
          <p14:tracePt t="28811" x="1800225" y="4460875"/>
          <p14:tracePt t="28835" x="1776413" y="4484688"/>
          <p14:tracePt t="28851" x="1752600" y="4508500"/>
          <p14:tracePt t="28860" x="1728788" y="4508500"/>
          <p14:tracePt t="28871" x="1728788" y="4532313"/>
          <p14:tracePt t="28888" x="1679575" y="4556125"/>
          <p14:tracePt t="28893" x="1655763" y="4579938"/>
          <p14:tracePt t="28904" x="1631950" y="4603750"/>
          <p14:tracePt t="28921" x="1608138" y="4627563"/>
          <p14:tracePt t="28924" x="1584325" y="4651375"/>
          <p14:tracePt t="28947" x="1584325" y="4675188"/>
          <p14:tracePt t="29079" x="1584325" y="4700588"/>
          <p14:tracePt t="29270" x="1608138" y="4700588"/>
          <p14:tracePt t="29286" x="1631950" y="4724400"/>
          <p14:tracePt t="29300" x="1655763" y="4724400"/>
          <p14:tracePt t="29316" x="1679575" y="4724400"/>
          <p14:tracePt t="29347" x="1679575" y="4748213"/>
          <p14:tracePt t="29359" x="1703388" y="4748213"/>
          <p14:tracePt t="29391" x="1728788" y="4748213"/>
          <p14:tracePt t="29415" x="1752600" y="4748213"/>
          <p14:tracePt t="29431" x="1752600" y="4772025"/>
          <p14:tracePt t="29443" x="1776413" y="4772025"/>
          <p14:tracePt t="29451" x="1800225" y="4772025"/>
          <p14:tracePt t="29467" x="1824038" y="4772025"/>
          <p14:tracePt t="29475" x="1847850" y="4772025"/>
          <p14:tracePt t="29487" x="1871663" y="4772025"/>
          <p14:tracePt t="29504" x="1895475" y="4772025"/>
          <p14:tracePt t="29520" x="1944688" y="4772025"/>
          <p14:tracePt t="29537" x="1968500" y="4772025"/>
          <p14:tracePt t="29554" x="1992313" y="4772025"/>
          <p14:tracePt t="29571" x="2039938" y="4772025"/>
          <p14:tracePt t="29588" x="2111375" y="4795838"/>
          <p14:tracePt t="29604" x="2208213" y="4795838"/>
          <p14:tracePt t="29621" x="2255838" y="4795838"/>
          <p14:tracePt t="29637" x="2279650" y="4795838"/>
          <p14:tracePt t="29641" x="2303463" y="4795838"/>
          <p14:tracePt t="29654" x="2327275" y="4795838"/>
          <p14:tracePt t="29671" x="2352675" y="4795838"/>
          <p14:tracePt t="29687" x="2376488" y="4795838"/>
          <p14:tracePt t="29704" x="2400300" y="4795838"/>
          <p14:tracePt t="29721" x="2447925" y="4795838"/>
          <p14:tracePt t="29737" x="2495550" y="4795838"/>
          <p14:tracePt t="29754" x="2544763" y="4795838"/>
          <p14:tracePt t="29771" x="2592388" y="4795838"/>
          <p14:tracePt t="29787" x="2640013" y="4795838"/>
          <p14:tracePt t="29804" x="2687638" y="4795838"/>
          <p14:tracePt t="29820" x="2760663" y="4795838"/>
          <p14:tracePt t="29837" x="2808288" y="4795838"/>
          <p14:tracePt t="29840" x="2855913" y="4795838"/>
          <p14:tracePt t="29854" x="2879725" y="4795838"/>
          <p14:tracePt t="29871" x="2903538" y="4795838"/>
          <p14:tracePt t="29887" x="2927350" y="4819650"/>
          <p14:tracePt t="29904" x="2976563" y="4819650"/>
          <p14:tracePt t="29920" x="3000375" y="4819650"/>
          <p14:tracePt t="29975" x="3024188" y="4819650"/>
          <p14:tracePt t="30031" x="3048000" y="4819650"/>
          <p14:tracePt t="30055" x="3071813" y="4843463"/>
          <p14:tracePt t="30071" x="3095625" y="4843463"/>
          <p14:tracePt t="30079" x="3119438" y="4843463"/>
          <p14:tracePt t="30095" x="3143250" y="4843463"/>
          <p14:tracePt t="30104" x="3168650" y="4843463"/>
          <p14:tracePt t="30120" x="3192463" y="4843463"/>
          <p14:tracePt t="30137" x="3216275" y="4843463"/>
          <p14:tracePt t="30201" x="3240088" y="4843463"/>
          <p14:tracePt t="30217" x="3263900" y="4843463"/>
          <p14:tracePt t="30226" x="3287713" y="4843463"/>
          <p14:tracePt t="30240" x="3311525" y="4843463"/>
          <p14:tracePt t="30258" x="3360738" y="4843463"/>
          <p14:tracePt t="30273" x="3408363" y="4843463"/>
          <p14:tracePt t="30288" x="3455988" y="4843463"/>
          <p14:tracePt t="30305" x="3503613" y="4843463"/>
          <p14:tracePt t="30321" x="3527425" y="4843463"/>
          <p14:tracePt t="32197" x="3527425" y="4819650"/>
          <p14:tracePt t="32213" x="3527425" y="4795838"/>
          <p14:tracePt t="32224" x="3527425" y="4772025"/>
          <p14:tracePt t="32230" x="3551238" y="4772025"/>
          <p14:tracePt t="32239" x="3551238" y="4748213"/>
          <p14:tracePt t="32317" x="3576638" y="4748213"/>
          <p14:tracePt t="32324" x="3576638" y="4724400"/>
          <p14:tracePt t="32421" x="3600450" y="4724400"/>
          <p14:tracePt t="32437" x="3624263" y="4700588"/>
          <p14:tracePt t="32453" x="3648075" y="4700588"/>
          <p14:tracePt t="32461" x="3648075" y="4675188"/>
          <p14:tracePt t="32472" x="3671888" y="4675188"/>
          <p14:tracePt t="32501" x="3695700" y="4675188"/>
          <p14:tracePt t="32540" x="3719513" y="4675188"/>
          <p14:tracePt t="32548" x="3719513" y="4651375"/>
          <p14:tracePt t="32556" x="3743325" y="4627563"/>
          <p14:tracePt t="32571" x="3768725" y="4556125"/>
          <p14:tracePt t="32587" x="3840163" y="4435475"/>
          <p14:tracePt t="32604" x="3887788" y="4340225"/>
          <p14:tracePt t="32620" x="3984625" y="4268788"/>
          <p14:tracePt t="32637" x="4079875" y="4195763"/>
          <p14:tracePt t="32653" x="4151313" y="4171950"/>
          <p14:tracePt t="32670" x="4200525" y="4148138"/>
          <p14:tracePt t="32688" x="4224338" y="4124325"/>
          <p14:tracePt t="32788" x="4200525" y="4124325"/>
          <p14:tracePt t="32796" x="4151313" y="4124325"/>
          <p14:tracePt t="32805" x="4056063" y="4148138"/>
          <p14:tracePt t="32822" x="3743325" y="4219575"/>
          <p14:tracePt t="32839" x="3360738" y="4316413"/>
          <p14:tracePt t="32855" x="2976563" y="4411663"/>
          <p14:tracePt t="32872" x="2663825" y="4556125"/>
          <p14:tracePt t="32888" x="2471738" y="4675188"/>
          <p14:tracePt t="32905" x="2376488" y="4772025"/>
          <p14:tracePt t="32909" x="2352675" y="4819650"/>
          <p14:tracePt t="32922" x="2352675" y="4843463"/>
          <p14:tracePt t="32926" x="2327275" y="4867275"/>
          <p14:tracePt t="32938" x="2327275" y="4891088"/>
          <p14:tracePt t="32942" x="2303463" y="4916488"/>
          <p14:tracePt t="32955" x="2279650" y="4964113"/>
          <p14:tracePt t="32972" x="2232025" y="5011738"/>
          <p14:tracePt t="32988" x="2160588" y="5083175"/>
          <p14:tracePt t="33006" x="2111375" y="5156200"/>
          <p14:tracePt t="33022" x="2039938" y="5251450"/>
          <p14:tracePt t="33038" x="1992313" y="5346700"/>
          <p14:tracePt t="33057" x="1919288" y="5419725"/>
          <p14:tracePt t="33059" x="1895475" y="5467350"/>
          <p14:tracePt t="33072" x="1871663" y="5514975"/>
          <p14:tracePt t="33088" x="1824038" y="5562600"/>
          <p14:tracePt t="33105" x="1800225" y="5586413"/>
          <p14:tracePt t="33121" x="1800225" y="5611813"/>
          <p14:tracePt t="33157" x="1800225" y="5635625"/>
          <p14:tracePt t="33188" x="1776413" y="5635625"/>
          <p14:tracePt t="33196" x="1776413" y="5659438"/>
          <p14:tracePt t="33205" x="1752600" y="5683250"/>
          <p14:tracePt t="33221" x="1728788" y="5730875"/>
          <p14:tracePt t="33238" x="1679575" y="5778500"/>
          <p14:tracePt t="33255" x="1655763" y="5851525"/>
          <p14:tracePt t="33272" x="1655763" y="5899150"/>
          <p14:tracePt t="33293" x="1631950" y="5899150"/>
          <p14:tracePt t="33476" x="1608138" y="5899150"/>
          <p14:tracePt t="33588" x="1584325" y="5899150"/>
          <p14:tracePt t="33653" x="1584325" y="5875338"/>
          <p14:tracePt t="33672" x="1560513" y="5875338"/>
          <p14:tracePt t="33740" x="1536700" y="5875338"/>
          <p14:tracePt t="33757" x="1511300" y="5875338"/>
          <p14:tracePt t="33772" x="1487488" y="5875338"/>
          <p14:tracePt t="33795" x="1463675" y="5875338"/>
          <p14:tracePt t="33884" x="1439863" y="5875338"/>
          <p14:tracePt t="34896" x="1416050" y="5875338"/>
          <p14:tracePt t="36339" x="1416050" y="5899150"/>
          <p14:tracePt t="36957" x="1416050" y="5875338"/>
          <p14:tracePt t="36982" x="1439863" y="5875338"/>
          <p14:tracePt t="36992" x="1463675" y="5851525"/>
          <p14:tracePt t="37004" x="1487488" y="5826125"/>
          <p14:tracePt t="37125" x="1511300" y="5826125"/>
          <p14:tracePt t="37137" x="1536700" y="5802313"/>
          <p14:tracePt t="37141" x="1560513" y="5802313"/>
          <p14:tracePt t="37152" x="1584325" y="5778500"/>
          <p14:tracePt t="37162" x="1631950" y="5778500"/>
          <p14:tracePt t="37171" x="1703388" y="5730875"/>
          <p14:tracePt t="37188" x="1776413" y="5707063"/>
          <p14:tracePt t="37204" x="1824038" y="5683250"/>
          <p14:tracePt t="37221" x="1847850" y="5683250"/>
          <p14:tracePt t="37597" x="1824038" y="5707063"/>
          <p14:tracePt t="37623" x="1800225" y="5730875"/>
          <p14:tracePt t="37637" x="1776413" y="5754688"/>
          <p14:tracePt t="37653" x="1703388" y="5802313"/>
          <p14:tracePt t="37669" x="1608138" y="5899150"/>
          <p14:tracePt t="37686" x="1439863" y="5970588"/>
          <p14:tracePt t="37702" x="1247775" y="6042025"/>
          <p14:tracePt t="37719" x="1128713" y="6067425"/>
          <p14:tracePt t="37736" x="1079500" y="6067425"/>
          <p14:tracePt t="37813" x="1055688" y="6067425"/>
          <p14:tracePt t="40738" x="1055688" y="6042025"/>
          <p14:tracePt t="45942" x="1079500" y="6042025"/>
          <p14:tracePt t="45973" x="1079500" y="6018213"/>
          <p14:tracePt t="45982" x="1103313" y="6018213"/>
          <p14:tracePt t="46021" x="1128713" y="6018213"/>
          <p14:tracePt t="46030" x="1152525" y="5994400"/>
          <p14:tracePt t="46055" x="1176338" y="5994400"/>
          <p14:tracePt t="46067" x="1176338" y="5970588"/>
          <p14:tracePt t="46080" x="1200150" y="5970588"/>
          <p14:tracePt t="46094" x="1223963" y="5970588"/>
          <p14:tracePt t="46101" x="1247775" y="5946775"/>
          <p14:tracePt t="46118" x="1271588" y="5946775"/>
          <p14:tracePt t="46164" x="1295400" y="5946775"/>
          <p14:tracePt t="46332" x="1271588" y="5946775"/>
          <p14:tracePt t="46348" x="1247775" y="5946775"/>
          <p14:tracePt t="46357" x="1223963" y="5946775"/>
          <p14:tracePt t="46374" x="1200150" y="5946775"/>
          <p14:tracePt t="46475" x="1223963" y="5946775"/>
          <p14:tracePt t="46484" x="1247775" y="5946775"/>
          <p14:tracePt t="46500" x="1271588" y="5946775"/>
          <p14:tracePt t="46629" x="1295400" y="5946775"/>
          <p14:tracePt t="46676" x="1319213" y="5946775"/>
          <p14:tracePt t="46700" x="1344613" y="5946775"/>
          <p14:tracePt t="46708" x="1368425" y="5946775"/>
          <p14:tracePt t="46718" x="1392238" y="5946775"/>
          <p14:tracePt t="46734" x="1487488" y="5946775"/>
          <p14:tracePt t="46751" x="1560513" y="5946775"/>
          <p14:tracePt t="46768" x="1631950" y="5946775"/>
          <p14:tracePt t="46784" x="1655763" y="5946775"/>
          <p14:tracePt t="46821" x="1679575" y="5946775"/>
          <p14:tracePt t="46837" x="1703388" y="5970588"/>
          <p14:tracePt t="46843" x="1728788" y="5970588"/>
          <p14:tracePt t="46852" x="1752600" y="5970588"/>
          <p14:tracePt t="46868" x="1847850" y="5970588"/>
          <p14:tracePt t="46885" x="2063750" y="5970588"/>
          <p14:tracePt t="46901" x="2232025" y="5970588"/>
          <p14:tracePt t="46918" x="2376488" y="5970588"/>
          <p14:tracePt t="46935" x="2471738" y="5970588"/>
          <p14:tracePt t="46951" x="2544763" y="5970588"/>
          <p14:tracePt t="46968" x="2568575" y="5970588"/>
          <p14:tracePt t="46972" x="2592388" y="5994400"/>
          <p14:tracePt t="46984" x="2616200" y="5994400"/>
          <p14:tracePt t="46988" x="2640013" y="5994400"/>
          <p14:tracePt t="47002" x="2663825" y="5994400"/>
          <p14:tracePt t="47005" x="2711450" y="5994400"/>
          <p14:tracePt t="47018" x="2760663" y="6018213"/>
          <p14:tracePt t="47021" x="2808288" y="6018213"/>
          <p14:tracePt t="47035" x="2903538" y="6018213"/>
          <p14:tracePt t="47051" x="2976563" y="6018213"/>
          <p14:tracePt t="47069" x="3024188" y="6018213"/>
          <p14:tracePt t="47085" x="3048000" y="6018213"/>
          <p14:tracePt t="47101" x="3095625" y="6018213"/>
          <p14:tracePt t="47118" x="3119438" y="6018213"/>
          <p14:tracePt t="47134" x="3168650" y="6018213"/>
          <p14:tracePt t="47151" x="3263900" y="6018213"/>
          <p14:tracePt t="47168" x="3360738" y="6018213"/>
          <p14:tracePt t="47184" x="3527425" y="5994400"/>
          <p14:tracePt t="47201" x="3671888" y="5994400"/>
          <p14:tracePt t="47205" x="3719513" y="5994400"/>
          <p14:tracePt t="47218" x="3792538" y="5970588"/>
          <p14:tracePt t="47221" x="3840163" y="5970588"/>
          <p14:tracePt t="47235" x="3887788" y="5970588"/>
          <p14:tracePt t="47238" x="3935413" y="5970588"/>
          <p14:tracePt t="47251" x="3984625" y="5970588"/>
          <p14:tracePt t="47269" x="4032250" y="5970588"/>
          <p14:tracePt t="47285" x="4056063" y="5970588"/>
          <p14:tracePt t="47308" x="4079875" y="5970588"/>
          <p14:tracePt t="47327" x="4103688" y="5970588"/>
          <p14:tracePt t="47343" x="4127500" y="5970588"/>
          <p14:tracePt t="47352" x="4151313" y="5970588"/>
          <p14:tracePt t="47368" x="4200525" y="5970588"/>
          <p14:tracePt t="47384" x="4224338" y="5970588"/>
          <p14:tracePt t="47401" x="4248150" y="5970588"/>
          <p14:tracePt t="47489" x="4248150" y="5946775"/>
          <p14:tracePt t="47500" x="4224338" y="5946775"/>
          <p14:tracePt t="47514" x="4200525" y="5946775"/>
          <p14:tracePt t="47647" x="4176713" y="5946775"/>
          <p14:tracePt t="47775" x="4151313" y="5922963"/>
          <p14:tracePt t="47799" x="4127500" y="5922963"/>
          <p14:tracePt t="47975" x="4103688" y="5922963"/>
          <p14:tracePt t="48193" x="4127500" y="5922963"/>
          <p14:tracePt t="48203" x="4176713" y="5899150"/>
          <p14:tracePt t="48215" x="4248150" y="5899150"/>
          <p14:tracePt t="48219" x="4343400" y="5899150"/>
          <p14:tracePt t="48229" x="4464050" y="5899150"/>
          <p14:tracePt t="48234" x="4608513" y="5875338"/>
          <p14:tracePt t="48250" x="4919663" y="5851525"/>
          <p14:tracePt t="48267" x="5135563" y="5851525"/>
          <p14:tracePt t="48283" x="5184775" y="5826125"/>
          <p14:tracePt t="48881" x="5208588" y="5826125"/>
          <p14:tracePt t="48898" x="5232400" y="5826125"/>
          <p14:tracePt t="48912" x="5280025" y="5826125"/>
          <p14:tracePt t="48919" x="5351463" y="5826125"/>
          <p14:tracePt t="48924" x="5424488" y="5826125"/>
          <p14:tracePt t="48931" x="5495925" y="5826125"/>
          <p14:tracePt t="48938" x="5543550" y="5826125"/>
          <p14:tracePt t="48951" x="5616575" y="5826125"/>
          <p14:tracePt t="49818" x="5640388" y="5826125"/>
          <p14:tracePt t="49835" x="5688013" y="5826125"/>
          <p14:tracePt t="49849" x="5783263" y="5826125"/>
          <p14:tracePt t="49863" x="5903913" y="5802313"/>
          <p14:tracePt t="49872" x="5951538" y="5802313"/>
          <p14:tracePt t="49884" x="5975350" y="5802313"/>
          <p14:tracePt t="49901" x="6024563" y="5802313"/>
          <p14:tracePt t="49917" x="6048375" y="5802313"/>
          <p14:tracePt t="49934" x="6072188" y="5802313"/>
          <p14:tracePt t="49951" x="6143625" y="5802313"/>
          <p14:tracePt t="49968" x="6216650" y="5802313"/>
          <p14:tracePt t="49984" x="6311900" y="5802313"/>
          <p14:tracePt t="50001" x="6408738" y="5802313"/>
          <p14:tracePt t="50017" x="6480175" y="5802313"/>
          <p14:tracePt t="50034" x="6551613" y="5802313"/>
          <p14:tracePt t="50051" x="6575425" y="5802313"/>
          <p14:tracePt t="50083" x="6599238" y="5802313"/>
          <p14:tracePt t="50100" x="6624638" y="5802313"/>
          <p14:tracePt t="50107" x="6672263" y="5802313"/>
          <p14:tracePt t="50116" x="6719888" y="5802313"/>
          <p14:tracePt t="50133" x="6816725" y="5802313"/>
          <p14:tracePt t="50150" x="6935788" y="5826125"/>
          <p14:tracePt t="50166" x="7007225" y="5826125"/>
          <p14:tracePt t="50183" x="7080250" y="5826125"/>
          <p14:tracePt t="50200" x="7104063" y="5826125"/>
          <p14:tracePt t="50907" x="7127875" y="5851525"/>
          <p14:tracePt t="50923" x="7127875" y="5875338"/>
          <p14:tracePt t="51973" x="7151688" y="5875338"/>
          <p14:tracePt t="52125" x="7175500" y="5875338"/>
          <p14:tracePt t="52383" x="7175500" y="5851525"/>
          <p14:tracePt t="52398" x="7151688" y="5851525"/>
          <p14:tracePt t="52414" x="7127875" y="5826125"/>
          <p14:tracePt t="52427" x="7080250" y="5826125"/>
          <p14:tracePt t="52431" x="7056438" y="5826125"/>
          <p14:tracePt t="52440" x="7032625" y="5802313"/>
          <p14:tracePt t="52451" x="7007225" y="5802313"/>
          <p14:tracePt t="52454" x="6983413" y="5802313"/>
          <p14:tracePt t="52467" x="6935788" y="5778500"/>
          <p14:tracePt t="52702" x="6911975" y="5778500"/>
          <p14:tracePt t="52713" x="6864350" y="5778500"/>
          <p14:tracePt t="52727" x="6672263" y="5754688"/>
          <p14:tracePt t="52740" x="6480175" y="5754688"/>
          <p14:tracePt t="52742" x="6264275" y="5730875"/>
          <p14:tracePt t="52754" x="6000750" y="5707063"/>
          <p14:tracePt t="52768" x="5351463" y="5611813"/>
          <p14:tracePt t="52785" x="4584700" y="5491163"/>
          <p14:tracePt t="52800" x="3719513" y="5322888"/>
          <p14:tracePt t="52817" x="2832100" y="5106988"/>
          <p14:tracePt t="52833" x="2016125" y="4891088"/>
          <p14:tracePt t="52850" x="1319213" y="4651375"/>
          <p14:tracePt t="52867" x="839788" y="4484688"/>
          <p14:tracePt t="52884" x="623888" y="4340225"/>
          <p14:tracePt t="52900" x="576263" y="4292600"/>
          <p14:tracePt t="52970" x="552450" y="4292600"/>
          <p14:tracePt t="52979" x="479425" y="4316413"/>
          <p14:tracePt t="52993" x="263525" y="4435475"/>
          <p14:tracePt t="53006" x="95250" y="4532313"/>
          <p14:tracePt t="53269" x="336550" y="5635625"/>
          <p14:tracePt t="53276" x="552450" y="5635625"/>
          <p14:tracePt t="53285" x="768350" y="5635625"/>
          <p14:tracePt t="53291" x="984250" y="5635625"/>
          <p14:tracePt t="53305" x="1392238" y="5635625"/>
          <p14:tracePt t="53317" x="1560513" y="5659438"/>
          <p14:tracePt t="53321" x="1679575" y="5659438"/>
          <p14:tracePt t="53333" x="1752600" y="5659438"/>
          <p14:tracePt t="53337" x="1800225" y="5659438"/>
          <p14:tracePt t="53350" x="1824038" y="5659438"/>
          <p14:tracePt t="53354" x="1847850" y="5659438"/>
          <p14:tracePt t="53367" x="1871663" y="5659438"/>
          <p14:tracePt t="53384" x="1919288" y="5635625"/>
          <p14:tracePt t="53400" x="1944688" y="5635625"/>
          <p14:tracePt t="53418" x="1992313" y="5635625"/>
          <p14:tracePt t="53602" x="1992313" y="5611813"/>
          <p14:tracePt t="53666" x="1992313" y="5586413"/>
          <p14:tracePt t="53696" x="1968500" y="5586413"/>
          <p14:tracePt t="53704" x="1968500" y="5562600"/>
          <p14:tracePt t="53721" x="1944688" y="5562600"/>
          <p14:tracePt t="53754" x="1919288" y="5562600"/>
          <p14:tracePt t="53760" x="1895475" y="5538788"/>
          <p14:tracePt t="53776" x="1871663" y="5538788"/>
          <p14:tracePt t="53785" x="1871663" y="5514975"/>
          <p14:tracePt t="53801" x="1824038" y="5514975"/>
          <p14:tracePt t="53818" x="1800225" y="5491163"/>
          <p14:tracePt t="53874" x="1824038" y="5491163"/>
          <p14:tracePt t="53884" x="1895475" y="5491163"/>
          <p14:tracePt t="53890" x="1968500" y="5467350"/>
          <p14:tracePt t="53903" x="2063750" y="5419725"/>
          <p14:tracePt t="53907" x="2160588" y="5395913"/>
          <p14:tracePt t="53920" x="2255838" y="5370513"/>
          <p14:tracePt t="53925" x="2376488" y="5346700"/>
          <p14:tracePt t="53930" x="2471738" y="5322888"/>
          <p14:tracePt t="53943" x="2616200" y="5275263"/>
          <p14:tracePt t="53951" x="2663825" y="5275263"/>
          <p14:tracePt t="53967" x="2687638" y="5251450"/>
          <p14:tracePt t="54007" x="2687638" y="5227638"/>
          <p14:tracePt t="54023" x="2711450" y="5227638"/>
          <p14:tracePt t="54031" x="2711450" y="5203825"/>
          <p14:tracePt t="54048" x="2711450" y="5180013"/>
          <p14:tracePt t="54055" x="2735263" y="5180013"/>
          <p14:tracePt t="54066" x="2735263" y="5156200"/>
          <p14:tracePt t="54082" x="2735263" y="5130800"/>
          <p14:tracePt t="54099" x="2760663" y="5130800"/>
          <p14:tracePt t="54825" x="2735263" y="5130800"/>
          <p14:tracePt t="54921" x="2711450" y="5130800"/>
          <p14:tracePt t="54946" x="2687638" y="5130800"/>
          <p14:tracePt t="54963" x="2663825" y="5130800"/>
          <p14:tracePt t="54974" x="2616200" y="5130800"/>
          <p14:tracePt t="54986" x="2568575" y="5130800"/>
          <p14:tracePt t="55000" x="2519363" y="5130800"/>
          <p14:tracePt t="55016" x="2495550" y="5130800"/>
          <p14:tracePt t="55033" x="2471738" y="5130800"/>
          <p14:tracePt t="55353" x="2471738" y="5106988"/>
          <p14:tracePt t="55503" x="2471738" y="5083175"/>
          <p14:tracePt t="55511" x="2495550" y="5083175"/>
          <p14:tracePt t="55916" x="2495550" y="5106988"/>
          <p14:tracePt t="55939" x="2471738" y="5106988"/>
          <p14:tracePt t="55987" x="2471738" y="5130800"/>
          <p14:tracePt t="57439" x="2447925" y="5130800"/>
          <p14:tracePt t="58030" x="2424113" y="5130800"/>
          <p14:tracePt t="60535" x="2400300" y="5130800"/>
          <p14:tracePt t="60543" x="2400300" y="5156200"/>
          <p14:tracePt t="60570" x="2376488" y="5156200"/>
          <p14:tracePt t="60576" x="2376488" y="5180013"/>
          <p14:tracePt t="61806" x="2376488" y="5203825"/>
          <p14:tracePt t="61823" x="2376488" y="5227638"/>
          <p14:tracePt t="61835" x="2376488" y="5251450"/>
          <p14:tracePt t="61840" x="2376488" y="5275263"/>
          <p14:tracePt t="61856" x="2376488" y="5299075"/>
          <p14:tracePt t="61864" x="2376488" y="5322888"/>
          <p14:tracePt t="61881" x="2376488" y="5346700"/>
          <p14:tracePt t="61884" x="2376488" y="5370513"/>
          <p14:tracePt t="61898" x="2376488" y="5395913"/>
          <p14:tracePt t="61901" x="2352675" y="5419725"/>
          <p14:tracePt t="61916" x="2352675" y="5443538"/>
          <p14:tracePt t="61932" x="2352675" y="5491163"/>
          <p14:tracePt t="61949" x="2352675" y="5562600"/>
          <p14:tracePt t="61965" x="2352675" y="5659438"/>
          <p14:tracePt t="61981" x="2376488" y="5802313"/>
          <p14:tracePt t="61998" x="2376488" y="6018213"/>
          <p14:tracePt t="62015" x="2400300" y="6234113"/>
          <p14:tracePt t="62032" x="2400300" y="6450013"/>
          <p14:tracePt t="62048" x="2400300" y="6618288"/>
          <p14:tracePt t="62065" x="2400300" y="6713538"/>
          <p14:tracePt t="62068" x="2400300" y="6762750"/>
          <p14:tracePt t="62081" x="2400300" y="6786563"/>
          <p14:tracePt t="62084" x="2400300" y="6810375"/>
          <p14:tracePt t="62098" x="2400300" y="6834188"/>
          <p14:tracePt t="62953" x="2111375" y="6810375"/>
          <p14:tracePt t="62959" x="2111375" y="6786563"/>
          <p14:tracePt t="62972" x="2087563" y="6737350"/>
          <p14:tracePt t="62984" x="2087563" y="6713538"/>
          <p14:tracePt t="62997" x="2063750" y="6713538"/>
          <p14:tracePt t="63141" x="2039938" y="6713538"/>
          <p14:tracePt t="63167" x="2016125" y="6737350"/>
          <p14:tracePt t="63175" x="2016125" y="6762750"/>
          <p14:tracePt t="63186" x="1992313" y="6786563"/>
          <p14:tracePt t="63200" x="1968500" y="6810375"/>
          <p14:tracePt t="63270" x="1944688" y="6810375"/>
          <p14:tracePt t="63293" x="1919288" y="6810375"/>
          <p14:tracePt t="63301" x="1895475" y="6786563"/>
          <p14:tracePt t="63316" x="1871663" y="6762750"/>
          <p14:tracePt t="63330" x="1871663" y="6737350"/>
          <p14:tracePt t="63641" x="1871663" y="6713538"/>
          <p14:tracePt t="63672" x="1871663" y="6689725"/>
          <p14:tracePt t="63712" x="1871663" y="6665913"/>
          <p14:tracePt t="64050" x="1847850" y="6642100"/>
          <p14:tracePt t="66685" x="1847850" y="6618288"/>
          <p14:tracePt t="66726" x="1847850" y="6594475"/>
          <p14:tracePt t="66747" x="1847850" y="6570663"/>
          <p14:tracePt t="66771" x="1847850" y="6546850"/>
          <p14:tracePt t="67079" x="1847850" y="6523038"/>
          <p14:tracePt t="69521" x="1824038" y="6523038"/>
          <p14:tracePt t="69601" x="1824038" y="6546850"/>
          <p14:tracePt t="69633" x="1800225" y="6546850"/>
          <p14:tracePt t="69756" x="1800225" y="6570663"/>
          <p14:tracePt t="69788" x="1776413" y="6570663"/>
          <p14:tracePt t="69804" x="1776413" y="6594475"/>
          <p14:tracePt t="69813" x="1752600" y="6594475"/>
          <p14:tracePt t="69820" x="1752600" y="6618288"/>
          <p14:tracePt t="69844" x="1728788" y="6642100"/>
          <p14:tracePt t="69932" x="1703388" y="6642100"/>
          <p14:tracePt t="69956" x="1679575" y="6665913"/>
          <p14:tracePt t="69972" x="1655763" y="6665913"/>
          <p14:tracePt t="70004" x="1631950" y="6689725"/>
          <p14:tracePt t="78595" x="1584325" y="6689725"/>
          <p14:tracePt t="78611" x="1560513" y="6689725"/>
          <p14:tracePt t="78624" x="1536700" y="6689725"/>
          <p14:tracePt t="78632" x="1511300" y="6689725"/>
          <p14:tracePt t="78646" x="1487488" y="6689725"/>
          <p14:tracePt t="78651" x="1463675" y="6689725"/>
          <p14:tracePt t="78661" x="1439863" y="6689725"/>
          <p14:tracePt t="78677" x="1416050" y="6713538"/>
          <p14:tracePt t="78703" x="1392238" y="6713538"/>
          <p14:tracePt t="78719" x="1368425" y="6713538"/>
          <p14:tracePt t="78728" x="1368425" y="6737350"/>
          <p14:tracePt t="78744" x="1344613" y="6737350"/>
          <p14:tracePt t="78904" x="1319213" y="6737350"/>
          <p14:tracePt t="86629" x="1295400" y="6737350"/>
          <p14:tracePt t="86638" x="1271588" y="6737350"/>
          <p14:tracePt t="86649" x="1247775" y="6737350"/>
          <p14:tracePt t="86653" x="1247775" y="6713538"/>
          <p14:tracePt t="86660" x="1223963" y="6713538"/>
          <p14:tracePt t="86676" x="1152525" y="6689725"/>
          <p14:tracePt t="86694" x="1103313" y="6665913"/>
          <p14:tracePt t="86698" x="1055688" y="6665913"/>
          <p14:tracePt t="86710" x="1031875" y="6665913"/>
          <p14:tracePt t="86726" x="1008063" y="6665913"/>
          <p14:tracePt t="87890" x="1008063" y="6642100"/>
          <p14:tracePt t="88323" x="1008063" y="6618288"/>
          <p14:tracePt t="88442" x="984250" y="6594475"/>
          <p14:tracePt t="88554" x="984250" y="6570663"/>
          <p14:tracePt t="88656" x="984250" y="6546850"/>
          <p14:tracePt t="88858" x="984250" y="6523038"/>
          <p14:tracePt t="88867" x="960438" y="6523038"/>
          <p14:tracePt t="88985" x="960438" y="6497638"/>
          <p14:tracePt t="89002" x="960438" y="6473825"/>
          <p14:tracePt t="89029" x="960438" y="6450013"/>
          <p14:tracePt t="89278" x="960438" y="6426200"/>
          <p14:tracePt t="89310" x="960438" y="6402388"/>
          <p14:tracePt t="90612" x="960438" y="6378575"/>
          <p14:tracePt t="93313" x="936625" y="6378575"/>
          <p14:tracePt t="97139" x="936625" y="6354763"/>
          <p14:tracePt t="101561" x="936625" y="6378575"/>
          <p14:tracePt t="101570" x="911225" y="6378575"/>
          <p14:tracePt t="101767" x="887413" y="6402388"/>
          <p14:tracePt t="101783" x="863600" y="6402388"/>
          <p14:tracePt t="101793" x="863600" y="6426200"/>
          <p14:tracePt t="101807" x="839788" y="6426200"/>
          <p14:tracePt t="101824" x="792163" y="6450013"/>
          <p14:tracePt t="101841" x="768350" y="6473825"/>
          <p14:tracePt t="101919" x="744538" y="6473825"/>
          <p14:tracePt t="101935" x="720725" y="6497638"/>
          <p14:tracePt t="101951" x="695325" y="6497638"/>
          <p14:tracePt t="101967" x="671513" y="6523038"/>
          <p14:tracePt t="102008" x="647700" y="6523038"/>
          <p14:tracePt t="102091" x="647700" y="6546850"/>
          <p14:tracePt t="102460" x="623888" y="6546850"/>
          <p14:tracePt t="103421" x="600075" y="6546850"/>
          <p14:tracePt t="110165" x="576263" y="6546850"/>
          <p14:tracePt t="110200" x="552450" y="6546850"/>
          <p14:tracePt t="110213" x="528638" y="6546850"/>
          <p14:tracePt t="110224" x="503238" y="6546850"/>
          <p14:tracePt t="110230" x="479425" y="6546850"/>
          <p14:tracePt t="110240" x="431800" y="6570663"/>
          <p14:tracePt t="110255" x="384175" y="6570663"/>
          <p14:tracePt t="110273" x="312738" y="6594475"/>
          <p14:tracePt t="110276" x="263525" y="6594475"/>
          <p14:tracePt t="110289" x="215900" y="6618288"/>
          <p14:tracePt t="110293" x="168275" y="6618288"/>
          <p14:tracePt t="110306" x="120650" y="6642100"/>
          <p14:tracePt t="110310" x="71438" y="6665913"/>
          <p14:tracePt t="110322" x="23813" y="66897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E4C53E-FDAD-4EE0-9E79-39AF39CB4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32" y="669636"/>
            <a:ext cx="6899564" cy="130386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Balancing Your Interest &amp; Organizational/Stakeholder Value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C2B3154-EDF8-42A8-A875-139AE137C4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6754053"/>
              </p:ext>
            </p:extLst>
          </p:nvPr>
        </p:nvGraphicFramePr>
        <p:xfrm>
          <a:off x="1681018" y="1470890"/>
          <a:ext cx="6899564" cy="4791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FE6B117-F1C6-44B8-ABE0-0FA1B0CD023B}"/>
              </a:ext>
            </a:extLst>
          </p:cNvPr>
          <p:cNvSpPr txBox="1"/>
          <p:nvPr/>
        </p:nvSpPr>
        <p:spPr>
          <a:xfrm>
            <a:off x="1172632" y="3266407"/>
            <a:ext cx="1348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How will you decide?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C6F9C8-AB7F-890F-4032-10ACD0166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567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03"/>
    </mc:Choice>
    <mc:Fallback xmlns="">
      <p:transition spd="slow" advTm="42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9" x="4535488" y="6834188"/>
          <p14:tracePt t="1282" x="4535488" y="6810375"/>
          <p14:tracePt t="1292" x="4511675" y="6786563"/>
          <p14:tracePt t="1302" x="4487863" y="6737350"/>
          <p14:tracePt t="1305" x="4464050" y="6713538"/>
          <p14:tracePt t="1315" x="4392613" y="6665913"/>
          <p14:tracePt t="1329" x="4224338" y="6523038"/>
          <p14:tracePt t="1345" x="3887788" y="6354763"/>
          <p14:tracePt t="1362" x="3408363" y="6186488"/>
          <p14:tracePt t="1379" x="2903538" y="5994400"/>
          <p14:tracePt t="1395" x="2471738" y="5778500"/>
          <p14:tracePt t="1412" x="2111375" y="5562600"/>
          <p14:tracePt t="1429" x="1800225" y="5299075"/>
          <p14:tracePt t="1445" x="1487488" y="5059363"/>
          <p14:tracePt t="1449" x="1368425" y="4940300"/>
          <p14:tracePt t="1463" x="1271588" y="4819650"/>
          <p14:tracePt t="1465" x="1200150" y="4724400"/>
          <p14:tracePt t="1479" x="1128713" y="4579938"/>
          <p14:tracePt t="1496" x="1128713" y="4484688"/>
          <p14:tracePt t="1512" x="1200150" y="4340225"/>
          <p14:tracePt t="1529" x="1271588" y="4244975"/>
          <p14:tracePt t="1545" x="1344613" y="4148138"/>
          <p14:tracePt t="1562" x="1368425" y="4052888"/>
          <p14:tracePt t="1579" x="1416050" y="3979863"/>
          <p14:tracePt t="1596" x="1439863" y="3908425"/>
          <p14:tracePt t="1612" x="1487488" y="3836988"/>
          <p14:tracePt t="1629" x="1584325" y="3763963"/>
          <p14:tracePt t="1645" x="1703388" y="3692525"/>
          <p14:tracePt t="1649" x="1800225" y="3644900"/>
          <p14:tracePt t="1663" x="1919288" y="3621088"/>
          <p14:tracePt t="1666" x="2039938" y="3621088"/>
          <p14:tracePt t="1679" x="2279650" y="3621088"/>
          <p14:tracePt t="1696" x="2519363" y="3668713"/>
          <p14:tracePt t="1712" x="2735263" y="3813175"/>
          <p14:tracePt t="1729" x="2903538" y="4029075"/>
          <p14:tracePt t="1745" x="2976563" y="4268788"/>
          <p14:tracePt t="1762" x="2976563" y="4532313"/>
          <p14:tracePt t="1779" x="2927350" y="4819650"/>
          <p14:tracePt t="1796" x="2784475" y="5106988"/>
          <p14:tracePt t="1812" x="2592388" y="5322888"/>
          <p14:tracePt t="1829" x="2376488" y="5491163"/>
          <p14:tracePt t="1845" x="2160588" y="5586413"/>
          <p14:tracePt t="1849" x="2063750" y="5635625"/>
          <p14:tracePt t="1862" x="1992313" y="5635625"/>
          <p14:tracePt t="1865" x="1968500" y="5659438"/>
          <p14:tracePt t="1879" x="1919288" y="5683250"/>
          <p14:tracePt t="1980" x="1919288" y="5707063"/>
          <p14:tracePt t="1988" x="1919288" y="5730875"/>
          <p14:tracePt t="1996" x="1919288" y="5754688"/>
          <p14:tracePt t="2013" x="1944688" y="5826125"/>
          <p14:tracePt t="2029" x="2039938" y="5899150"/>
          <p14:tracePt t="2046" x="2208213" y="5970588"/>
          <p14:tracePt t="2062" x="2447925" y="6018213"/>
          <p14:tracePt t="2079" x="2735263" y="6042025"/>
          <p14:tracePt t="2095" x="3000375" y="6091238"/>
          <p14:tracePt t="2112" x="3095625" y="6091238"/>
          <p14:tracePt t="2129" x="3095625" y="6115050"/>
          <p14:tracePt t="2171" x="3095625" y="6138863"/>
          <p14:tracePt t="2181" x="3071813" y="6138863"/>
          <p14:tracePt t="2195" x="3048000" y="6162675"/>
          <p14:tracePt t="2966" x="3024188" y="6162675"/>
          <p14:tracePt t="2984" x="3000375" y="6138863"/>
          <p14:tracePt t="2989" x="2976563" y="6115050"/>
          <p14:tracePt t="3001" x="2927350" y="6091238"/>
          <p14:tracePt t="3012" x="2903538" y="6067425"/>
          <p14:tracePt t="3015" x="2855913" y="6018213"/>
          <p14:tracePt t="3028" x="2735263" y="5922963"/>
          <p14:tracePt t="3045" x="2592388" y="5802313"/>
          <p14:tracePt t="3062" x="2495550" y="5683250"/>
          <p14:tracePt t="3078" x="2471738" y="5611813"/>
          <p14:tracePt t="3095" x="2544763" y="5419725"/>
          <p14:tracePt t="3112" x="2760663" y="5180013"/>
          <p14:tracePt t="3129" x="3024188" y="4940300"/>
          <p14:tracePt t="3145" x="3335338" y="4748213"/>
          <p14:tracePt t="3148" x="3503613" y="4627563"/>
          <p14:tracePt t="3162" x="3719513" y="4532313"/>
          <p14:tracePt t="3164" x="3911600" y="4460875"/>
          <p14:tracePt t="3179" x="4151313" y="4387850"/>
          <p14:tracePt t="3181" x="4416425" y="4340225"/>
          <p14:tracePt t="3196" x="4919663" y="4268788"/>
          <p14:tracePt t="3212" x="5400675" y="4219575"/>
          <p14:tracePt t="3229" x="5783263" y="4195763"/>
          <p14:tracePt t="3245" x="6096000" y="4148138"/>
          <p14:tracePt t="3262" x="6311900" y="4076700"/>
          <p14:tracePt t="3279" x="6408738" y="4005263"/>
          <p14:tracePt t="3295" x="6456363" y="3956050"/>
          <p14:tracePt t="3312" x="6503988" y="3884613"/>
          <p14:tracePt t="3329" x="6527800" y="3813175"/>
          <p14:tracePt t="3345" x="6575425" y="3716338"/>
          <p14:tracePt t="3362" x="6599238" y="3621088"/>
          <p14:tracePt t="3365" x="6599238" y="3597275"/>
          <p14:tracePt t="3379" x="6624638" y="3524250"/>
          <p14:tracePt t="3395" x="6648450" y="3476625"/>
          <p14:tracePt t="3412" x="6672263" y="3429000"/>
          <p14:tracePt t="3429" x="6696075" y="3405188"/>
          <p14:tracePt t="3445" x="6719888" y="3381375"/>
          <p14:tracePt t="3462" x="6719888" y="3357563"/>
          <p14:tracePt t="3479" x="6743700" y="3333750"/>
          <p14:tracePt t="3500" x="6743700" y="3308350"/>
          <p14:tracePt t="3516" x="6743700" y="3284538"/>
          <p14:tracePt t="3528" x="6743700" y="3260725"/>
          <p14:tracePt t="3545" x="6719888" y="3260725"/>
          <p14:tracePt t="3565" x="6696075" y="3260725"/>
          <p14:tracePt t="3578" x="6696075" y="3236913"/>
          <p14:tracePt t="3581" x="6672263" y="3236913"/>
          <p14:tracePt t="3595" x="6624638" y="3213100"/>
          <p14:tracePt t="3612" x="6551613" y="3213100"/>
          <p14:tracePt t="3629" x="6408738" y="3189288"/>
          <p14:tracePt t="3645" x="6216650" y="3189288"/>
          <p14:tracePt t="3662" x="5951538" y="3165475"/>
          <p14:tracePt t="3678" x="5735638" y="3141663"/>
          <p14:tracePt t="3695" x="5592763" y="3117850"/>
          <p14:tracePt t="3712" x="5519738" y="3117850"/>
          <p14:tracePt t="3728" x="5472113" y="3117850"/>
          <p14:tracePt t="3745" x="5448300" y="3117850"/>
          <p14:tracePt t="3762" x="5375275" y="3117850"/>
          <p14:tracePt t="3764" x="5327650" y="3117850"/>
          <p14:tracePt t="3779" x="5184775" y="3117850"/>
          <p14:tracePt t="3795" x="5064125" y="3117850"/>
          <p14:tracePt t="3812" x="5040313" y="3117850"/>
          <p14:tracePt t="3828" x="5016500" y="3117850"/>
          <p14:tracePt t="3947" x="4992688" y="3117850"/>
          <p14:tracePt t="4011" x="4967288" y="3117850"/>
          <p14:tracePt t="4020" x="4943475" y="3117850"/>
          <p14:tracePt t="4036" x="4919663" y="3117850"/>
          <p14:tracePt t="4045" x="4895850" y="3117850"/>
          <p14:tracePt t="4366" x="4943475" y="3117850"/>
          <p14:tracePt t="4377" x="4967288" y="3117850"/>
          <p14:tracePt t="4391" x="5111750" y="3117850"/>
          <p14:tracePt t="4405" x="5448300" y="3141663"/>
          <p14:tracePt t="4412" x="5543550" y="3141663"/>
          <p14:tracePt t="4429" x="5711825" y="3165475"/>
          <p14:tracePt t="4446" x="5856288" y="3165475"/>
          <p14:tracePt t="4462" x="5975350" y="3165475"/>
          <p14:tracePt t="4479" x="6048375" y="3165475"/>
          <p14:tracePt t="4495" x="6096000" y="3165475"/>
          <p14:tracePt t="4512" x="6143625" y="3165475"/>
          <p14:tracePt t="4529" x="6167438" y="3165475"/>
          <p14:tracePt t="4532" x="6191250" y="3165475"/>
          <p14:tracePt t="4546" x="6216650" y="3165475"/>
          <p14:tracePt t="4549" x="6240463" y="3165475"/>
          <p14:tracePt t="4565" x="6264275" y="3165475"/>
          <p14:tracePt t="4588" x="6288088" y="3165475"/>
          <p14:tracePt t="4628" x="6311900" y="3165475"/>
          <p14:tracePt t="4652" x="6335713" y="3165475"/>
          <p14:tracePt t="4661" x="6359525" y="3165475"/>
          <p14:tracePt t="4794" x="6335713" y="3189288"/>
          <p14:tracePt t="4803" x="6288088" y="3189288"/>
          <p14:tracePt t="4817" x="6191250" y="3236913"/>
          <p14:tracePt t="4830" x="6119813" y="3260725"/>
          <p14:tracePt t="4834" x="6024563" y="3308350"/>
          <p14:tracePt t="4847" x="5951538" y="3333750"/>
          <p14:tracePt t="4850" x="5856288" y="3357563"/>
          <p14:tracePt t="4863" x="5783263" y="3381375"/>
          <p14:tracePt t="4866" x="5735638" y="3381375"/>
          <p14:tracePt t="4880" x="5664200" y="3405188"/>
          <p14:tracePt t="4897" x="5616575" y="3429000"/>
          <p14:tracePt t="4913" x="5592763" y="3429000"/>
          <p14:tracePt t="5132" x="5616575" y="3429000"/>
          <p14:tracePt t="5146" x="5640388" y="3429000"/>
          <p14:tracePt t="5152" x="5664200" y="3429000"/>
          <p14:tracePt t="5160" x="5688013" y="3429000"/>
          <p14:tracePt t="5165" x="5711825" y="3429000"/>
          <p14:tracePt t="5176" x="5735638" y="3429000"/>
          <p14:tracePt t="5232" x="5759450" y="3429000"/>
          <p14:tracePt t="6532" x="5759450" y="3452813"/>
          <p14:tracePt t="6579" x="5759450" y="3476625"/>
          <p14:tracePt t="6618" x="5735638" y="3476625"/>
          <p14:tracePt t="6818" x="5735638" y="3500438"/>
          <p14:tracePt t="6841" x="5735638" y="3524250"/>
          <p14:tracePt t="6867" x="5735638" y="3549650"/>
          <p14:tracePt t="6888" x="5735638" y="3573463"/>
          <p14:tracePt t="6896" x="5759450" y="3573463"/>
          <p14:tracePt t="6929" x="5783263" y="3573463"/>
          <p14:tracePt t="6937" x="5808663" y="3573463"/>
          <p14:tracePt t="6946" x="5832475" y="3573463"/>
          <p14:tracePt t="6963" x="5903913" y="3597275"/>
          <p14:tracePt t="6980" x="5975350" y="3597275"/>
          <p14:tracePt t="6997" x="6048375" y="3597275"/>
          <p14:tracePt t="7011" x="6096000" y="3597275"/>
          <p14:tracePt t="7028" x="6119813" y="3597275"/>
          <p14:tracePt t="7106" x="6143625" y="3597275"/>
          <p14:tracePt t="7117" x="6167438" y="3597275"/>
          <p14:tracePt t="7132" x="6216650" y="3597275"/>
          <p14:tracePt t="7146" x="6264275" y="3597275"/>
          <p14:tracePt t="7162" x="6311900" y="3573463"/>
          <p14:tracePt t="7178" x="6335713" y="3573463"/>
          <p14:tracePt t="7182" x="6359525" y="3549650"/>
          <p14:tracePt t="7194" x="6383338" y="3549650"/>
          <p14:tracePt t="7197" x="6408738" y="3524250"/>
          <p14:tracePt t="7211" x="6456363" y="3476625"/>
          <p14:tracePt t="7228" x="6503988" y="3429000"/>
          <p14:tracePt t="7244" x="6527800" y="3381375"/>
          <p14:tracePt t="7261" x="6551613" y="3333750"/>
          <p14:tracePt t="7277" x="6551613" y="3260725"/>
          <p14:tracePt t="7294" x="6575425" y="3189288"/>
          <p14:tracePt t="7311" x="6575425" y="3094038"/>
          <p14:tracePt t="7328" x="6599238" y="2997200"/>
          <p14:tracePt t="7344" x="6624638" y="2878138"/>
          <p14:tracePt t="7361" x="6624638" y="2828925"/>
          <p14:tracePt t="7377" x="6624638" y="2781300"/>
          <p14:tracePt t="7381" x="6624638" y="2757488"/>
          <p14:tracePt t="7395" x="6624638" y="2733675"/>
          <p14:tracePt t="7398" x="6624638" y="2709863"/>
          <p14:tracePt t="7412" x="6599238" y="2686050"/>
          <p14:tracePt t="7428" x="6575425" y="2638425"/>
          <p14:tracePt t="7444" x="6527800" y="2613025"/>
          <p14:tracePt t="7461" x="6480175" y="2589213"/>
          <p14:tracePt t="7478" x="6432550" y="2541588"/>
          <p14:tracePt t="7494" x="6383338" y="2517775"/>
          <p14:tracePt t="7511" x="6311900" y="2493963"/>
          <p14:tracePt t="7527" x="6240463" y="2470150"/>
          <p14:tracePt t="7544" x="6167438" y="2446338"/>
          <p14:tracePt t="7561" x="6096000" y="2422525"/>
          <p14:tracePt t="7578" x="6048375" y="2422525"/>
          <p14:tracePt t="7581" x="6024563" y="2422525"/>
          <p14:tracePt t="7594" x="6000750" y="2422525"/>
          <p14:tracePt t="7597" x="5975350" y="2397125"/>
          <p14:tracePt t="7611" x="5903913" y="2397125"/>
          <p14:tracePt t="7628" x="5832475" y="2397125"/>
          <p14:tracePt t="7645" x="5759450" y="2397125"/>
          <p14:tracePt t="7661" x="5688013" y="2397125"/>
          <p14:tracePt t="7677" x="5640388" y="2397125"/>
          <p14:tracePt t="7694" x="5592763" y="2397125"/>
          <p14:tracePt t="7711" x="5543550" y="2397125"/>
          <p14:tracePt t="7728" x="5519738" y="2422525"/>
          <p14:tracePt t="7744" x="5472113" y="2422525"/>
          <p14:tracePt t="7761" x="5448300" y="2470150"/>
          <p14:tracePt t="7777" x="5400675" y="2493963"/>
          <p14:tracePt t="7781" x="5375275" y="2517775"/>
          <p14:tracePt t="7794" x="5351463" y="2565400"/>
          <p14:tracePt t="7797" x="5327650" y="2613025"/>
          <p14:tracePt t="7811" x="5256213" y="2709863"/>
          <p14:tracePt t="7828" x="5184775" y="2828925"/>
          <p14:tracePt t="7844" x="5135563" y="2925763"/>
          <p14:tracePt t="7861" x="5111750" y="2997200"/>
          <p14:tracePt t="7877" x="5087938" y="3068638"/>
          <p14:tracePt t="7894" x="5087938" y="3117850"/>
          <p14:tracePt t="7911" x="5087938" y="3165475"/>
          <p14:tracePt t="7927" x="5087938" y="3189288"/>
          <p14:tracePt t="7944" x="5111750" y="3213100"/>
          <p14:tracePt t="7961" x="5135563" y="3260725"/>
          <p14:tracePt t="7964" x="5159375" y="3284538"/>
          <p14:tracePt t="7977" x="5184775" y="3308350"/>
          <p14:tracePt t="7979" x="5208588" y="3333750"/>
          <p14:tracePt t="7994" x="5232400" y="3357563"/>
          <p14:tracePt t="7997" x="5232400" y="3405188"/>
          <p14:tracePt t="8011" x="5280025" y="3452813"/>
          <p14:tracePt t="8028" x="5303838" y="3476625"/>
          <p14:tracePt t="8044" x="5327650" y="3524250"/>
          <p14:tracePt t="8061" x="5375275" y="3549650"/>
          <p14:tracePt t="8077" x="5448300" y="3573463"/>
          <p14:tracePt t="8094" x="5519738" y="3573463"/>
          <p14:tracePt t="8111" x="5616575" y="3573463"/>
          <p14:tracePt t="8127" x="5711825" y="3573463"/>
          <p14:tracePt t="8144" x="5759450" y="3573463"/>
          <p14:tracePt t="8161" x="5856288" y="3549650"/>
          <p14:tracePt t="8177" x="5903913" y="3524250"/>
          <p14:tracePt t="8180" x="5951538" y="3500438"/>
          <p14:tracePt t="8194" x="5975350" y="3476625"/>
          <p14:tracePt t="8197" x="6024563" y="3452813"/>
          <p14:tracePt t="8211" x="6072188" y="3429000"/>
          <p14:tracePt t="8227" x="6096000" y="3429000"/>
          <p14:tracePt t="8244" x="6119813" y="3429000"/>
          <p14:tracePt t="8299" x="6119813" y="3405188"/>
          <p14:tracePt t="8315" x="6143625" y="3405188"/>
          <p14:tracePt t="8332" x="6167438" y="3405188"/>
          <p14:tracePt t="8339" x="6191250" y="3405188"/>
          <p14:tracePt t="8348" x="6216650" y="3405188"/>
          <p14:tracePt t="8361" x="6240463" y="3405188"/>
          <p14:tracePt t="8377" x="6264275" y="3381375"/>
          <p14:tracePt t="8380" x="6288088" y="3381375"/>
          <p14:tracePt t="8472" x="6311900" y="3381375"/>
          <p14:tracePt t="8484" x="6311900" y="3357563"/>
          <p14:tracePt t="8504" x="6335713" y="3357563"/>
          <p14:tracePt t="8515" x="6335713" y="3333750"/>
          <p14:tracePt t="8518" x="6359525" y="3333750"/>
          <p14:tracePt t="13543" x="6335713" y="3333750"/>
          <p14:tracePt t="13646" x="6359525" y="3333750"/>
          <p14:tracePt t="13657" x="6383338" y="3333750"/>
          <p14:tracePt t="13669" x="6408738" y="3357563"/>
          <p14:tracePt t="13673" x="6456363" y="3357563"/>
          <p14:tracePt t="13683" x="6503988" y="3357563"/>
          <p14:tracePt t="13685" x="6575425" y="3357563"/>
          <p14:tracePt t="13695" x="6624638" y="3357563"/>
          <p14:tracePt t="13712" x="6719888" y="3357563"/>
          <p14:tracePt t="13728" x="6767513" y="3357563"/>
          <p14:tracePt t="13744" x="6791325" y="3357563"/>
          <p14:tracePt t="13761" x="6816725" y="3357563"/>
          <p14:tracePt t="13788" x="6840538" y="3357563"/>
          <p14:tracePt t="13814" x="6864350" y="3357563"/>
          <p14:tracePt t="13820" x="6911975" y="3357563"/>
          <p14:tracePt t="13828" x="6935788" y="3357563"/>
          <p14:tracePt t="13843" x="7056438" y="3357563"/>
          <p14:tracePt t="13860" x="7175500" y="3381375"/>
          <p14:tracePt t="13877" x="7296150" y="3381375"/>
          <p14:tracePt t="13894" x="7367588" y="3405188"/>
          <p14:tracePt t="13995" x="7343775" y="3405188"/>
          <p14:tracePt t="14036" x="7319963" y="3381375"/>
          <p14:tracePt t="14051" x="7319963" y="3357563"/>
          <p14:tracePt t="14060" x="7319963" y="3333750"/>
          <p14:tracePt t="14076" x="7296150" y="3308350"/>
          <p14:tracePt t="14084" x="7296150" y="3284538"/>
          <p14:tracePt t="14093" x="7296150" y="3260725"/>
          <p14:tracePt t="14111" x="7248525" y="3213100"/>
          <p14:tracePt t="14126" x="7224713" y="3165475"/>
          <p14:tracePt t="14143" x="7224713" y="3141663"/>
          <p14:tracePt t="14160" x="7224713" y="3117850"/>
          <p14:tracePt t="14232" x="7199313" y="3117850"/>
          <p14:tracePt t="14304" x="7175500" y="3117850"/>
          <p14:tracePt t="14313" x="7151688" y="3117850"/>
          <p14:tracePt t="14320" x="7127875" y="3117850"/>
          <p14:tracePt t="14327" x="7104063" y="3117850"/>
          <p14:tracePt t="14343" x="7032625" y="3117850"/>
          <p14:tracePt t="14360" x="6935788" y="3117850"/>
          <p14:tracePt t="14376" x="6816725" y="3117850"/>
          <p14:tracePt t="14393" x="6719888" y="3117850"/>
          <p14:tracePt t="14410" x="6648450" y="3117850"/>
          <p14:tracePt t="14594" x="6648450" y="3094038"/>
          <p14:tracePt t="14627" x="6648450" y="3068638"/>
          <p14:tracePt t="14658" x="6672263" y="3068638"/>
          <p14:tracePt t="14668" x="6672263" y="3044825"/>
          <p14:tracePt t="14690" x="6672263" y="3021013"/>
          <p14:tracePt t="14703" x="6696075" y="3021013"/>
          <p14:tracePt t="14707" x="6696075" y="2997200"/>
          <p14:tracePt t="14719" x="6719888" y="2997200"/>
          <p14:tracePt t="14728" x="6719888" y="2973388"/>
          <p14:tracePt t="14745" x="6743700" y="2949575"/>
          <p14:tracePt t="14761" x="6791325" y="2949575"/>
          <p14:tracePt t="14778" x="6840538" y="2925763"/>
          <p14:tracePt t="14795" x="6888163" y="2901950"/>
          <p14:tracePt t="14811" x="6935788" y="2878138"/>
          <p14:tracePt t="14828" x="6983413" y="2878138"/>
          <p14:tracePt t="14844" x="7007225" y="2852738"/>
          <p14:tracePt t="14888" x="7032625" y="2852738"/>
          <p14:tracePt t="14914" x="7056438" y="2828925"/>
          <p14:tracePt t="14922" x="7080250" y="2828925"/>
          <p14:tracePt t="14931" x="7104063" y="2828925"/>
          <p14:tracePt t="14945" x="7199313" y="2805113"/>
          <p14:tracePt t="14962" x="7319963" y="2781300"/>
          <p14:tracePt t="14977" x="7488238" y="2757488"/>
          <p14:tracePt t="14994" x="7583488" y="2757488"/>
          <p14:tracePt t="15011" x="7632700" y="2757488"/>
          <p14:tracePt t="15572" x="7607300" y="2757488"/>
          <p14:tracePt t="15595" x="7607300" y="2781300"/>
          <p14:tracePt t="15608" x="7583488" y="2828925"/>
          <p14:tracePt t="15613" x="7535863" y="2852738"/>
          <p14:tracePt t="15618" x="7512050" y="2925763"/>
          <p14:tracePt t="15625" x="7440613" y="2997200"/>
          <p14:tracePt t="15635" x="7367588" y="3094038"/>
          <p14:tracePt t="15643" x="7248525" y="3213100"/>
          <p14:tracePt t="15659" x="6911975" y="3500438"/>
          <p14:tracePt t="15676" x="6527800" y="3860800"/>
          <p14:tracePt t="15693" x="6096000" y="4148138"/>
          <p14:tracePt t="15709" x="5735638" y="4364038"/>
          <p14:tracePt t="15712" x="5616575" y="4460875"/>
          <p14:tracePt t="15726" x="5543550" y="4532313"/>
          <p14:tracePt t="15728" x="5472113" y="4603750"/>
          <p14:tracePt t="15743" x="5424488" y="4675188"/>
          <p14:tracePt t="15760" x="5400675" y="4724400"/>
          <p14:tracePt t="15776" x="5375275" y="4748213"/>
          <p14:tracePt t="15793" x="5351463" y="4819650"/>
          <p14:tracePt t="15809" x="5280025" y="4940300"/>
          <p14:tracePt t="15826" x="5159375" y="5106988"/>
          <p14:tracePt t="15842" x="4992688" y="5299075"/>
          <p14:tracePt t="15859" x="4872038" y="5370513"/>
          <p14:tracePt t="15876" x="4800600" y="5419725"/>
          <p14:tracePt t="15893" x="4727575" y="5443538"/>
          <p14:tracePt t="15909" x="4679950" y="5443538"/>
          <p14:tracePt t="15912" x="4632325" y="5443538"/>
          <p14:tracePt t="15926" x="4584700" y="5443538"/>
          <p14:tracePt t="15929" x="4535488" y="5443538"/>
          <p14:tracePt t="15943" x="4511675" y="5443538"/>
          <p14:tracePt t="15945" x="4487863" y="5443538"/>
          <p14:tracePt t="15960" x="4416425" y="5443538"/>
          <p14:tracePt t="15976" x="4367213" y="5419725"/>
          <p14:tracePt t="15993" x="4343400" y="5419725"/>
          <p14:tracePt t="16009" x="4295775" y="5395913"/>
          <p14:tracePt t="16026" x="4271963" y="5370513"/>
          <p14:tracePt t="16042" x="4271963" y="5346700"/>
          <p14:tracePt t="16059" x="4224338" y="5322888"/>
          <p14:tracePt t="16076" x="4200525" y="5275263"/>
          <p14:tracePt t="16092" x="4176713" y="5251450"/>
          <p14:tracePt t="16109" x="4127500" y="5227638"/>
          <p14:tracePt t="16126" x="4103688" y="5203825"/>
          <p14:tracePt t="16129" x="4079875" y="5203825"/>
          <p14:tracePt t="16151" x="4056063" y="5203825"/>
          <p14:tracePt t="16160" x="4056063" y="5180013"/>
          <p14:tracePt t="16176" x="4032250" y="5180013"/>
          <p14:tracePt t="16264" x="4008438" y="5156200"/>
          <p14:tracePt t="16287" x="3984625" y="5156200"/>
          <p14:tracePt t="16296" x="3959225" y="5130800"/>
          <p14:tracePt t="16312" x="3935413" y="5106988"/>
          <p14:tracePt t="16329" x="3911600" y="5083175"/>
          <p14:tracePt t="16439" x="3911600" y="5059363"/>
          <p14:tracePt t="16480" x="3935413" y="5035550"/>
          <p14:tracePt t="16496" x="3959225" y="5035550"/>
          <p14:tracePt t="16503" x="3959225" y="5011738"/>
          <p14:tracePt t="16520" x="3984625" y="5011738"/>
          <p14:tracePt t="16596" x="4008438" y="5011738"/>
          <p14:tracePt t="16606" x="4008438" y="4987925"/>
          <p14:tracePt t="16619" x="4079875" y="4987925"/>
          <p14:tracePt t="16627" x="4127500" y="4987925"/>
          <p14:tracePt t="16644" x="4248150" y="4987925"/>
          <p14:tracePt t="16661" x="4319588" y="4964113"/>
          <p14:tracePt t="16677" x="4343400" y="4964113"/>
          <p14:tracePt t="16728" x="4367213" y="4964113"/>
          <p14:tracePt t="16743" x="4416425" y="4964113"/>
          <p14:tracePt t="16752" x="4487863" y="4964113"/>
          <p14:tracePt t="16761" x="4584700" y="4964113"/>
          <p14:tracePt t="16778" x="4800600" y="4964113"/>
          <p14:tracePt t="16794" x="4967288" y="4964113"/>
          <p14:tracePt t="16811" x="5040313" y="4964113"/>
          <p14:tracePt t="16907" x="5016500" y="4987925"/>
          <p14:tracePt t="16918" x="4992688" y="4987925"/>
          <p14:tracePt t="16930" x="4943475" y="5011738"/>
          <p14:tracePt t="16937" x="4872038" y="5035550"/>
          <p14:tracePt t="16943" x="4800600" y="5059363"/>
          <p14:tracePt t="16961" x="4632325" y="5106988"/>
          <p14:tracePt t="16977" x="4487863" y="5156200"/>
          <p14:tracePt t="16994" x="4392613" y="5180013"/>
          <p14:tracePt t="17010" x="4343400" y="5180013"/>
          <p14:tracePt t="17057" x="4319588" y="5203825"/>
          <p14:tracePt t="17081" x="4295775" y="5203825"/>
          <p14:tracePt t="17089" x="4271963" y="5227638"/>
          <p14:tracePt t="17098" x="4224338" y="5251450"/>
          <p14:tracePt t="17111" x="4200525" y="5251450"/>
          <p14:tracePt t="17114" x="4151313" y="5275263"/>
          <p14:tracePt t="17126" x="4127500" y="5299075"/>
          <p14:tracePt t="17128" x="4079875" y="5322888"/>
          <p14:tracePt t="17142" x="4056063" y="5346700"/>
          <p14:tracePt t="17159" x="4008438" y="5370513"/>
          <p14:tracePt t="17350" x="4032250" y="5370513"/>
          <p14:tracePt t="17367" x="4056063" y="5370513"/>
          <p14:tracePt t="17379" x="4079875" y="5370513"/>
          <p14:tracePt t="17385" x="4127500" y="5370513"/>
          <p14:tracePt t="17392" x="4176713" y="5370513"/>
          <p14:tracePt t="17398" x="4224338" y="5370513"/>
          <p14:tracePt t="17410" x="4295775" y="5370513"/>
          <p14:tracePt t="17413" x="4367213" y="5370513"/>
          <p14:tracePt t="17428" x="4416425" y="5370513"/>
          <p14:tracePt t="17431" x="4487863" y="5370513"/>
          <p14:tracePt t="17446" x="4535488" y="5370513"/>
          <p14:tracePt t="17459" x="4559300" y="5370513"/>
          <p14:tracePt t="17476" x="4584700" y="5370513"/>
          <p14:tracePt t="17540" x="4608513" y="5370513"/>
          <p14:tracePt t="17556" x="4632325" y="5370513"/>
          <p14:tracePt t="17564" x="4656138" y="5370513"/>
          <p14:tracePt t="17575" x="4679950" y="5370513"/>
          <p14:tracePt t="17592" x="4703763" y="5370513"/>
          <p14:tracePt t="17790" x="4727575" y="5370513"/>
          <p14:tracePt t="17799" x="4751388" y="5370513"/>
          <p14:tracePt t="17812" x="4776788" y="5370513"/>
          <p14:tracePt t="17816" x="4824413" y="5370513"/>
          <p14:tracePt t="17827" x="4872038" y="5370513"/>
          <p14:tracePt t="17830" x="4943475" y="5370513"/>
          <p14:tracePt t="17842" x="5016500" y="5370513"/>
          <p14:tracePt t="17845" x="5087938" y="5370513"/>
          <p14:tracePt t="17859" x="5256213" y="5370513"/>
          <p14:tracePt t="17876" x="5375275" y="5370513"/>
          <p14:tracePt t="17893" x="5495925" y="5395913"/>
          <p14:tracePt t="17909" x="5567363" y="5395913"/>
          <p14:tracePt t="17925" x="5640388" y="5419725"/>
          <p14:tracePt t="17942" x="5711825" y="5419725"/>
          <p14:tracePt t="17959" x="5783263" y="5443538"/>
          <p14:tracePt t="17976" x="5856288" y="5443538"/>
          <p14:tracePt t="17992" x="5951538" y="5443538"/>
          <p14:tracePt t="18009" x="6024563" y="5443538"/>
          <p14:tracePt t="18026" x="6119813" y="5467350"/>
          <p14:tracePt t="18028" x="6167438" y="5467350"/>
          <p14:tracePt t="18042" x="6191250" y="5467350"/>
          <p14:tracePt t="18045" x="6216650" y="5467350"/>
          <p14:tracePt t="18059" x="6240463" y="5467350"/>
          <p14:tracePt t="18124" x="6264275" y="5467350"/>
          <p14:tracePt t="18160" x="6288088" y="5467350"/>
          <p14:tracePt t="18176" x="6311900" y="5467350"/>
          <p14:tracePt t="18192" x="6335713" y="5443538"/>
          <p14:tracePt t="18205" x="6383338" y="5443538"/>
          <p14:tracePt t="18220" x="6408738" y="5443538"/>
          <p14:tracePt t="18252" x="6432550" y="5443538"/>
          <p14:tracePt t="18275" x="6456363" y="5443538"/>
          <p14:tracePt t="18284" x="6480175" y="5443538"/>
          <p14:tracePt t="18293" x="6503988" y="5443538"/>
          <p14:tracePt t="18309" x="6551613" y="5467350"/>
          <p14:tracePt t="18326" x="6648450" y="5467350"/>
          <p14:tracePt t="18343" x="6743700" y="5467350"/>
          <p14:tracePt t="18359" x="6840538" y="5467350"/>
          <p14:tracePt t="18376" x="6911975" y="5467350"/>
          <p14:tracePt t="18392" x="6959600" y="5467350"/>
          <p14:tracePt t="18409" x="6983413" y="5443538"/>
          <p14:tracePt t="18426" x="7007225" y="5419725"/>
          <p14:tracePt t="18429" x="7007225" y="5395913"/>
          <p14:tracePt t="18443" x="7032625" y="5370513"/>
          <p14:tracePt t="18459" x="7080250" y="5346700"/>
          <p14:tracePt t="18476" x="7104063" y="5299075"/>
          <p14:tracePt t="18492" x="7151688" y="5251450"/>
          <p14:tracePt t="18509" x="7175500" y="5227638"/>
          <p14:tracePt t="18526" x="7199313" y="5180013"/>
          <p14:tracePt t="18542" x="7199313" y="5156200"/>
          <p14:tracePt t="18564" x="7199313" y="5130800"/>
          <p14:tracePt t="18605" x="7199313" y="5106988"/>
          <p14:tracePt t="18612" x="7224713" y="5106988"/>
          <p14:tracePt t="18636" x="7224713" y="5083175"/>
          <p14:tracePt t="18652" x="7248525" y="5083175"/>
          <p14:tracePt t="18659" x="7248525" y="5059363"/>
          <p14:tracePt t="18683" x="7248525" y="5035550"/>
          <p14:tracePt t="18700" x="7272338" y="5035550"/>
          <p14:tracePt t="18709" x="7272338" y="5011738"/>
          <p14:tracePt t="18726" x="7296150" y="5011738"/>
          <p14:tracePt t="18742" x="7296150" y="4987925"/>
          <p14:tracePt t="18759" x="7296150" y="4964113"/>
          <p14:tracePt t="18776" x="7296150" y="4940300"/>
          <p14:tracePt t="18792" x="7296150" y="4916488"/>
          <p14:tracePt t="18813" x="7296150" y="4891088"/>
          <p14:tracePt t="18829" x="7296150" y="4867275"/>
          <p14:tracePt t="18845" x="7296150" y="4843463"/>
          <p14:tracePt t="18859" x="7272338" y="4795838"/>
          <p14:tracePt t="18876" x="7248525" y="4772025"/>
          <p14:tracePt t="18893" x="7199313" y="4724400"/>
          <p14:tracePt t="18909" x="7199313" y="4700588"/>
          <p14:tracePt t="18926" x="7175500" y="4675188"/>
          <p14:tracePt t="18942" x="7175500" y="4651375"/>
          <p14:tracePt t="18960" x="7151688" y="4627563"/>
          <p14:tracePt t="18982" x="7127875" y="4603750"/>
          <p14:tracePt t="19004" x="7104063" y="4579938"/>
          <p14:tracePt t="19029" x="7080250" y="4556125"/>
          <p14:tracePt t="19044" x="7056438" y="4556125"/>
          <p14:tracePt t="19052" x="7056438" y="4532313"/>
          <p14:tracePt t="19067" x="7032625" y="4532313"/>
          <p14:tracePt t="19084" x="7032625" y="4508500"/>
          <p14:tracePt t="19093" x="7007225" y="4508500"/>
          <p14:tracePt t="19109" x="6983413" y="4484688"/>
          <p14:tracePt t="19125" x="6935788" y="4460875"/>
          <p14:tracePt t="19142" x="6888163" y="4435475"/>
          <p14:tracePt t="19161" x="6816725" y="4411663"/>
          <p14:tracePt t="19165" x="6791325" y="4387850"/>
          <p14:tracePt t="19180" x="6767513" y="4387850"/>
          <p14:tracePt t="19186" x="6743700" y="4364038"/>
          <p14:tracePt t="19193" x="6719888" y="4364038"/>
          <p14:tracePt t="19209" x="6672263" y="4340225"/>
          <p14:tracePt t="19225" x="6648450" y="4340225"/>
          <p14:tracePt t="19228" x="6624638" y="4316413"/>
          <p14:tracePt t="19242" x="6599238" y="4316413"/>
          <p14:tracePt t="19245" x="6575425" y="4316413"/>
          <p14:tracePt t="19259" x="6527800" y="4292600"/>
          <p14:tracePt t="19275" x="6503988" y="4292600"/>
          <p14:tracePt t="19292" x="6456363" y="4268788"/>
          <p14:tracePt t="19308" x="6383338" y="4268788"/>
          <p14:tracePt t="19325" x="6335713" y="4244975"/>
          <p14:tracePt t="19342" x="6288088" y="4244975"/>
          <p14:tracePt t="19359" x="6240463" y="4244975"/>
          <p14:tracePt t="19375" x="6167438" y="4219575"/>
          <p14:tracePt t="19392" x="6096000" y="4219575"/>
          <p14:tracePt t="19409" x="6024563" y="4219575"/>
          <p14:tracePt t="19425" x="5951538" y="4195763"/>
          <p14:tracePt t="19428" x="5927725" y="4195763"/>
          <p14:tracePt t="19442" x="5903913" y="4195763"/>
          <p14:tracePt t="19445" x="5856288" y="4195763"/>
          <p14:tracePt t="19459" x="5808663" y="4195763"/>
          <p14:tracePt t="19476" x="5783263" y="4195763"/>
          <p14:tracePt t="19492" x="5735638" y="4195763"/>
          <p14:tracePt t="19508" x="5711825" y="4195763"/>
          <p14:tracePt t="19525" x="5688013" y="4219575"/>
          <p14:tracePt t="19572" x="5664200" y="4219575"/>
          <p14:tracePt t="19580" x="5664200" y="4244975"/>
          <p14:tracePt t="19604" x="5640388" y="4244975"/>
          <p14:tracePt t="19613" x="5640388" y="4268788"/>
          <p14:tracePt t="19626" x="5616575" y="4268788"/>
          <p14:tracePt t="19629" x="5616575" y="4292600"/>
          <p14:tracePt t="19642" x="5592763" y="4316413"/>
          <p14:tracePt t="19659" x="5567363" y="4340225"/>
          <p14:tracePt t="19675" x="5543550" y="4340225"/>
          <p14:tracePt t="19692" x="5543550" y="4364038"/>
          <p14:tracePt t="19708" x="5543550" y="4387850"/>
          <p14:tracePt t="19725" x="5519738" y="4387850"/>
          <p14:tracePt t="19728" x="5519738" y="4411663"/>
          <p14:tracePt t="19742" x="5495925" y="4435475"/>
          <p14:tracePt t="19759" x="5472113" y="4484688"/>
          <p14:tracePt t="19775" x="5448300" y="4508500"/>
          <p14:tracePt t="19792" x="5448300" y="4556125"/>
          <p14:tracePt t="19808" x="5424488" y="4579938"/>
          <p14:tracePt t="19825" x="5424488" y="4603750"/>
          <p14:tracePt t="19842" x="5424488" y="4627563"/>
          <p14:tracePt t="19863" x="5424488" y="4651375"/>
          <p14:tracePt t="19895" x="5424488" y="4675188"/>
          <p14:tracePt t="19912" x="5424488" y="4700588"/>
          <p14:tracePt t="19928" x="5424488" y="4724400"/>
          <p14:tracePt t="19936" x="5400675" y="4748213"/>
          <p14:tracePt t="19944" x="5400675" y="4772025"/>
          <p14:tracePt t="19959" x="5400675" y="4795838"/>
          <p14:tracePt t="19976" x="5400675" y="4819650"/>
          <p14:tracePt t="19992" x="5400675" y="4843463"/>
          <p14:tracePt t="20008" x="5400675" y="4867275"/>
          <p14:tracePt t="20031" x="5400675" y="4891088"/>
          <p14:tracePt t="20047" x="5400675" y="4916488"/>
          <p14:tracePt t="20059" x="5400675" y="4940300"/>
          <p14:tracePt t="20075" x="5400675" y="4964113"/>
          <p14:tracePt t="20092" x="5400675" y="5011738"/>
          <p14:tracePt t="20109" x="5400675" y="5035550"/>
          <p14:tracePt t="20125" x="5400675" y="5059363"/>
          <p14:tracePt t="20143" x="5400675" y="5083175"/>
          <p14:tracePt t="20159" x="5400675" y="5106988"/>
          <p14:tracePt t="20160" x="5400675" y="5130800"/>
          <p14:tracePt t="20176" x="5400675" y="5156200"/>
          <p14:tracePt t="20192" x="5424488" y="5203825"/>
          <p14:tracePt t="20209" x="5424488" y="5227638"/>
          <p14:tracePt t="20225" x="5448300" y="5251450"/>
          <p14:tracePt t="20241" x="5448300" y="5275263"/>
          <p14:tracePt t="20271" x="5448300" y="5299075"/>
          <p14:tracePt t="20303" x="5472113" y="5322888"/>
          <p14:tracePt t="20319" x="5472113" y="5346700"/>
          <p14:tracePt t="20330" x="5495925" y="5370513"/>
          <p14:tracePt t="20345" x="5519738" y="5395913"/>
          <p14:tracePt t="20367" x="5543550" y="5419725"/>
          <p14:tracePt t="20455" x="5567363" y="5419725"/>
          <p14:tracePt t="20465" x="5567363" y="5443538"/>
          <p14:tracePt t="20482" x="5592763" y="5443538"/>
          <p14:tracePt t="20545" x="5616575" y="5443538"/>
          <p14:tracePt t="20553" x="5616575" y="5467350"/>
          <p14:tracePt t="20569" x="5640388" y="5467350"/>
          <p14:tracePt t="20584" x="5664200" y="5467350"/>
          <p14:tracePt t="20600" x="5688013" y="5467350"/>
          <p14:tracePt t="20609" x="5711825" y="5467350"/>
          <p14:tracePt t="20626" x="5711825" y="5491163"/>
          <p14:tracePt t="20642" x="5735638" y="5491163"/>
          <p14:tracePt t="20688" x="5759450" y="5491163"/>
          <p14:tracePt t="20713" x="5783263" y="5491163"/>
          <p14:tracePt t="20720" x="5808663" y="5491163"/>
          <p14:tracePt t="20729" x="5832475" y="5514975"/>
          <p14:tracePt t="20742" x="5856288" y="5514975"/>
          <p14:tracePt t="20745" x="5880100" y="5514975"/>
          <p14:tracePt t="20760" x="5927725" y="5514975"/>
          <p14:tracePt t="20776" x="5951538" y="5514975"/>
          <p14:tracePt t="20849" x="5975350" y="5514975"/>
          <p14:tracePt t="20874" x="6000750" y="5514975"/>
          <p14:tracePt t="20889" x="6024563" y="5514975"/>
          <p14:tracePt t="20900" x="6048375" y="5514975"/>
          <p14:tracePt t="20912" x="6072188" y="5514975"/>
          <p14:tracePt t="20915" x="6096000" y="5514975"/>
          <p14:tracePt t="20928" x="6119813" y="5514975"/>
          <p14:tracePt t="20942" x="6143625" y="5514975"/>
          <p14:tracePt t="20945" x="6167438" y="5514975"/>
          <p14:tracePt t="20959" x="6191250" y="5514975"/>
          <p14:tracePt t="20975" x="6216650" y="5514975"/>
          <p14:tracePt t="20992" x="6240463" y="5514975"/>
          <p14:tracePt t="21008" x="6311900" y="5514975"/>
          <p14:tracePt t="21025" x="6383338" y="5514975"/>
          <p14:tracePt t="21042" x="6456363" y="5514975"/>
          <p14:tracePt t="21058" x="6527800" y="5514975"/>
          <p14:tracePt t="21075" x="6575425" y="5514975"/>
          <p14:tracePt t="21092" x="6599238" y="5514975"/>
          <p14:tracePt t="21112" x="6599238" y="5491163"/>
          <p14:tracePt t="21125" x="6624638" y="5491163"/>
          <p14:tracePt t="21142" x="6648450" y="5467350"/>
          <p14:tracePt t="21158" x="6672263" y="5467350"/>
          <p14:tracePt t="21161" x="6672263" y="5443538"/>
          <p14:tracePt t="21175" x="6719888" y="5443538"/>
          <p14:tracePt t="21192" x="6767513" y="5419725"/>
          <p14:tracePt t="21209" x="6816725" y="5395913"/>
          <p14:tracePt t="21225" x="6840538" y="5395913"/>
          <p14:tracePt t="21242" x="6864350" y="5370513"/>
          <p14:tracePt t="21258" x="6888163" y="5370513"/>
          <p14:tracePt t="21275" x="6911975" y="5346700"/>
          <p14:tracePt t="21292" x="6935788" y="5346700"/>
          <p14:tracePt t="21308" x="6983413" y="5322888"/>
          <p14:tracePt t="21325" x="7007225" y="5299075"/>
          <p14:tracePt t="21342" x="7032625" y="5275263"/>
          <p14:tracePt t="21344" x="7032625" y="5251450"/>
          <p14:tracePt t="21360" x="7056438" y="5251450"/>
          <p14:tracePt t="21375" x="7080250" y="5227638"/>
          <p14:tracePt t="21392" x="7080250" y="5203825"/>
          <p14:tracePt t="21408" x="7104063" y="5180013"/>
          <p14:tracePt t="21425" x="7127875" y="5156200"/>
          <p14:tracePt t="21442" x="7151688" y="5130800"/>
          <p14:tracePt t="21458" x="7151688" y="5106988"/>
          <p14:tracePt t="21475" x="7175500" y="5106988"/>
          <p14:tracePt t="21496" x="7175500" y="5083175"/>
          <p14:tracePt t="21519" x="7199313" y="5083175"/>
          <p14:tracePt t="21544" x="7199313" y="5059363"/>
          <p14:tracePt t="21560" x="7199313" y="5035550"/>
          <p14:tracePt t="21567" x="7224713" y="5035550"/>
          <p14:tracePt t="21575" x="7224713" y="5011738"/>
          <p14:tracePt t="21592" x="7248525" y="5011738"/>
          <p14:tracePt t="21608" x="7248525" y="4987925"/>
          <p14:tracePt t="21625" x="7272338" y="4964113"/>
          <p14:tracePt t="21642" x="7272338" y="4940300"/>
          <p14:tracePt t="21664" x="7296150" y="4916488"/>
          <p14:tracePt t="21688" x="7296150" y="4891088"/>
          <p14:tracePt t="21712" x="7296150" y="4867275"/>
          <p14:tracePt t="21744" x="7296150" y="4843463"/>
          <p14:tracePt t="21775" x="7296150" y="4819650"/>
          <p14:tracePt t="21826" x="7296150" y="4795838"/>
          <p14:tracePt t="21851" x="7296150" y="4772025"/>
          <p14:tracePt t="21860" x="7296150" y="4748213"/>
          <p14:tracePt t="21872" x="7272338" y="4724400"/>
          <p14:tracePt t="21881" x="7272338" y="4700588"/>
          <p14:tracePt t="21892" x="7248525" y="4700588"/>
          <p14:tracePt t="21908" x="7224713" y="4651375"/>
          <p14:tracePt t="21926" x="7199313" y="4627563"/>
          <p14:tracePt t="21928" x="7175500" y="4603750"/>
          <p14:tracePt t="21945" x="7175500" y="4579938"/>
          <p14:tracePt t="21959" x="7151688" y="4579938"/>
          <p14:tracePt t="21961" x="7151688" y="4556125"/>
          <p14:tracePt t="21975" x="7127875" y="4556125"/>
          <p14:tracePt t="21992" x="7127875" y="4532313"/>
          <p14:tracePt t="22009" x="7104063" y="4532313"/>
          <p14:tracePt t="22025" x="7104063" y="4508500"/>
          <p14:tracePt t="22042" x="7080250" y="4508500"/>
          <p14:tracePt t="22059" x="7056438" y="4484688"/>
          <p14:tracePt t="22075" x="7007225" y="4460875"/>
          <p14:tracePt t="22092" x="6959600" y="4435475"/>
          <p14:tracePt t="22109" x="6888163" y="4411663"/>
          <p14:tracePt t="22112" x="6840538" y="4387850"/>
          <p14:tracePt t="22125" x="6816725" y="4387850"/>
          <p14:tracePt t="22128" x="6767513" y="4364038"/>
          <p14:tracePt t="22143" x="6743700" y="4364038"/>
          <p14:tracePt t="22146" x="6719888" y="4340225"/>
          <p14:tracePt t="22159" x="6696075" y="4340225"/>
          <p14:tracePt t="22162" x="6672263" y="4340225"/>
          <p14:tracePt t="22176" x="6648450" y="4316413"/>
          <p14:tracePt t="22192" x="6624638" y="4316413"/>
          <p14:tracePt t="22208" x="6575425" y="4316413"/>
          <p14:tracePt t="22225" x="6527800" y="4316413"/>
          <p14:tracePt t="22242" x="6480175" y="4316413"/>
          <p14:tracePt t="22258" x="6432550" y="4316413"/>
          <p14:tracePt t="22275" x="6383338" y="4316413"/>
          <p14:tracePt t="22291" x="6311900" y="4316413"/>
          <p14:tracePt t="22308" x="6264275" y="4316413"/>
          <p14:tracePt t="22324" x="6216650" y="4316413"/>
          <p14:tracePt t="22341" x="6191250" y="4316413"/>
          <p14:tracePt t="22358" x="6167438" y="4316413"/>
          <p14:tracePt t="22375" x="6143625" y="4316413"/>
          <p14:tracePt t="22392" x="6096000" y="4316413"/>
          <p14:tracePt t="22408" x="6024563" y="4316413"/>
          <p14:tracePt t="22425" x="5903913" y="4316413"/>
          <p14:tracePt t="22441" x="5783263" y="4316413"/>
          <p14:tracePt t="22458" x="5688013" y="4316413"/>
          <p14:tracePt t="22475" x="5592763" y="4340225"/>
          <p14:tracePt t="22491" x="5519738" y="4340225"/>
          <p14:tracePt t="22508" x="5472113" y="4364038"/>
          <p14:tracePt t="22525" x="5448300" y="4364038"/>
          <p14:tracePt t="22541" x="5424488" y="4364038"/>
          <p14:tracePt t="22560" x="5400675" y="4387850"/>
          <p14:tracePt t="22575" x="5375275" y="4387850"/>
          <p14:tracePt t="22591" x="5351463" y="4387850"/>
          <p14:tracePt t="22608" x="5327650" y="4411663"/>
          <p14:tracePt t="22625" x="5280025" y="4411663"/>
          <p14:tracePt t="22641" x="5232400" y="4435475"/>
          <p14:tracePt t="22658" x="5184775" y="4460875"/>
          <p14:tracePt t="22674" x="5135563" y="4484688"/>
          <p14:tracePt t="22703" x="5135563" y="4508500"/>
          <p14:tracePt t="22728" x="5135563" y="4532313"/>
          <p14:tracePt t="22760" x="5135563" y="4556125"/>
          <p14:tracePt t="22783" x="5135563" y="4579938"/>
          <p14:tracePt t="22791" x="5135563" y="4603750"/>
          <p14:tracePt t="22799" x="5111750" y="4627563"/>
          <p14:tracePt t="22808" x="5111750" y="4651375"/>
          <p14:tracePt t="22824" x="5111750" y="4724400"/>
          <p14:tracePt t="22841" x="5087938" y="4795838"/>
          <p14:tracePt t="22858" x="5087938" y="4843463"/>
          <p14:tracePt t="22875" x="5087938" y="4891088"/>
          <p14:tracePt t="22891" x="5087938" y="4916488"/>
          <p14:tracePt t="22908" x="5087938" y="4940300"/>
          <p14:tracePt t="22925" x="5111750" y="4987925"/>
          <p14:tracePt t="22941" x="5135563" y="4987925"/>
          <p14:tracePt t="22958" x="5135563" y="5011738"/>
          <p14:tracePt t="22960" x="5135563" y="5035550"/>
          <p14:tracePt t="22975" x="5159375" y="5059363"/>
          <p14:tracePt t="22991" x="5184775" y="5083175"/>
          <p14:tracePt t="23008" x="5208588" y="5106988"/>
          <p14:tracePt t="23025" x="5232400" y="5130800"/>
          <p14:tracePt t="23042" x="5256213" y="5156200"/>
          <p14:tracePt t="23058" x="5280025" y="5180013"/>
          <p14:tracePt t="23060" x="5303838" y="5180013"/>
          <p14:tracePt t="23075" x="5303838" y="5203825"/>
          <p14:tracePt t="23076" x="5327650" y="5227638"/>
          <p14:tracePt t="23091" x="5351463" y="5251450"/>
          <p14:tracePt t="23108" x="5375275" y="5275263"/>
          <p14:tracePt t="23124" x="5400675" y="5299075"/>
          <p14:tracePt t="23141" x="5424488" y="5322888"/>
          <p14:tracePt t="23158" x="5448300" y="5322888"/>
          <p14:tracePt t="23174" x="5472113" y="5346700"/>
          <p14:tracePt t="23191" x="5519738" y="5346700"/>
          <p14:tracePt t="23208" x="5543550" y="5346700"/>
          <p14:tracePt t="23224" x="5592763" y="5370513"/>
          <p14:tracePt t="23241" x="5616575" y="5370513"/>
          <p14:tracePt t="23258" x="5640388" y="5370513"/>
          <p14:tracePt t="23260" x="5664200" y="5395913"/>
          <p14:tracePt t="23276" x="5688013" y="5395913"/>
          <p14:tracePt t="23291" x="5711825" y="5395913"/>
          <p14:tracePt t="23308" x="5783263" y="5395913"/>
          <p14:tracePt t="23324" x="5880100" y="5419725"/>
          <p14:tracePt t="23341" x="5975350" y="5443538"/>
          <p14:tracePt t="23358" x="6024563" y="5443538"/>
          <p14:tracePt t="23374" x="6072188" y="5443538"/>
          <p14:tracePt t="23411" x="6096000" y="5443538"/>
          <p14:tracePt t="23435" x="6119813" y="5443538"/>
          <p14:tracePt t="23444" x="6143625" y="5443538"/>
          <p14:tracePt t="23451" x="6167438" y="5443538"/>
          <p14:tracePt t="23461" x="6216650" y="5443538"/>
          <p14:tracePt t="23474" x="6311900" y="5443538"/>
          <p14:tracePt t="23477" x="6383338" y="5443538"/>
          <p14:tracePt t="23491" x="6551613" y="5419725"/>
          <p14:tracePt t="23508" x="6648450" y="5419725"/>
          <p14:tracePt t="23524" x="6672263" y="5419725"/>
          <p14:tracePt t="23579" x="6696075" y="5419725"/>
          <p14:tracePt t="23595" x="6719888" y="5419725"/>
          <p14:tracePt t="23605" x="6767513" y="5419725"/>
          <p14:tracePt t="23615" x="6791325" y="5395913"/>
          <p14:tracePt t="23627" x="6840538" y="5395913"/>
          <p14:tracePt t="23632" x="6888163" y="5395913"/>
          <p14:tracePt t="23641" x="6935788" y="5370513"/>
          <p14:tracePt t="23644" x="6983413" y="5370513"/>
          <p14:tracePt t="23658" x="7032625" y="5370513"/>
          <p14:tracePt t="23661" x="7080250" y="5346700"/>
          <p14:tracePt t="23675" x="7127875" y="5346700"/>
          <p14:tracePt t="23677" x="7151688" y="5346700"/>
          <p14:tracePt t="23692" x="7199313" y="5346700"/>
          <p14:tracePt t="23708" x="7224713" y="5322888"/>
          <p14:tracePt t="23772" x="7248525" y="5299075"/>
          <p14:tracePt t="23781" x="7272338" y="5299075"/>
          <p14:tracePt t="23794" x="7296150" y="5275263"/>
          <p14:tracePt t="23799" x="7319963" y="5251450"/>
          <p14:tracePt t="23811" x="7343775" y="5251450"/>
          <p14:tracePt t="23814" x="7367588" y="5227638"/>
          <p14:tracePt t="23826" x="7391400" y="5227638"/>
          <p14:tracePt t="23829" x="7391400" y="5203825"/>
          <p14:tracePt t="23843" x="7415213" y="5203825"/>
          <p14:tracePt t="23847" x="7415213" y="5180013"/>
          <p14:tracePt t="23877" x="7415213" y="5156200"/>
          <p14:tracePt t="23892" x="7440613" y="5156200"/>
          <p14:tracePt t="23900" x="7440613" y="5130800"/>
          <p14:tracePt t="23925" x="7464425" y="5106988"/>
          <p14:tracePt t="23941" x="7464425" y="5083175"/>
          <p14:tracePt t="23949" x="7464425" y="5059363"/>
          <p14:tracePt t="23966" x="7464425" y="5035550"/>
          <p14:tracePt t="23976" x="7464425" y="5011738"/>
          <p14:tracePt t="23991" x="7464425" y="4964113"/>
          <p14:tracePt t="24008" x="7464425" y="4916488"/>
          <p14:tracePt t="24025" x="7415213" y="4867275"/>
          <p14:tracePt t="24041" x="7391400" y="4843463"/>
          <p14:tracePt t="24044" x="7391400" y="4819650"/>
          <p14:tracePt t="24058" x="7367588" y="4795838"/>
          <p14:tracePt t="24074" x="7367588" y="4772025"/>
          <p14:tracePt t="24077" x="7343775" y="4748213"/>
          <p14:tracePt t="24100" x="7343775" y="4724400"/>
          <p14:tracePt t="24108" x="7319963" y="4724400"/>
          <p14:tracePt t="24125" x="7319963" y="4700588"/>
          <p14:tracePt t="24141" x="7296150" y="4700588"/>
          <p14:tracePt t="24158" x="7272338" y="4675188"/>
          <p14:tracePt t="24190" x="7248525" y="4651375"/>
          <p14:tracePt t="24228" x="7224713" y="4651375"/>
          <p14:tracePt t="24245" x="7224713" y="4627563"/>
          <p14:tracePt t="24252" x="7199313" y="4627563"/>
          <p14:tracePt t="24268" x="7175500" y="4627563"/>
          <p14:tracePt t="24276" x="7151688" y="4603750"/>
          <p14:tracePt t="24292" x="7127875" y="4603750"/>
          <p14:tracePt t="24308" x="7104063" y="4579938"/>
          <p14:tracePt t="24325" x="7080250" y="4579938"/>
          <p14:tracePt t="24348" x="7080250" y="4556125"/>
          <p14:tracePt t="24358" x="7056438" y="4556125"/>
          <p14:tracePt t="24375" x="7032625" y="4556125"/>
          <p14:tracePt t="24391" x="7007225" y="4532313"/>
          <p14:tracePt t="24408" x="6959600" y="4532313"/>
          <p14:tracePt t="24425" x="6911975" y="4532313"/>
          <p14:tracePt t="24441" x="6864350" y="4508500"/>
          <p14:tracePt t="24444" x="6840538" y="4508500"/>
          <p14:tracePt t="24458" x="6816725" y="4508500"/>
          <p14:tracePt t="24461" x="6791325" y="4508500"/>
          <p14:tracePt t="24475" x="6767513" y="4508500"/>
          <p14:tracePt t="24477" x="6743700" y="4484688"/>
          <p14:tracePt t="24492" x="6696075" y="4484688"/>
          <p14:tracePt t="24508" x="6672263" y="4484688"/>
          <p14:tracePt t="24525" x="6624638" y="4484688"/>
          <p14:tracePt t="24542" x="6575425" y="4484688"/>
          <p14:tracePt t="24558" x="6527800" y="4484688"/>
          <p14:tracePt t="24575" x="6480175" y="4484688"/>
          <p14:tracePt t="24591" x="6432550" y="4460875"/>
          <p14:tracePt t="24608" x="6383338" y="4460875"/>
          <p14:tracePt t="24625" x="6335713" y="4460875"/>
          <p14:tracePt t="24641" x="6288088" y="4460875"/>
          <p14:tracePt t="24658" x="6240463" y="4460875"/>
          <p14:tracePt t="24661" x="6216650" y="4460875"/>
          <p14:tracePt t="24675" x="6191250" y="4460875"/>
          <p14:tracePt t="24678" x="6143625" y="4460875"/>
          <p14:tracePt t="24692" x="6096000" y="4460875"/>
          <p14:tracePt t="24709" x="6048375" y="4435475"/>
          <p14:tracePt t="24725" x="6000750" y="4435475"/>
          <p14:tracePt t="24741" x="5927725" y="4435475"/>
          <p14:tracePt t="24758" x="5856288" y="4435475"/>
          <p14:tracePt t="24775" x="5808663" y="4435475"/>
          <p14:tracePt t="24791" x="5759450" y="4435475"/>
          <p14:tracePt t="24808" x="5735638" y="4435475"/>
          <p14:tracePt t="24825" x="5711825" y="4435475"/>
          <p14:tracePt t="24841" x="5688013" y="4435475"/>
          <p14:tracePt t="24844" x="5664200" y="4435475"/>
          <p14:tracePt t="24858" x="5640388" y="4435475"/>
          <p14:tracePt t="24875" x="5592763" y="4435475"/>
          <p14:tracePt t="24891" x="5567363" y="4435475"/>
          <p14:tracePt t="24908" x="5495925" y="4460875"/>
          <p14:tracePt t="24925" x="5424488" y="4508500"/>
          <p14:tracePt t="24941" x="5351463" y="4532313"/>
          <p14:tracePt t="24958" x="5303838" y="4556125"/>
          <p14:tracePt t="24975" x="5256213" y="4579938"/>
          <p14:tracePt t="24991" x="5232400" y="4603750"/>
          <p14:tracePt t="25008" x="5232400" y="4627563"/>
          <p14:tracePt t="25025" x="5208588" y="4651375"/>
          <p14:tracePt t="25042" x="5208588" y="4675188"/>
          <p14:tracePt t="25044" x="5208588" y="4700588"/>
          <p14:tracePt t="25058" x="5208588" y="4724400"/>
          <p14:tracePt t="25075" x="5184775" y="4748213"/>
          <p14:tracePt t="25078" x="5184775" y="4772025"/>
          <p14:tracePt t="25092" x="5184775" y="4819650"/>
          <p14:tracePt t="25108" x="5159375" y="4867275"/>
          <p14:tracePt t="25125" x="5159375" y="4916488"/>
          <p14:tracePt t="25141" x="5159375" y="4964113"/>
          <p14:tracePt t="25158" x="5159375" y="5011738"/>
          <p14:tracePt t="25175" x="5159375" y="5059363"/>
          <p14:tracePt t="25191" x="5184775" y="5083175"/>
          <p14:tracePt t="25208" x="5184775" y="5106988"/>
          <p14:tracePt t="25260" x="5208588" y="5130800"/>
          <p14:tracePt t="25275" x="5232400" y="5156200"/>
          <p14:tracePt t="25284" x="5256213" y="5156200"/>
          <p14:tracePt t="25291" x="5280025" y="5180013"/>
          <p14:tracePt t="25308" x="5351463" y="5203825"/>
          <p14:tracePt t="25324" x="5400675" y="5251450"/>
          <p14:tracePt t="25341" x="5448300" y="5275263"/>
          <p14:tracePt t="25363" x="5472113" y="5299075"/>
          <p14:tracePt t="25388" x="5495925" y="5299075"/>
          <p14:tracePt t="25396" x="5495925" y="5322888"/>
          <p14:tracePt t="25408" x="5519738" y="5322888"/>
          <p14:tracePt t="25424" x="5543550" y="5346700"/>
          <p14:tracePt t="25441" x="5616575" y="5395913"/>
          <p14:tracePt t="25458" x="5688013" y="5419725"/>
          <p14:tracePt t="25460" x="5735638" y="5443538"/>
          <p14:tracePt t="25475" x="5759450" y="5443538"/>
          <p14:tracePt t="25491" x="5759450" y="5467350"/>
          <p14:tracePt t="25524" x="5783263" y="5467350"/>
          <p14:tracePt t="25547" x="5808663" y="5467350"/>
          <p14:tracePt t="25564" x="5856288" y="5467350"/>
          <p14:tracePt t="25572" x="5880100" y="5467350"/>
          <p14:tracePt t="25579" x="5927725" y="5467350"/>
          <p14:tracePt t="25591" x="5975350" y="5491163"/>
          <p14:tracePt t="25607" x="6072188" y="5491163"/>
          <p14:tracePt t="25624" x="6119813" y="5491163"/>
          <p14:tracePt t="25641" x="6143625" y="5491163"/>
          <p14:tracePt t="25657" x="6167438" y="5491163"/>
          <p14:tracePt t="25674" x="6191250" y="5491163"/>
          <p14:tracePt t="25677" x="6216650" y="5491163"/>
          <p14:tracePt t="25691" x="6288088" y="5491163"/>
          <p14:tracePt t="25708" x="6408738" y="5491163"/>
          <p14:tracePt t="25724" x="6527800" y="5491163"/>
          <p14:tracePt t="25741" x="6599238" y="5491163"/>
          <p14:tracePt t="25757" x="6648450" y="5491163"/>
          <p14:tracePt t="25774" x="6672263" y="5491163"/>
          <p14:tracePt t="25791" x="6696075" y="5467350"/>
          <p14:tracePt t="25807" x="6719888" y="5467350"/>
          <p14:tracePt t="25824" x="6767513" y="5467350"/>
          <p14:tracePt t="25841" x="6816725" y="5443538"/>
          <p14:tracePt t="25857" x="6888163" y="5443538"/>
          <p14:tracePt t="25860" x="6935788" y="5419725"/>
          <p14:tracePt t="25875" x="6983413" y="5419725"/>
          <p14:tracePt t="25878" x="7032625" y="5419725"/>
          <p14:tracePt t="25891" x="7127875" y="5395913"/>
          <p14:tracePt t="25907" x="7175500" y="5395913"/>
          <p14:tracePt t="25924" x="7224713" y="5395913"/>
          <p14:tracePt t="25940" x="7248525" y="5395913"/>
          <p14:tracePt t="25957" x="7248525" y="5370513"/>
          <p14:tracePt t="26024" x="7272338" y="5346700"/>
          <p14:tracePt t="26031" x="7296150" y="5346700"/>
          <p14:tracePt t="26041" x="7296150" y="5322888"/>
          <p14:tracePt t="26057" x="7343775" y="5299075"/>
          <p14:tracePt t="26074" x="7391400" y="5275263"/>
          <p14:tracePt t="26091" x="7415213" y="5251450"/>
          <p14:tracePt t="26107" x="7415213" y="5227638"/>
          <p14:tracePt t="26124" x="7440613" y="5227638"/>
          <p14:tracePt t="26160" x="7440613" y="5203825"/>
          <p14:tracePt t="26192" x="7440613" y="5180013"/>
          <p14:tracePt t="26218" x="7440613" y="5156200"/>
          <p14:tracePt t="26234" x="7440613" y="5130800"/>
          <p14:tracePt t="26248" x="7440613" y="5106988"/>
          <p14:tracePt t="26258" x="7440613" y="5083175"/>
          <p14:tracePt t="26275" x="7440613" y="5059363"/>
          <p14:tracePt t="26291" x="7440613" y="5035550"/>
          <p14:tracePt t="26308" x="7440613" y="5011738"/>
          <p14:tracePt t="26324" x="7440613" y="4987925"/>
          <p14:tracePt t="26341" x="7415213" y="4987925"/>
          <p14:tracePt t="26344" x="7415213" y="4964113"/>
          <p14:tracePt t="26368" x="7415213" y="4940300"/>
          <p14:tracePt t="26393" x="7391400" y="4916488"/>
          <p14:tracePt t="26416" x="7391400" y="4891088"/>
          <p14:tracePt t="26425" x="7367588" y="4891088"/>
          <p14:tracePt t="26448" x="7367588" y="4867275"/>
          <p14:tracePt t="26472" x="7343775" y="4843463"/>
          <p14:tracePt t="26500" x="7343775" y="4819650"/>
          <p14:tracePt t="26514" x="7319963" y="4819650"/>
          <p14:tracePt t="26554" x="7319963" y="4795838"/>
          <p14:tracePt t="26566" x="7296150" y="4795838"/>
          <p14:tracePt t="26580" x="7296150" y="4772025"/>
          <p14:tracePt t="26595" x="7272338" y="4772025"/>
          <p14:tracePt t="26609" x="7272338" y="4748213"/>
          <p14:tracePt t="26642" x="7248525" y="4724400"/>
          <p14:tracePt t="26664" x="7224713" y="4700588"/>
          <p14:tracePt t="26680" x="7199313" y="4675188"/>
          <p14:tracePt t="26689" x="7175500" y="4675188"/>
          <p14:tracePt t="26699" x="7175500" y="4651375"/>
          <p14:tracePt t="26709" x="7151688" y="4651375"/>
          <p14:tracePt t="26712" x="7127875" y="4627563"/>
          <p14:tracePt t="26724" x="7104063" y="4627563"/>
          <p14:tracePt t="26740" x="7080250" y="4603750"/>
          <p14:tracePt t="26757" x="7056438" y="4603750"/>
          <p14:tracePt t="26799" x="7032625" y="4603750"/>
          <p14:tracePt t="26815" x="7007225" y="4579938"/>
          <p14:tracePt t="26832" x="6983413" y="4579938"/>
          <p14:tracePt t="26841" x="6959600" y="4579938"/>
          <p14:tracePt t="26847" x="6911975" y="4579938"/>
          <p14:tracePt t="26857" x="6888163" y="4556125"/>
          <p14:tracePt t="26874" x="6816725" y="4556125"/>
          <p14:tracePt t="26891" x="6719888" y="4532313"/>
          <p14:tracePt t="26908" x="6624638" y="4508500"/>
          <p14:tracePt t="26913" x="6599238" y="4508500"/>
          <p14:tracePt t="26924" x="6575425" y="4508500"/>
          <p14:tracePt t="26941" x="6527800" y="4484688"/>
          <p14:tracePt t="26957" x="6480175" y="4484688"/>
          <p14:tracePt t="26959" x="6456363" y="4484688"/>
          <p14:tracePt t="26974" x="6432550" y="4484688"/>
          <p14:tracePt t="26977" x="6408738" y="4484688"/>
          <p14:tracePt t="26991" x="6383338" y="4484688"/>
          <p14:tracePt t="26993" x="6359525" y="4484688"/>
          <p14:tracePt t="27008" x="6311900" y="4460875"/>
          <p14:tracePt t="27024" x="6240463" y="4460875"/>
          <p14:tracePt t="27041" x="6167438" y="4460875"/>
          <p14:tracePt t="27057" x="6048375" y="4435475"/>
          <p14:tracePt t="27074" x="5903913" y="4435475"/>
          <p14:tracePt t="27091" x="5808663" y="4411663"/>
          <p14:tracePt t="27108" x="5711825" y="4411663"/>
          <p14:tracePt t="27124" x="5664200" y="4411663"/>
          <p14:tracePt t="27141" x="5616575" y="4411663"/>
          <p14:tracePt t="27157" x="5592763" y="4411663"/>
          <p14:tracePt t="27174" x="5567363" y="4411663"/>
          <p14:tracePt t="27178" x="5543550" y="4435475"/>
          <p14:tracePt t="27194" x="5519738" y="4460875"/>
          <p14:tracePt t="27208" x="5495925" y="4460875"/>
          <p14:tracePt t="27224" x="5448300" y="4484688"/>
          <p14:tracePt t="27242" x="5424488" y="4508500"/>
          <p14:tracePt t="27257" x="5400675" y="4532313"/>
          <p14:tracePt t="27274" x="5375275" y="4532313"/>
          <p14:tracePt t="27290" x="5375275" y="4556125"/>
          <p14:tracePt t="27307" x="5351463" y="4556125"/>
          <p14:tracePt t="27324" x="5327650" y="4579938"/>
          <p14:tracePt t="27340" x="5327650" y="4603750"/>
          <p14:tracePt t="27357" x="5303838" y="4603750"/>
          <p14:tracePt t="27373" x="5303838" y="4627563"/>
          <p14:tracePt t="27392" x="5280025" y="4651375"/>
          <p14:tracePt t="27408" x="5280025" y="4675188"/>
          <p14:tracePt t="27424" x="5256213" y="4700588"/>
          <p14:tracePt t="27440" x="5256213" y="4724400"/>
          <p14:tracePt t="27457" x="5232400" y="4772025"/>
          <p14:tracePt t="27473" x="5232400" y="4795838"/>
          <p14:tracePt t="27490" x="5232400" y="4843463"/>
          <p14:tracePt t="27507" x="5232400" y="4867275"/>
          <p14:tracePt t="27528" x="5232400" y="4891088"/>
          <p14:tracePt t="27544" x="5232400" y="4916488"/>
          <p14:tracePt t="27557" x="5232400" y="4940300"/>
          <p14:tracePt t="27574" x="5232400" y="4964113"/>
          <p14:tracePt t="27576" x="5232400" y="4987925"/>
          <p14:tracePt t="27590" x="5256213" y="5011738"/>
          <p14:tracePt t="27593" x="5256213" y="5035550"/>
          <p14:tracePt t="27607" x="5280025" y="5083175"/>
          <p14:tracePt t="27624" x="5303838" y="5130800"/>
          <p14:tracePt t="27641" x="5327650" y="5156200"/>
          <p14:tracePt t="27657" x="5351463" y="5180013"/>
          <p14:tracePt t="27673" x="5351463" y="5203825"/>
          <p14:tracePt t="27690" x="5375275" y="5203825"/>
          <p14:tracePt t="27707" x="5375275" y="5227638"/>
          <p14:tracePt t="27728" x="5400675" y="5227638"/>
          <p14:tracePt t="27741" x="5400675" y="5251450"/>
          <p14:tracePt t="27757" x="5424488" y="5275263"/>
          <p14:tracePt t="27777" x="5448300" y="5299075"/>
          <p14:tracePt t="27790" x="5472113" y="5299075"/>
          <p14:tracePt t="27793" x="5472113" y="5322888"/>
          <p14:tracePt t="27807" x="5519738" y="5346700"/>
          <p14:tracePt t="27824" x="5543550" y="5346700"/>
          <p14:tracePt t="27840" x="5567363" y="5370513"/>
          <p14:tracePt t="27857" x="5592763" y="5395913"/>
          <p14:tracePt t="27873" x="5640388" y="5419725"/>
          <p14:tracePt t="27890" x="5664200" y="5443538"/>
          <p14:tracePt t="27907" x="5688013" y="5443538"/>
          <p14:tracePt t="27924" x="5711825" y="5467350"/>
          <p14:tracePt t="27941" x="5735638" y="5467350"/>
          <p14:tracePt t="27946" x="5759450" y="5491163"/>
          <p14:tracePt t="27957" x="5783263" y="5491163"/>
          <p14:tracePt t="27973" x="5856288" y="5491163"/>
          <p14:tracePt t="27975" x="5880100" y="5491163"/>
          <p14:tracePt t="27990" x="5927725" y="5514975"/>
          <p14:tracePt t="27993" x="5975350" y="5514975"/>
          <p14:tracePt t="28007" x="6048375" y="5538788"/>
          <p14:tracePt t="28024" x="6119813" y="5562600"/>
          <p14:tracePt t="28041" x="6143625" y="5586413"/>
          <p14:tracePt t="28057" x="6167438" y="5586413"/>
          <p14:tracePt t="28074" x="6191250" y="5586413"/>
          <p14:tracePt t="28119" x="6216650" y="5586413"/>
          <p14:tracePt t="28127" x="6216650" y="5611813"/>
          <p14:tracePt t="29503" x="6216650" y="5635625"/>
          <p14:tracePt t="29536" x="6216650" y="5659438"/>
          <p14:tracePt t="30902" x="6240463" y="5659438"/>
          <p14:tracePt t="31035" x="6240463" y="5683250"/>
          <p14:tracePt t="31059" x="6264275" y="5683250"/>
          <p14:tracePt t="31080" x="6264275" y="5707063"/>
          <p14:tracePt t="31146" x="6264275" y="5730875"/>
          <p14:tracePt t="31170" x="6264275" y="5754688"/>
          <p14:tracePt t="31186" x="6264275" y="5778500"/>
          <p14:tracePt t="31205" x="6264275" y="5802313"/>
          <p14:tracePt t="31232" x="6264275" y="5826125"/>
          <p14:tracePt t="31778" x="6264275" y="5802313"/>
          <p14:tracePt t="31794" x="6264275" y="5778500"/>
          <p14:tracePt t="31808" x="6264275" y="5754688"/>
          <p14:tracePt t="31820" x="6264275" y="5730875"/>
          <p14:tracePt t="31832" x="6264275" y="5707063"/>
          <p14:tracePt t="32162" x="6240463" y="5707063"/>
          <p14:tracePt t="41352" x="6216650" y="5683250"/>
          <p14:tracePt t="41367" x="6191250" y="5683250"/>
          <p14:tracePt t="41379" x="6167438" y="5683250"/>
          <p14:tracePt t="41390" x="6119813" y="5659438"/>
          <p14:tracePt t="41405" x="6096000" y="5659438"/>
          <p14:tracePt t="41421" x="6072188" y="5659438"/>
          <p14:tracePt t="41467" x="6048375" y="5659438"/>
          <p14:tracePt t="41492" x="6024563" y="5659438"/>
          <p14:tracePt t="41499" x="6000750" y="5659438"/>
          <p14:tracePt t="41508" x="5975350" y="5683250"/>
          <p14:tracePt t="41521" x="5951538" y="5683250"/>
          <p14:tracePt t="41538" x="5880100" y="5707063"/>
          <p14:tracePt t="41540" x="5808663" y="5730875"/>
          <p14:tracePt t="41554" x="5711825" y="5730875"/>
          <p14:tracePt t="41557" x="5616575" y="5754688"/>
          <p14:tracePt t="41571" x="5375275" y="5778500"/>
          <p14:tracePt t="41588" x="5135563" y="5802313"/>
          <p14:tracePt t="41605" x="4872038" y="5826125"/>
          <p14:tracePt t="41621" x="4584700" y="5899150"/>
          <p14:tracePt t="41638" x="4200525" y="5994400"/>
          <p14:tracePt t="41654" x="3792538" y="6115050"/>
          <p14:tracePt t="41671" x="3311525" y="6257925"/>
          <p14:tracePt t="41688" x="2832100" y="6426200"/>
          <p14:tracePt t="41704" x="2327275" y="6570663"/>
          <p14:tracePt t="41721" x="1824038" y="6713538"/>
          <p14:tracePt t="41737" x="1319213" y="68341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9F15BA-5616-0462-2D73-0B5B9528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793" y="747981"/>
            <a:ext cx="7141778" cy="536203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2B1ED2-6B01-D8FC-487D-8D14AC6FA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82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7"/>
    </mc:Choice>
    <mc:Fallback xmlns="">
      <p:transition spd="slow" advTm="10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4" x="1752600" y="6594475"/>
          <p14:tracePt t="770" x="2640013" y="6450013"/>
          <p14:tracePt t="777" x="3527425" y="6330950"/>
          <p14:tracePt t="781" x="4367213" y="6210300"/>
          <p14:tracePt t="788" x="5184775" y="6091238"/>
          <p14:tracePt t="796" x="5927725" y="5970588"/>
          <p14:tracePt t="812" x="7319963" y="5778500"/>
          <p14:tracePt t="829" x="8423275" y="5659438"/>
          <p14:tracePt t="1443" x="8736013" y="3068638"/>
          <p14:tracePt t="1451" x="8399463" y="2949575"/>
          <p14:tracePt t="1462" x="7848600" y="2709863"/>
          <p14:tracePt t="1471" x="7583488" y="2589213"/>
          <p14:tracePt t="1479" x="7343775" y="2470150"/>
          <p14:tracePt t="1496" x="6840538" y="2254250"/>
          <p14:tracePt t="1513" x="6359525" y="2109788"/>
          <p14:tracePt t="1528" x="5903913" y="2038350"/>
          <p14:tracePt t="1544" x="5400675" y="2038350"/>
          <p14:tracePt t="1561" x="4872038" y="2038350"/>
          <p14:tracePt t="1579" x="4248150" y="2085975"/>
          <p14:tracePt t="1582" x="3911600" y="2133600"/>
          <p14:tracePt t="1595" x="3551238" y="2182813"/>
          <p14:tracePt t="1598" x="3216275" y="2230438"/>
          <p14:tracePt t="1612" x="2568575" y="2301875"/>
          <p14:tracePt t="1628" x="2016125" y="2349500"/>
          <p14:tracePt t="1645" x="1679575" y="2397125"/>
          <p14:tracePt t="1661" x="1560513" y="2397125"/>
          <p14:tracePt t="1798" x="1584325" y="2397125"/>
          <p14:tracePt t="2271" x="1608138" y="2397125"/>
          <p14:tracePt t="2280" x="1655763" y="2373313"/>
          <p14:tracePt t="2295" x="1871663" y="2325688"/>
          <p14:tracePt t="2304" x="2063750" y="2301875"/>
          <p14:tracePt t="2313" x="2279650" y="2254250"/>
          <p14:tracePt t="2328" x="2879725" y="2182813"/>
          <p14:tracePt t="2345" x="3576638" y="2109788"/>
          <p14:tracePt t="2363" x="4367213" y="2014538"/>
          <p14:tracePt t="2366" x="4800600" y="1990725"/>
          <p14:tracePt t="2378" x="5184775" y="1941513"/>
          <p14:tracePt t="2381" x="5592763" y="1917700"/>
          <p14:tracePt t="2395" x="5927725" y="1893888"/>
          <p14:tracePt t="2398" x="6264275" y="1893888"/>
          <p14:tracePt t="2412" x="6719888" y="1893888"/>
          <p14:tracePt t="2428" x="6864350" y="1893888"/>
          <p14:tracePt t="2599" x="6888163" y="1893888"/>
          <p14:tracePt t="2608" x="6911975" y="1893888"/>
          <p14:tracePt t="2616" x="6935788" y="1893888"/>
          <p14:tracePt t="2629" x="7056438" y="1893888"/>
          <p14:tracePt t="2646" x="7224713" y="1893888"/>
          <p14:tracePt t="2662" x="7367588" y="1917700"/>
          <p14:tracePt t="2679" x="7464425" y="1917700"/>
          <p14:tracePt t="2695" x="7512050" y="1917700"/>
          <p14:tracePt t="2733" x="7512050" y="1941513"/>
          <p14:tracePt t="2783" x="7464425" y="1966913"/>
          <p14:tracePt t="2793" x="7415213" y="1990725"/>
          <p14:tracePt t="2808" x="7151688" y="2038350"/>
          <p14:tracePt t="2822" x="6959600" y="2062163"/>
          <p14:tracePt t="2827" x="6672263" y="2109788"/>
          <p14:tracePt t="2836" x="5951538" y="2157413"/>
          <p14:tracePt t="2846" x="5519738" y="2182813"/>
          <p14:tracePt t="2862" x="4632325" y="2230438"/>
          <p14:tracePt t="2879" x="3743325" y="2230438"/>
          <p14:tracePt t="2896" x="3024188" y="2254250"/>
          <p14:tracePt t="2912" x="2544763" y="2254250"/>
          <p14:tracePt t="2916" x="2400300" y="2254250"/>
          <p14:tracePt t="2929" x="2327275" y="2254250"/>
          <p14:tracePt t="2945" x="2279650" y="2254250"/>
          <p14:tracePt t="2962" x="2255838" y="2254250"/>
          <p14:tracePt t="3005" x="2232025" y="2254250"/>
          <p14:tracePt t="3013" x="2208213" y="2278063"/>
          <p14:tracePt t="3021" x="2184400" y="2278063"/>
          <p14:tracePt t="3029" x="2160588" y="2278063"/>
          <p14:tracePt t="3045" x="2111375" y="2301875"/>
          <p14:tracePt t="3061" x="2063750" y="2325688"/>
          <p14:tracePt t="3092" x="2039938" y="2325688"/>
          <p14:tracePt t="3108" x="2016125" y="2325688"/>
          <p14:tracePt t="3116" x="1968500" y="2349500"/>
          <p14:tracePt t="3128" x="1944688" y="2349500"/>
          <p14:tracePt t="3145" x="1871663" y="2373313"/>
          <p14:tracePt t="3161" x="1824038" y="2373313"/>
          <p14:tracePt t="3178" x="1824038" y="2397125"/>
          <p14:tracePt t="3221" x="1871663" y="2397125"/>
          <p14:tracePt t="3229" x="1895475" y="2397125"/>
          <p14:tracePt t="3237" x="1919288" y="2397125"/>
          <p14:tracePt t="3246" x="1944688" y="2397125"/>
          <p14:tracePt t="3262" x="1968500" y="2397125"/>
          <p14:tracePt t="3317" x="1992313" y="2422525"/>
          <p14:tracePt t="3325" x="2016125" y="2422525"/>
          <p14:tracePt t="3334" x="2039938" y="2422525"/>
          <p14:tracePt t="3344" x="2087563" y="2446338"/>
          <p14:tracePt t="3361" x="2255838" y="2446338"/>
          <p14:tracePt t="3378" x="2544763" y="2446338"/>
          <p14:tracePt t="3381" x="2711450" y="2446338"/>
          <p14:tracePt t="3394" x="2879725" y="2446338"/>
          <p14:tracePt t="3397" x="3168650" y="2446338"/>
          <p14:tracePt t="3411" x="3311525" y="2446338"/>
          <p14:tracePt t="3413" x="3455988" y="2446338"/>
          <p14:tracePt t="3428" x="3743325" y="2446338"/>
          <p14:tracePt t="3445" x="4032250" y="2446338"/>
          <p14:tracePt t="3461" x="4367213" y="2446338"/>
          <p14:tracePt t="3477" x="4824413" y="2446338"/>
          <p14:tracePt t="3494" x="5351463" y="2446338"/>
          <p14:tracePt t="3511" x="5640388" y="2422525"/>
          <p14:tracePt t="3513" x="5927725" y="2422525"/>
          <p14:tracePt t="3528" x="6456363" y="2397125"/>
          <p14:tracePt t="3544" x="6888163" y="2373313"/>
          <p14:tracePt t="3561" x="7199313" y="2373313"/>
          <p14:tracePt t="3578" x="7367588" y="2373313"/>
          <p14:tracePt t="3594" x="7415213" y="2373313"/>
          <p14:tracePt t="3611" x="7440613" y="2373313"/>
          <p14:tracePt t="4105" x="7440613" y="2397125"/>
          <p14:tracePt t="4121" x="7440613" y="2446338"/>
          <p14:tracePt t="4129" x="7464425" y="2470150"/>
          <p14:tracePt t="4139" x="7488238" y="2493963"/>
          <p14:tracePt t="4146" x="7488238" y="2541588"/>
          <p14:tracePt t="4163" x="7535863" y="2613025"/>
          <p14:tracePt t="4179" x="7559675" y="2709863"/>
          <p14:tracePt t="4196" x="7583488" y="2805113"/>
          <p14:tracePt t="4212" x="7607300" y="2949575"/>
          <p14:tracePt t="4229" x="7632700" y="3141663"/>
          <p14:tracePt t="4234" x="7632700" y="3236913"/>
          <p14:tracePt t="4246" x="7632700" y="3333750"/>
          <p14:tracePt t="4249" x="7632700" y="3452813"/>
          <p14:tracePt t="4264" x="7632700" y="3549650"/>
          <p14:tracePt t="4269" x="7632700" y="3644900"/>
          <p14:tracePt t="4272" x="7632700" y="3740150"/>
          <p14:tracePt t="4281" x="7632700" y="3860800"/>
          <p14:tracePt t="4295" x="7632700" y="3956050"/>
          <p14:tracePt t="4297" x="7656513" y="4029075"/>
          <p14:tracePt t="4311" x="7656513" y="4124325"/>
          <p14:tracePt t="4314" x="7656513" y="4171950"/>
          <p14:tracePt t="4328" x="7656513" y="4268788"/>
          <p14:tracePt t="4345" x="7656513" y="4340225"/>
          <p14:tracePt t="4361" x="7656513" y="4387850"/>
          <p14:tracePt t="4378" x="7656513" y="4411663"/>
          <p14:tracePt t="4394" x="7656513" y="4435475"/>
          <p14:tracePt t="4432" x="7656513" y="4460875"/>
          <p14:tracePt t="4480" x="7656513" y="4484688"/>
          <p14:tracePt t="4498" x="7632700" y="4484688"/>
          <p14:tracePt t="4528" x="7632700" y="4508500"/>
          <p14:tracePt t="5570" x="7607300" y="4508500"/>
          <p14:tracePt t="5581" x="7583488" y="4508500"/>
          <p14:tracePt t="5595" x="7343775" y="4556125"/>
          <p14:tracePt t="5602" x="7127875" y="4579938"/>
          <p14:tracePt t="5612" x="6911975" y="4603750"/>
          <p14:tracePt t="5629" x="6335713" y="4627563"/>
          <p14:tracePt t="5645" x="5688013" y="4651375"/>
          <p14:tracePt t="5663" x="4943475" y="4675188"/>
          <p14:tracePt t="5666" x="4559300" y="4675188"/>
          <p14:tracePt t="5679" x="4224338" y="4675188"/>
          <p14:tracePt t="5683" x="3887788" y="4675188"/>
          <p14:tracePt t="5695" x="3576638" y="4675188"/>
          <p14:tracePt t="5699" x="3311525" y="4675188"/>
          <p14:tracePt t="5712" x="2903538" y="4700588"/>
          <p14:tracePt t="5729" x="2495550" y="4700588"/>
          <p14:tracePt t="5747" x="2447925" y="4700588"/>
          <p14:tracePt t="5801" x="2447925" y="4724400"/>
          <p14:tracePt t="5833" x="2424113" y="4724400"/>
          <p14:tracePt t="5857" x="2400300" y="4724400"/>
          <p14:tracePt t="5865" x="2376488" y="4748213"/>
          <p14:tracePt t="5878" x="2352675" y="4748213"/>
          <p14:tracePt t="5882" x="2303463" y="4772025"/>
          <p14:tracePt t="5896" x="2208213" y="4795838"/>
          <p14:tracePt t="5899" x="2111375" y="4819650"/>
          <p14:tracePt t="5912" x="1919288" y="4867275"/>
          <p14:tracePt t="5929" x="1703388" y="4916488"/>
          <p14:tracePt t="5946" x="1511300" y="4964113"/>
          <p14:tracePt t="5964" x="1439863" y="4987925"/>
          <p14:tracePt t="5979" x="1439863" y="5011738"/>
          <p14:tracePt t="5995" x="1439863" y="5035550"/>
          <p14:tracePt t="6012" x="1439863" y="5059363"/>
          <p14:tracePt t="6037" x="1439863" y="5083175"/>
          <p14:tracePt t="6101" x="1463675" y="5083175"/>
          <p14:tracePt t="6109" x="1487488" y="5083175"/>
          <p14:tracePt t="6118" x="1536700" y="5106988"/>
          <p14:tracePt t="6129" x="1608138" y="5106988"/>
          <p14:tracePt t="6145" x="1776413" y="5130800"/>
          <p14:tracePt t="6163" x="1968500" y="5180013"/>
          <p14:tracePt t="6166" x="2039938" y="5203825"/>
          <p14:tracePt t="6178" x="2111375" y="5227638"/>
          <p14:tracePt t="6196" x="2232025" y="5251450"/>
          <p14:tracePt t="6199" x="2279650" y="5275263"/>
          <p14:tracePt t="6213" x="2376488" y="5299075"/>
          <p14:tracePt t="6229" x="2519363" y="5346700"/>
          <p14:tracePt t="6247" x="2784475" y="5395913"/>
          <p14:tracePt t="6263" x="3240088" y="5443538"/>
          <p14:tracePt t="6279" x="3792538" y="5467350"/>
          <p14:tracePt t="6296" x="4319588" y="5491163"/>
          <p14:tracePt t="6312" x="4727575" y="5514975"/>
          <p14:tracePt t="6328" x="4992688" y="5514975"/>
          <p14:tracePt t="6347" x="5087938" y="5538788"/>
          <p14:tracePt t="6363" x="5111750" y="5538788"/>
          <p14:tracePt t="6378" x="5135563" y="5538788"/>
          <p14:tracePt t="6382" x="5135563" y="5562600"/>
          <p14:tracePt t="6398" x="5159375" y="5562600"/>
          <p14:tracePt t="6414" x="5159375" y="5586413"/>
          <p14:tracePt t="7286" x="5135563" y="5586413"/>
          <p14:tracePt t="7360" x="5135563" y="5611813"/>
          <p14:tracePt t="7415" x="5111750" y="5611813"/>
          <p14:tracePt t="7423" x="5111750" y="5635625"/>
          <p14:tracePt t="7485" x="5111750" y="5659438"/>
          <p14:tracePt t="7494" x="5087938" y="5659438"/>
          <p14:tracePt t="7510" x="5087938" y="5683250"/>
          <p14:tracePt t="7655" x="5087938" y="5707063"/>
          <p14:tracePt t="7687" x="5064125" y="5707063"/>
          <p14:tracePt t="7702" x="5064125" y="5730875"/>
          <p14:tracePt t="7943" x="5040313" y="5730875"/>
          <p14:tracePt t="8480" x="5016500" y="5730875"/>
          <p14:tracePt t="8489" x="4992688" y="5683250"/>
          <p14:tracePt t="8500" x="4967288" y="5611813"/>
          <p14:tracePt t="8508" x="4919663" y="5514975"/>
          <p14:tracePt t="8515" x="4895850" y="5370513"/>
          <p14:tracePt t="8520" x="4872038" y="5227638"/>
          <p14:tracePt t="8527" x="4848225" y="5059363"/>
          <p14:tracePt t="8536" x="4800600" y="4891088"/>
          <p14:tracePt t="8545" x="4776788" y="4700588"/>
          <p14:tracePt t="8560" x="4727575" y="4268788"/>
          <p14:tracePt t="8577" x="4776788" y="3763963"/>
          <p14:tracePt t="8594" x="5016500" y="3236913"/>
          <p14:tracePt t="8597" x="5184775" y="2973388"/>
          <p14:tracePt t="8610" x="5375275" y="2709863"/>
          <p14:tracePt t="8613" x="5567363" y="2493963"/>
          <p14:tracePt t="8626" x="5759450" y="2301875"/>
          <p14:tracePt t="8630" x="5927725" y="2157413"/>
          <p14:tracePt t="8643" x="6143625" y="1917700"/>
          <p14:tracePt t="8660" x="6216650" y="1774825"/>
          <p14:tracePt t="8677" x="6216650" y="1701800"/>
          <p14:tracePt t="8693" x="6216650" y="1654175"/>
          <p14:tracePt t="8732" x="6191250" y="1654175"/>
          <p14:tracePt t="8748" x="6167438" y="1654175"/>
          <p14:tracePt t="8756" x="6143625" y="1654175"/>
          <p14:tracePt t="8764" x="6096000" y="1654175"/>
          <p14:tracePt t="8777" x="6048375" y="1654175"/>
          <p14:tracePt t="8793" x="5880100" y="1677988"/>
          <p14:tracePt t="8810" x="5616575" y="1751013"/>
          <p14:tracePt t="8813" x="5472113" y="1798638"/>
          <p14:tracePt t="8827" x="5327650" y="1846263"/>
          <p14:tracePt t="8829" x="5184775" y="1917700"/>
          <p14:tracePt t="8843" x="4848225" y="2133600"/>
          <p14:tracePt t="8860" x="4487863" y="2373313"/>
          <p14:tracePt t="8877" x="4103688" y="2662238"/>
          <p14:tracePt t="8893" x="3743325" y="2949575"/>
          <p14:tracePt t="8910" x="3432175" y="3236913"/>
          <p14:tracePt t="8926" x="3143250" y="3500438"/>
          <p14:tracePt t="8943" x="2879725" y="3716338"/>
          <p14:tracePt t="8960" x="2640013" y="3956050"/>
          <p14:tracePt t="8977" x="2303463" y="4244975"/>
          <p14:tracePt t="8993" x="2039938" y="4484688"/>
          <p14:tracePt t="9010" x="1776413" y="4724400"/>
          <p14:tracePt t="9027" x="1511300" y="4940300"/>
          <p14:tracePt t="9029" x="1368425" y="5059363"/>
          <p14:tracePt t="9043" x="1055688" y="5275263"/>
          <p14:tracePt t="9060" x="695325" y="5514975"/>
          <p14:tracePt t="9077" x="215900" y="57785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"/>
          <p:cNvSpPr txBox="1"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Garamond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61963" lvl="0" indent="-461963" algn="l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 dirty="0"/>
              <a:t>Ginter, P.M., Swayne, L.E., &amp; Duncan, W.J. (2002). </a:t>
            </a:r>
            <a:r>
              <a:rPr lang="en-US" i="1" dirty="0"/>
              <a:t>Strategic management of health care organizations </a:t>
            </a:r>
            <a:r>
              <a:rPr lang="en-US" dirty="0"/>
              <a:t>(4</a:t>
            </a:r>
            <a:r>
              <a:rPr lang="en-US" baseline="30000" dirty="0"/>
              <a:t>th</a:t>
            </a:r>
            <a:r>
              <a:rPr lang="en-US" dirty="0"/>
              <a:t> ed). Blackwell Publishing Ltd.</a:t>
            </a:r>
            <a:endParaRPr dirty="0"/>
          </a:p>
          <a:p>
            <a:pPr marL="461963" lvl="0" indent="-461963" algn="l" rtl="0"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en-US" dirty="0"/>
              <a:t>Huber, D.L. (2006). </a:t>
            </a:r>
            <a:r>
              <a:rPr lang="en-US" i="1" dirty="0"/>
              <a:t>Leadership and nursing care management </a:t>
            </a:r>
            <a:r>
              <a:rPr lang="en-US" dirty="0"/>
              <a:t>(3</a:t>
            </a:r>
            <a:r>
              <a:rPr lang="en-US" baseline="30000" dirty="0"/>
              <a:t>rd</a:t>
            </a:r>
            <a:r>
              <a:rPr lang="en-US" dirty="0"/>
              <a:t> ed). Elsevier.</a:t>
            </a:r>
          </a:p>
          <a:p>
            <a:pPr marL="461963" lvl="0" indent="-461963" algn="l" rtl="0"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en-US" dirty="0"/>
              <a:t>Kaufman, R. &amp; Guerra-Lopez, I. (2013). </a:t>
            </a:r>
            <a:r>
              <a:rPr lang="en-US" i="1" dirty="0"/>
              <a:t>Needs assessment for organizational success.</a:t>
            </a:r>
            <a:r>
              <a:rPr lang="en-US" dirty="0"/>
              <a:t> ASTD Press</a:t>
            </a:r>
            <a:endParaRPr dirty="0"/>
          </a:p>
          <a:p>
            <a:pPr marL="285750" lvl="0" indent="-110490" algn="l" rtl="0">
              <a:spcBef>
                <a:spcPts val="1080"/>
              </a:spcBef>
              <a:spcAft>
                <a:spcPts val="0"/>
              </a:spcAft>
              <a:buSzPts val="2760"/>
              <a:buNone/>
            </a:pP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927E3E-0C46-4B28-98D1-81353E761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55"/>
    </mc:Choice>
    <mc:Fallback xmlns="">
      <p:transition spd="slow" advTm="30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72" x="5783263" y="6570663"/>
          <p14:tracePt t="3974" x="6240463" y="6426200"/>
          <p14:tracePt t="3984" x="6648450" y="6281738"/>
          <p14:tracePt t="3991" x="7032625" y="6115050"/>
          <p14:tracePt t="4005" x="7391400" y="5970588"/>
          <p14:tracePt t="4008" x="7704138" y="5826125"/>
          <p14:tracePt t="4022" x="8280400" y="5562600"/>
          <p14:tracePt t="4038" x="8712200" y="5346700"/>
          <p14:tracePt t="4055" x="8999538" y="5227638"/>
          <p14:tracePt t="4135" x="9120188" y="5180013"/>
          <p14:tracePt t="4143" x="9096375" y="5180013"/>
          <p14:tracePt t="4155" x="9072563" y="5203825"/>
          <p14:tracePt t="4172" x="9023350" y="5203825"/>
          <p14:tracePt t="4188" x="8928100" y="5203825"/>
          <p14:tracePt t="4191" x="8880475" y="5203825"/>
          <p14:tracePt t="4205" x="8783638" y="5203825"/>
          <p14:tracePt t="4207" x="8688388" y="5203825"/>
          <p14:tracePt t="4222" x="8351838" y="5203825"/>
          <p14:tracePt t="4238" x="7824788" y="5203825"/>
          <p14:tracePt t="4255" x="7175500" y="5251450"/>
          <p14:tracePt t="4272" x="6527800" y="5322888"/>
          <p14:tracePt t="4288" x="6119813" y="5346700"/>
          <p14:tracePt t="4305" x="5951538" y="5346700"/>
          <p14:tracePt t="4322" x="5927725" y="5346700"/>
          <p14:tracePt t="4338" x="5903913" y="5346700"/>
          <p14:tracePt t="4355" x="5783263" y="5346700"/>
          <p14:tracePt t="4371" x="5567363" y="5346700"/>
          <p14:tracePt t="4388" x="5280025" y="5346700"/>
          <p14:tracePt t="4391" x="5135563" y="5322888"/>
          <p14:tracePt t="4405" x="4943475" y="5322888"/>
          <p14:tracePt t="4407" x="4751388" y="5322888"/>
          <p14:tracePt t="4422" x="4343400" y="5299075"/>
          <p14:tracePt t="4438" x="3984625" y="5227638"/>
          <p14:tracePt t="4455" x="3576638" y="5156200"/>
          <p14:tracePt t="4471" x="3168650" y="5059363"/>
          <p14:tracePt t="4488" x="2735263" y="4964113"/>
          <p14:tracePt t="4505" x="2303463" y="4891088"/>
          <p14:tracePt t="4521" x="1968500" y="4843463"/>
          <p14:tracePt t="4538" x="1800225" y="4819650"/>
          <p14:tracePt t="4571" x="1800225" y="4795838"/>
          <p14:tracePt t="4620" x="1752600" y="4819650"/>
          <p14:tracePt t="4628" x="1631950" y="4891088"/>
          <p14:tracePt t="4641" x="1463675" y="4987925"/>
          <p14:tracePt t="4645" x="1200150" y="5106988"/>
          <p14:tracePt t="4657" x="911225" y="5251450"/>
          <p14:tracePt t="4674" x="168275" y="5514975"/>
          <p14:tracePt t="6037" x="720725" y="3308350"/>
          <p14:tracePt t="6051" x="1223963" y="3141663"/>
          <p14:tracePt t="6060" x="1463675" y="3094038"/>
          <p14:tracePt t="6073" x="1703388" y="3044825"/>
          <p14:tracePt t="6077" x="1895475" y="3044825"/>
          <p14:tracePt t="6088" x="2087563" y="3044825"/>
          <p14:tracePt t="6091" x="2279650" y="3044825"/>
          <p14:tracePt t="6104" x="2447925" y="3094038"/>
          <p14:tracePt t="6107" x="2640013" y="3141663"/>
          <p14:tracePt t="6123" x="3071813" y="3260725"/>
          <p14:tracePt t="6138" x="3527425" y="3429000"/>
          <p14:tracePt t="6155" x="4056063" y="3597275"/>
          <p14:tracePt t="6171" x="4416425" y="3692525"/>
          <p14:tracePt t="6188" x="4703763" y="3813175"/>
          <p14:tracePt t="6204" x="4919663" y="3908425"/>
          <p14:tracePt t="6221" x="5064125" y="3956050"/>
          <p14:tracePt t="6238" x="5087938" y="3956050"/>
          <p14:tracePt t="6254" x="5111750" y="3956050"/>
          <p14:tracePt t="6271" x="5111750" y="3979863"/>
          <p14:tracePt t="6288" x="5135563" y="3979863"/>
          <p14:tracePt t="6305" x="5184775" y="3979863"/>
          <p14:tracePt t="6307" x="5232400" y="3979863"/>
          <p14:tracePt t="6323" x="5280025" y="3979863"/>
          <p14:tracePt t="6339" x="5351463" y="3932238"/>
          <p14:tracePt t="6355" x="5448300" y="3860800"/>
          <p14:tracePt t="6371" x="5543550" y="3789363"/>
          <p14:tracePt t="6388" x="5664200" y="3692525"/>
          <p14:tracePt t="6404" x="5808663" y="3597275"/>
          <p14:tracePt t="6421" x="5927725" y="3524250"/>
          <p14:tracePt t="6438" x="6096000" y="3429000"/>
          <p14:tracePt t="6454" x="6143625" y="3429000"/>
          <p14:tracePt t="6628" x="6143625" y="3405188"/>
          <p14:tracePt t="6709" x="6119813" y="3405188"/>
          <p14:tracePt t="6774" x="6096000" y="3405188"/>
          <p14:tracePt t="7117" x="6119813" y="3405188"/>
          <p14:tracePt t="7348" x="6119813" y="3429000"/>
          <p14:tracePt t="7358" x="6119813" y="3452813"/>
          <p14:tracePt t="7369" x="6119813" y="3476625"/>
          <p14:tracePt t="7376" x="6143625" y="3524250"/>
          <p14:tracePt t="7389" x="6167438" y="3668713"/>
          <p14:tracePt t="7405" x="6167438" y="3789363"/>
          <p14:tracePt t="7423" x="6167438" y="3836988"/>
          <p14:tracePt t="7439" x="6167438" y="3884613"/>
          <p14:tracePt t="7456" x="6167438" y="3932238"/>
          <p14:tracePt t="7459" x="6167438" y="3956050"/>
          <p14:tracePt t="7473" x="6191250" y="3979863"/>
          <p14:tracePt t="7476" x="6191250" y="4005263"/>
          <p14:tracePt t="7489" x="6191250" y="4029075"/>
          <p14:tracePt t="7492" x="6216650" y="4052888"/>
          <p14:tracePt t="7506" x="6216650" y="4076700"/>
          <p14:tracePt t="7522" x="6240463" y="4100513"/>
          <p14:tracePt t="7540" x="6264275" y="4100513"/>
          <p14:tracePt t="7713" x="6288088" y="4100513"/>
          <p14:tracePt t="7737" x="6288088" y="4076700"/>
          <p14:tracePt t="7865" x="6264275" y="4076700"/>
          <p14:tracePt t="7896" x="6240463" y="4076700"/>
          <p14:tracePt t="7907" x="6216650" y="4052888"/>
          <p14:tracePt t="7919" x="6191250" y="4052888"/>
          <p14:tracePt t="7935" x="6167438" y="4052888"/>
          <p14:tracePt t="7945" x="6167438" y="4029075"/>
          <p14:tracePt t="7956" x="6143625" y="4029075"/>
          <p14:tracePt t="7960" x="6119813" y="4029075"/>
          <p14:tracePt t="7975" x="6096000" y="4029075"/>
          <p14:tracePt t="7977" x="6048375" y="4005263"/>
          <p14:tracePt t="7990" x="6000750" y="4005263"/>
          <p14:tracePt t="7993" x="5951538" y="4005263"/>
          <p14:tracePt t="8007" x="5880100" y="3979863"/>
          <p14:tracePt t="8023" x="5856288" y="3979863"/>
          <p14:tracePt t="8056" x="5832475" y="3979863"/>
          <p14:tracePt t="8079" x="5808663" y="3979863"/>
          <p14:tracePt t="8095" x="5783263" y="3979863"/>
          <p14:tracePt t="8103" x="5759450" y="3956050"/>
          <p14:tracePt t="8127" x="5735638" y="3956050"/>
          <p14:tracePt t="8175" x="5735638" y="3932238"/>
          <p14:tracePt t="8231" x="5735638" y="3908425"/>
          <p14:tracePt t="8247" x="5711825" y="3908425"/>
          <p14:tracePt t="8257" x="5711825" y="3884613"/>
          <p14:tracePt t="8311" x="5711825" y="3860800"/>
          <p14:tracePt t="8351" x="5711825" y="3836988"/>
          <p14:tracePt t="8376" x="5735638" y="3836988"/>
          <p14:tracePt t="8392" x="5735638" y="3813175"/>
          <p14:tracePt t="11206" x="5735638" y="3789363"/>
          <p14:tracePt t="13338" x="5759450" y="3789363"/>
          <p14:tracePt t="13402" x="5783263" y="3763963"/>
          <p14:tracePt t="13857" x="5808663" y="3763963"/>
          <p14:tracePt t="14063" x="5808663" y="3740150"/>
          <p14:tracePt t="14118" x="5832475" y="3740150"/>
          <p14:tracePt t="14754" x="5832475" y="3716338"/>
          <p14:tracePt t="17149" x="5856288" y="3716338"/>
          <p14:tracePt t="17881" x="5903913" y="3716338"/>
          <p14:tracePt t="17892" x="5927725" y="3716338"/>
          <p14:tracePt t="17907" x="6143625" y="3716338"/>
          <p14:tracePt t="17921" x="6527800" y="3740150"/>
          <p14:tracePt t="17937" x="7032625" y="3789363"/>
          <p14:tracePt t="17954" x="7607300" y="3836988"/>
          <p14:tracePt t="17971" x="8207375" y="3932238"/>
          <p14:tracePt t="17987" x="8807450" y="40528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76;p4">
            <a:extLst>
              <a:ext uri="{FF2B5EF4-FFF2-40B4-BE49-F238E27FC236}">
                <a16:creationId xmlns:a16="http://schemas.microsoft.com/office/drawing/2014/main" id="{722D6903-AABF-46ED-964E-A075DB3E40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0769296"/>
              </p:ext>
            </p:extLst>
          </p:nvPr>
        </p:nvGraphicFramePr>
        <p:xfrm>
          <a:off x="284814" y="449704"/>
          <a:ext cx="8514414" cy="640829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05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89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6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134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EBP</a:t>
                      </a:r>
                      <a:endParaRPr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QI</a:t>
                      </a:r>
                      <a:endParaRPr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Research</a:t>
                      </a:r>
                      <a:endParaRPr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Needs Assessment</a:t>
                      </a:r>
                      <a:endParaRPr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Nursing Process</a:t>
                      </a:r>
                      <a:endParaRPr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97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Focus</a:t>
                      </a:r>
                      <a:endParaRPr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Translate existing knowledge to practice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Monitoring of ongoing care &amp; processes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Generate new knowledge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Identify needs gaps between current &amp; desired outcomes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Systematic manner for providing patient care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260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Method</a:t>
                      </a:r>
                      <a:endParaRPr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</a:t>
                      </a: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roblem</a:t>
                      </a:r>
                      <a:b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I</a:t>
                      </a: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ntervention</a:t>
                      </a:r>
                      <a:b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</a:t>
                      </a: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omparison</a:t>
                      </a:r>
                      <a:b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O</a:t>
                      </a: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utcome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Plan-Do-Study-Act (PDSA) </a:t>
                      </a: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Quantitative or qualitative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 current status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Discern desired status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Prioritize significance of the gap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 &amp; recommend methods to lessen gap</a:t>
                      </a:r>
                    </a:p>
                    <a:p>
                      <a:pPr marL="174625" marR="0" lvl="0" indent="-17462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&amp; evaluate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Assessment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Diagnosis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Planning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Implementation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Evaluation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897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Persons Involved </a:t>
                      </a:r>
                      <a:endParaRPr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influencing or influenced by the clinical issue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Tx/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QI Dept or QI committees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Researchers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Research teams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Appropriate impacted stakeholders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Nursing staff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Patients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Families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Communities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897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Results</a:t>
                      </a:r>
                      <a:endParaRPr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Practice change to sustain impact on outcome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Process change to ensure accuracy of process &amp; improve outcomes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knowledge or understanding of current knowledge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Determined change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Quality patient care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782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Who Uses Results?</a:t>
                      </a:r>
                      <a:endParaRPr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Departments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Organization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Units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Departments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Organizations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Professions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Healthcare community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Units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Departments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Organizations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Global communities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Patients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Families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Communities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586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Adapted from </a:t>
                      </a:r>
                      <a:r>
                        <a:rPr lang="en-US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Zimbro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K. (2015). </a:t>
                      </a:r>
                      <a:r>
                        <a:rPr lang="en-US"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Introduction: Strange bedfellows: Research, EBP, &amp; QI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Unpublished manuscript. Used by permission of Sentara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4" marB="3429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D67E99-A094-8591-04F7-91373137B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4940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16"/>
    </mc:Choice>
    <mc:Fallback xmlns="">
      <p:transition spd="slow" advTm="137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1" x="2376488" y="6713538"/>
          <p14:tracePt t="828" x="3287713" y="6570663"/>
          <p14:tracePt t="833" x="4248150" y="6426200"/>
          <p14:tracePt t="843" x="5184775" y="6281738"/>
          <p14:tracePt t="854" x="6983413" y="5994400"/>
          <p14:tracePt t="871" x="8664575" y="5730875"/>
          <p14:tracePt t="15356" x="8496300" y="671513"/>
          <p14:tracePt t="15362" x="8159750" y="600075"/>
          <p14:tracePt t="15384" x="7391400" y="503238"/>
          <p14:tracePt t="15391" x="6983413" y="455613"/>
          <p14:tracePt t="15396" x="6575425" y="407988"/>
          <p14:tracePt t="15409" x="5783263" y="334963"/>
          <p14:tracePt t="15417" x="5400675" y="311150"/>
          <p14:tracePt t="15433" x="4656138" y="263525"/>
          <p14:tracePt t="15450" x="3984625" y="215900"/>
          <p14:tracePt t="15467" x="3408363" y="215900"/>
          <p14:tracePt t="15483" x="2952750" y="239713"/>
          <p14:tracePt t="15500" x="2640013" y="287338"/>
          <p14:tracePt t="15503" x="2544763" y="334963"/>
          <p14:tracePt t="15518" x="2400300" y="431800"/>
          <p14:tracePt t="15534" x="2303463" y="550863"/>
          <p14:tracePt t="15550" x="2232025" y="671513"/>
          <p14:tracePt t="15567" x="2136775" y="766763"/>
          <p14:tracePt t="15583" x="2039938" y="839788"/>
          <p14:tracePt t="15602" x="1944688" y="887413"/>
          <p14:tracePt t="15617" x="1847850" y="958850"/>
          <p14:tracePt t="15633" x="1728788" y="982663"/>
          <p14:tracePt t="15650" x="1584325" y="1031875"/>
          <p14:tracePt t="15667" x="1392238" y="1079500"/>
          <p14:tracePt t="15683" x="1176338" y="1127125"/>
          <p14:tracePt t="15700" x="960438" y="1174750"/>
          <p14:tracePt t="15703" x="887413" y="1174750"/>
          <p14:tracePt t="15717" x="839788" y="1198563"/>
          <p14:tracePt t="15719" x="815975" y="1198563"/>
          <p14:tracePt t="15734" x="792163" y="1222375"/>
          <p14:tracePt t="15800" x="815975" y="1222375"/>
          <p14:tracePt t="15816" x="839788" y="1222375"/>
          <p14:tracePt t="15832" x="863600" y="1222375"/>
          <p14:tracePt t="15848" x="887413" y="1222375"/>
          <p14:tracePt t="15860" x="911225" y="1222375"/>
          <p14:tracePt t="15873" x="960438" y="1198563"/>
          <p14:tracePt t="15885" x="1008063" y="1198563"/>
          <p14:tracePt t="15888" x="1031875" y="1198563"/>
          <p14:tracePt t="15900" x="1079500" y="1174750"/>
          <p14:tracePt t="15903" x="1128713" y="1174750"/>
          <p14:tracePt t="15917" x="1200150" y="1150938"/>
          <p14:tracePt t="15920" x="1247775" y="1127125"/>
          <p14:tracePt t="15934" x="1368425" y="1103313"/>
          <p14:tracePt t="15951" x="1416050" y="1055688"/>
          <p14:tracePt t="15967" x="1439863" y="1031875"/>
          <p14:tracePt t="15983" x="1463675" y="1031875"/>
          <p14:tracePt t="16000" x="1487488" y="1006475"/>
          <p14:tracePt t="16017" x="1511300" y="1006475"/>
          <p14:tracePt t="16054" x="1536700" y="982663"/>
          <p14:tracePt t="16063" x="1560513" y="982663"/>
          <p14:tracePt t="16071" x="1584325" y="982663"/>
          <p14:tracePt t="16083" x="1608138" y="958850"/>
          <p14:tracePt t="16100" x="1655763" y="935038"/>
          <p14:tracePt t="16102" x="1703388" y="935038"/>
          <p14:tracePt t="16117" x="1800225" y="911225"/>
          <p14:tracePt t="16133" x="1871663" y="911225"/>
          <p14:tracePt t="16151" x="1895475" y="911225"/>
          <p14:tracePt t="16320" x="1871663" y="911225"/>
          <p14:tracePt t="16344" x="1847850" y="911225"/>
          <p14:tracePt t="16367" x="1824038" y="911225"/>
          <p14:tracePt t="16375" x="1800225" y="911225"/>
          <p14:tracePt t="16390" x="1776413" y="887413"/>
          <p14:tracePt t="16400" x="1752600" y="887413"/>
          <p14:tracePt t="16499" x="1728788" y="887413"/>
          <p14:tracePt t="16521" x="1703388" y="887413"/>
          <p14:tracePt t="16542" x="1655763" y="887413"/>
          <p14:tracePt t="16545" x="1631950" y="887413"/>
          <p14:tracePt t="16560" x="1608138" y="887413"/>
          <p14:tracePt t="16583" x="1584325" y="887413"/>
          <p14:tracePt t="16607" x="1560513" y="887413"/>
          <p14:tracePt t="17387" x="1584325" y="887413"/>
          <p14:tracePt t="17415" x="1608138" y="887413"/>
          <p14:tracePt t="17431" x="1631950" y="887413"/>
          <p14:tracePt t="17447" x="1655763" y="887413"/>
          <p14:tracePt t="17458" x="1679575" y="887413"/>
          <p14:tracePt t="17469" x="1703388" y="887413"/>
          <p14:tracePt t="17486" x="1728788" y="887413"/>
          <p14:tracePt t="17489" x="1752600" y="887413"/>
          <p14:tracePt t="17500" x="1776413" y="887413"/>
          <p14:tracePt t="17517" x="1800225" y="887413"/>
          <p14:tracePt t="17534" x="1824038" y="887413"/>
          <p14:tracePt t="17617" x="1847850" y="887413"/>
          <p14:tracePt t="17635" x="1895475" y="887413"/>
          <p14:tracePt t="17642" x="1919288" y="887413"/>
          <p14:tracePt t="17647" x="1944688" y="887413"/>
          <p14:tracePt t="17665" x="1992313" y="911225"/>
          <p14:tracePt t="17678" x="2039938" y="911225"/>
          <p14:tracePt t="17695" x="2063750" y="911225"/>
          <p14:tracePt t="19769" x="2087563" y="935038"/>
          <p14:tracePt t="19785" x="2111375" y="982663"/>
          <p14:tracePt t="19808" x="2184400" y="1103313"/>
          <p14:tracePt t="19818" x="2208213" y="1127125"/>
          <p14:tracePt t="19834" x="2208213" y="1174750"/>
          <p14:tracePt t="19851" x="2208213" y="1246188"/>
          <p14:tracePt t="19867" x="2208213" y="1295400"/>
          <p14:tracePt t="19883" x="2208213" y="1343025"/>
          <p14:tracePt t="19901" x="2208213" y="1366838"/>
          <p14:tracePt t="19916" x="2208213" y="1390650"/>
          <p14:tracePt t="19935" x="2208213" y="1414463"/>
          <p14:tracePt t="19949" x="2184400" y="1438275"/>
          <p14:tracePt t="19966" x="2160588" y="1487488"/>
          <p14:tracePt t="19983" x="2160588" y="1558925"/>
          <p14:tracePt t="19999" x="2136775" y="1582738"/>
          <p14:tracePt t="20016" x="2136775" y="1606550"/>
          <p14:tracePt t="20222" x="2136775" y="1582738"/>
          <p14:tracePt t="20231" x="2136775" y="1558925"/>
          <p14:tracePt t="20238" x="2136775" y="1535113"/>
          <p14:tracePt t="20249" x="2160588" y="1511300"/>
          <p14:tracePt t="20266" x="2160588" y="1462088"/>
          <p14:tracePt t="20283" x="2160588" y="1414463"/>
          <p14:tracePt t="20299" x="2160588" y="1366838"/>
          <p14:tracePt t="20316" x="2111375" y="1319213"/>
          <p14:tracePt t="20332" x="2087563" y="1271588"/>
          <p14:tracePt t="20335" x="2087563" y="1246188"/>
          <p14:tracePt t="20698" x="2087563" y="1271588"/>
          <p14:tracePt t="20715" x="2087563" y="1319213"/>
          <p14:tracePt t="20733" x="2087563" y="1366838"/>
          <p14:tracePt t="20742" x="2087563" y="1390650"/>
          <p14:tracePt t="20783" x="2087563" y="1414463"/>
          <p14:tracePt t="20799" x="2087563" y="1438275"/>
          <p14:tracePt t="20815" x="2087563" y="1462088"/>
          <p14:tracePt t="20831" x="2087563" y="1487488"/>
          <p14:tracePt t="20841" x="2087563" y="1511300"/>
          <p14:tracePt t="20854" x="2087563" y="1535113"/>
          <p14:tracePt t="20895" x="2087563" y="1558925"/>
          <p14:tracePt t="20934" x="2087563" y="1582738"/>
          <p14:tracePt t="20942" x="2063750" y="1582738"/>
          <p14:tracePt t="20950" x="2063750" y="1606550"/>
          <p14:tracePt t="20966" x="2063750" y="1630363"/>
          <p14:tracePt t="20982" x="2063750" y="1654175"/>
          <p14:tracePt t="20999" x="2063750" y="1701800"/>
          <p14:tracePt t="21016" x="2063750" y="1727200"/>
          <p14:tracePt t="21033" x="2039938" y="1774825"/>
          <p14:tracePt t="21049" x="2039938" y="1798638"/>
          <p14:tracePt t="21066" x="2039938" y="1846263"/>
          <p14:tracePt t="21082" x="2039938" y="1870075"/>
          <p14:tracePt t="21099" x="2039938" y="1893888"/>
          <p14:tracePt t="21116" x="2039938" y="1941513"/>
          <p14:tracePt t="21133" x="2039938" y="1990725"/>
          <p14:tracePt t="21135" x="2039938" y="2014538"/>
          <p14:tracePt t="21149" x="2016125" y="2062163"/>
          <p14:tracePt t="21166" x="1992313" y="2157413"/>
          <p14:tracePt t="21182" x="1968500" y="2206625"/>
          <p14:tracePt t="21199" x="1944688" y="2254250"/>
          <p14:tracePt t="21216" x="1944688" y="2301875"/>
          <p14:tracePt t="21233" x="1944688" y="2349500"/>
          <p14:tracePt t="21254" x="1944688" y="2373313"/>
          <p14:tracePt t="21270" x="1944688" y="2397125"/>
          <p14:tracePt t="21282" x="1944688" y="2422525"/>
          <p14:tracePt t="21299" x="1944688" y="2446338"/>
          <p14:tracePt t="21319" x="1944688" y="2470150"/>
          <p14:tracePt t="21342" x="1944688" y="2493963"/>
          <p14:tracePt t="21366" x="1944688" y="2517775"/>
          <p14:tracePt t="21390" x="1944688" y="2541588"/>
          <p14:tracePt t="21414" x="1919288" y="2565400"/>
          <p14:tracePt t="21430" x="1919288" y="2589213"/>
          <p14:tracePt t="21439" x="1919288" y="2613025"/>
          <p14:tracePt t="21454" x="1919288" y="2638425"/>
          <p14:tracePt t="21466" x="1919288" y="2662238"/>
          <p14:tracePt t="21482" x="1919288" y="2686050"/>
          <p14:tracePt t="21499" x="1919288" y="2733675"/>
          <p14:tracePt t="21516" x="1895475" y="2757488"/>
          <p14:tracePt t="21533" x="1895475" y="2805113"/>
          <p14:tracePt t="21549" x="1895475" y="2828925"/>
          <p14:tracePt t="21566" x="1895475" y="2852738"/>
          <p14:tracePt t="21582" x="1895475" y="2878138"/>
          <p14:tracePt t="21599" x="1895475" y="2925763"/>
          <p14:tracePt t="21615" x="1871663" y="2949575"/>
          <p14:tracePt t="21633" x="1871663" y="2997200"/>
          <p14:tracePt t="21649" x="1871663" y="3044825"/>
          <p14:tracePt t="21665" x="1847850" y="3094038"/>
          <p14:tracePt t="21682" x="1847850" y="3141663"/>
          <p14:tracePt t="21699" x="1847850" y="3189288"/>
          <p14:tracePt t="21715" x="1824038" y="3236913"/>
          <p14:tracePt t="21733" x="1824038" y="3284538"/>
          <p14:tracePt t="21736" x="1824038" y="3308350"/>
          <p14:tracePt t="21749" x="1824038" y="3333750"/>
          <p14:tracePt t="21766" x="1800225" y="3405188"/>
          <p14:tracePt t="21782" x="1800225" y="3476625"/>
          <p14:tracePt t="21799" x="1800225" y="3549650"/>
          <p14:tracePt t="21816" x="1776413" y="3597275"/>
          <p14:tracePt t="21832" x="1776413" y="3644900"/>
          <p14:tracePt t="21849" x="1776413" y="3692525"/>
          <p14:tracePt t="21866" x="1776413" y="3740150"/>
          <p14:tracePt t="21882" x="1752600" y="3789363"/>
          <p14:tracePt t="21899" x="1752600" y="3836988"/>
          <p14:tracePt t="21916" x="1752600" y="3884613"/>
          <p14:tracePt t="21918" x="1752600" y="3908425"/>
          <p14:tracePt t="21933" x="1752600" y="3932238"/>
          <p14:tracePt t="21936" x="1752600" y="3956050"/>
          <p14:tracePt t="21949" x="1752600" y="3979863"/>
          <p14:tracePt t="21966" x="1752600" y="4005263"/>
          <p14:tracePt t="21982" x="1752600" y="4029075"/>
          <p14:tracePt t="21999" x="1752600" y="4052888"/>
          <p14:tracePt t="22015" x="1752600" y="4076700"/>
          <p14:tracePt t="22032" x="1752600" y="4100513"/>
          <p14:tracePt t="22049" x="1752600" y="4148138"/>
          <p14:tracePt t="22065" x="1752600" y="4195763"/>
          <p14:tracePt t="22082" x="1752600" y="4244975"/>
          <p14:tracePt t="22099" x="1752600" y="4292600"/>
          <p14:tracePt t="22115" x="1752600" y="4340225"/>
          <p14:tracePt t="22132" x="1728788" y="4387850"/>
          <p14:tracePt t="22136" x="1728788" y="4411663"/>
          <p14:tracePt t="22149" x="1728788" y="4435475"/>
          <p14:tracePt t="22166" x="1728788" y="4484688"/>
          <p14:tracePt t="22182" x="1728788" y="4508500"/>
          <p14:tracePt t="22199" x="1703388" y="4532313"/>
          <p14:tracePt t="22216" x="1703388" y="4556125"/>
          <p14:tracePt t="22232" x="1703388" y="4603750"/>
          <p14:tracePt t="22249" x="1679575" y="4675188"/>
          <p14:tracePt t="22266" x="1679575" y="4772025"/>
          <p14:tracePt t="22282" x="1655763" y="4843463"/>
          <p14:tracePt t="22299" x="1631950" y="4916488"/>
          <p14:tracePt t="22315" x="1631950" y="5011738"/>
          <p14:tracePt t="22332" x="1608138" y="5083175"/>
          <p14:tracePt t="22335" x="1608138" y="5130800"/>
          <p14:tracePt t="22349" x="1608138" y="5156200"/>
          <p14:tracePt t="22351" x="1584325" y="5180013"/>
          <p14:tracePt t="22366" x="1584325" y="5227638"/>
          <p14:tracePt t="22382" x="1584325" y="5251450"/>
          <p14:tracePt t="22399" x="1584325" y="5275263"/>
          <p14:tracePt t="22416" x="1560513" y="5275263"/>
          <p14:tracePt t="22432" x="1560513" y="5299075"/>
          <p14:tracePt t="22449" x="1560513" y="5322888"/>
          <p14:tracePt t="22466" x="1560513" y="5346700"/>
          <p14:tracePt t="22482" x="1536700" y="5395913"/>
          <p14:tracePt t="22499" x="1536700" y="5419725"/>
          <p14:tracePt t="22515" x="1536700" y="5467350"/>
          <p14:tracePt t="22532" x="1536700" y="5514975"/>
          <p14:tracePt t="22535" x="1536700" y="5538788"/>
          <p14:tracePt t="22549" x="1536700" y="5562600"/>
          <p14:tracePt t="22552" x="1536700" y="5586413"/>
          <p14:tracePt t="22566" x="1536700" y="5635625"/>
          <p14:tracePt t="22582" x="1536700" y="5683250"/>
          <p14:tracePt t="22599" x="1536700" y="5730875"/>
          <p14:tracePt t="22615" x="1511300" y="5778500"/>
          <p14:tracePt t="22633" x="1511300" y="5802313"/>
          <p14:tracePt t="22649" x="1511300" y="5826125"/>
          <p14:tracePt t="22732" x="1511300" y="5851525"/>
          <p14:tracePt t="22771" x="1511300" y="5875338"/>
          <p14:tracePt t="22795" x="1511300" y="5899150"/>
          <p14:tracePt t="22821" x="1511300" y="5922963"/>
          <p14:tracePt t="22842" x="1511300" y="5946775"/>
          <p14:tracePt t="22874" x="1511300" y="5970588"/>
          <p14:tracePt t="23027" x="1511300" y="5994400"/>
          <p14:tracePt t="23150" x="1511300" y="5970588"/>
          <p14:tracePt t="23187" x="1511300" y="5946775"/>
          <p14:tracePt t="23199" x="1511300" y="5922963"/>
          <p14:tracePt t="23215" x="1536700" y="5826125"/>
          <p14:tracePt t="23224" x="1560513" y="5707063"/>
          <p14:tracePt t="23232" x="1631950" y="5586413"/>
          <p14:tracePt t="23248" x="1824038" y="5180013"/>
          <p14:tracePt t="23252" x="1992313" y="4940300"/>
          <p14:tracePt t="23266" x="2424113" y="4364038"/>
          <p14:tracePt t="23283" x="2903538" y="3740150"/>
          <p14:tracePt t="23299" x="3311525" y="3189288"/>
          <p14:tracePt t="23315" x="3624263" y="2757488"/>
          <p14:tracePt t="23332" x="3863975" y="2349500"/>
          <p14:tracePt t="23348" x="4103688" y="1990725"/>
          <p14:tracePt t="23365" x="4319588" y="1630363"/>
          <p14:tracePt t="23382" x="4487863" y="1295400"/>
          <p14:tracePt t="23399" x="4584700" y="1006475"/>
          <p14:tracePt t="23415" x="4608513" y="766763"/>
          <p14:tracePt t="23432" x="4608513" y="576263"/>
          <p14:tracePt t="23448" x="4608513" y="407988"/>
          <p14:tracePt t="23451" x="4608513" y="311150"/>
          <p14:tracePt t="23465" x="4608513" y="215900"/>
          <p14:tracePt t="23468" x="4608513" y="168275"/>
          <p14:tracePt t="23482" x="4608513" y="95250"/>
          <p14:tracePt t="23499" x="4559300" y="71438"/>
          <p14:tracePt t="23515" x="4535488" y="71438"/>
          <p14:tracePt t="23532" x="4487863" y="47625"/>
          <p14:tracePt t="23548" x="4416425" y="47625"/>
          <p14:tracePt t="23565" x="4343400" y="47625"/>
          <p14:tracePt t="23582" x="4224338" y="71438"/>
          <p14:tracePt t="23599" x="4103688" y="95250"/>
          <p14:tracePt t="23615" x="3959225" y="120650"/>
          <p14:tracePt t="23632" x="3840163" y="144463"/>
          <p14:tracePt t="23648" x="3743325" y="168275"/>
          <p14:tracePt t="23652" x="3695700" y="192088"/>
          <p14:tracePt t="23665" x="3648075" y="215900"/>
          <p14:tracePt t="23683" x="3624263" y="263525"/>
          <p14:tracePt t="23699" x="3624263" y="287338"/>
          <p14:tracePt t="23715" x="3600450" y="334963"/>
          <p14:tracePt t="23732" x="3600450" y="384175"/>
          <p14:tracePt t="23748" x="3600450" y="407988"/>
          <p14:tracePt t="23765" x="3576638" y="431800"/>
          <p14:tracePt t="23782" x="3576638" y="455613"/>
          <p14:tracePt t="23798" x="3576638" y="479425"/>
          <p14:tracePt t="23819" x="3576638" y="503238"/>
          <p14:tracePt t="23836" x="3576638" y="527050"/>
          <p14:tracePt t="23848" x="3576638" y="550863"/>
          <p14:tracePt t="23865" x="3551238" y="576263"/>
          <p14:tracePt t="23868" x="3551238" y="600075"/>
          <p14:tracePt t="23882" x="3551238" y="623888"/>
          <p14:tracePt t="23899" x="3527425" y="647700"/>
          <p14:tracePt t="23930" x="3503613" y="671513"/>
          <p14:tracePt t="24356" x="3479800" y="695325"/>
          <p14:tracePt t="24374" x="3455988" y="695325"/>
          <p14:tracePt t="24397" x="3408363" y="695325"/>
          <p14:tracePt t="24972" x="3432175" y="695325"/>
          <p14:tracePt t="25140" x="3455988" y="695325"/>
          <p14:tracePt t="25171" x="3455988" y="671513"/>
          <p14:tracePt t="25195" x="3479800" y="671513"/>
          <p14:tracePt t="25298" x="3503613" y="671513"/>
          <p14:tracePt t="25322" x="3527425" y="671513"/>
          <p14:tracePt t="25338" x="3551238" y="671513"/>
          <p14:tracePt t="25446" x="3576638" y="671513"/>
          <p14:tracePt t="26393" x="3551238" y="671513"/>
          <p14:tracePt t="26418" x="3479800" y="719138"/>
          <p14:tracePt t="26432" x="3455988" y="719138"/>
          <p14:tracePt t="26454" x="3479800" y="695325"/>
          <p14:tracePt t="26464" x="3479800" y="647700"/>
          <p14:tracePt t="26481" x="3455988" y="550863"/>
          <p14:tracePt t="26498" x="3263900" y="384175"/>
          <p14:tracePt t="26515" x="3119438" y="239713"/>
          <p14:tracePt t="26817" x="3143250" y="287338"/>
          <p14:tracePt t="26846" x="3168650" y="311150"/>
          <p14:tracePt t="26849" x="3143250" y="334963"/>
          <p14:tracePt t="26867" x="3119438" y="360363"/>
          <p14:tracePt t="26883" x="3119438" y="384175"/>
          <p14:tracePt t="26942" x="3143250" y="384175"/>
          <p14:tracePt t="26951" x="3143250" y="360363"/>
          <p14:tracePt t="26965" x="3168650" y="360363"/>
          <p14:tracePt t="26966" x="3168650" y="334963"/>
          <p14:tracePt t="26981" x="3216275" y="311150"/>
          <p14:tracePt t="26998" x="3240088" y="287338"/>
          <p14:tracePt t="27015" x="3287713" y="287338"/>
          <p14:tracePt t="27031" x="3311525" y="287338"/>
          <p14:tracePt t="27048" x="3335338" y="287338"/>
          <p14:tracePt t="27135" x="3360738" y="287338"/>
          <p14:tracePt t="27150" x="3384550" y="263525"/>
          <p14:tracePt t="27152" x="3408363" y="263525"/>
          <p14:tracePt t="27165" x="3432175" y="263525"/>
          <p14:tracePt t="27168" x="3455988" y="263525"/>
          <p14:tracePt t="27206" x="3455988" y="287338"/>
          <p14:tracePt t="27222" x="3455988" y="311150"/>
          <p14:tracePt t="27235" x="3432175" y="334963"/>
          <p14:tracePt t="27249" x="3408363" y="384175"/>
          <p14:tracePt t="27265" x="3384550" y="431800"/>
          <p14:tracePt t="27281" x="3360738" y="455613"/>
          <p14:tracePt t="27298" x="3335338" y="527050"/>
          <p14:tracePt t="27314" x="3311525" y="576263"/>
          <p14:tracePt t="27331" x="3287713" y="671513"/>
          <p14:tracePt t="27348" x="3263900" y="719138"/>
          <p14:tracePt t="27350" x="3263900" y="742950"/>
          <p14:tracePt t="27364" x="3263900" y="766763"/>
          <p14:tracePt t="27422" x="3287713" y="766763"/>
          <p14:tracePt t="27559" x="3311525" y="766763"/>
          <p14:tracePt t="27575" x="3311525" y="742950"/>
          <p14:tracePt t="27594" x="3335338" y="719138"/>
          <p14:tracePt t="27614" x="3335338" y="695325"/>
          <p14:tracePt t="27654" x="3360738" y="695325"/>
          <p14:tracePt t="27670" x="3360738" y="671513"/>
          <p14:tracePt t="28096" x="3384550" y="671513"/>
          <p14:tracePt t="28119" x="3408363" y="647700"/>
          <p14:tracePt t="28139" x="3455988" y="623888"/>
          <p14:tracePt t="28152" x="3479800" y="623888"/>
          <p14:tracePt t="28214" x="3503613" y="623888"/>
          <p14:tracePt t="28233" x="3503613" y="600075"/>
          <p14:tracePt t="28804" x="3527425" y="600075"/>
          <p14:tracePt t="28851" x="3551238" y="600075"/>
          <p14:tracePt t="28864" x="3551238" y="576263"/>
          <p14:tracePt t="28879" x="3576638" y="576263"/>
          <p14:tracePt t="29517" x="3551238" y="576263"/>
          <p14:tracePt t="29541" x="3527425" y="600075"/>
          <p14:tracePt t="29566" x="3527425" y="623888"/>
          <p14:tracePt t="29587" x="3503613" y="623888"/>
          <p14:tracePt t="31083" x="3503613" y="647700"/>
          <p14:tracePt t="32225" x="3503613" y="695325"/>
          <p14:tracePt t="32249" x="3479800" y="935038"/>
          <p14:tracePt t="32264" x="3479800" y="1103313"/>
          <p14:tracePt t="32280" x="3455988" y="1295400"/>
          <p14:tracePt t="32297" x="3432175" y="1511300"/>
          <p14:tracePt t="32313" x="3408363" y="1751013"/>
          <p14:tracePt t="32330" x="3408363" y="1966913"/>
          <p14:tracePt t="32347" x="3408363" y="2133600"/>
          <p14:tracePt t="32364" x="3408363" y="2206625"/>
          <p14:tracePt t="32366" x="3408363" y="2230438"/>
          <p14:tracePt t="32380" x="3408363" y="2254250"/>
          <p14:tracePt t="32406" x="3384550" y="2254250"/>
          <p14:tracePt t="32438" x="3384550" y="2278063"/>
          <p14:tracePt t="32446" x="3360738" y="2278063"/>
          <p14:tracePt t="32479" x="3360738" y="2301875"/>
          <p14:tracePt t="32502" x="3335338" y="2301875"/>
          <p14:tracePt t="32720" x="3311525" y="2301875"/>
          <p14:tracePt t="32750" x="3311525" y="2325688"/>
          <p14:tracePt t="32831" x="3287713" y="2325688"/>
          <p14:tracePt t="32896" x="3263900" y="2349500"/>
          <p14:tracePt t="32918" x="3240088" y="2349500"/>
          <p14:tracePt t="32926" x="3240088" y="2373313"/>
          <p14:tracePt t="33304" x="3240088" y="2397125"/>
          <p14:tracePt t="33368" x="3216275" y="2397125"/>
          <p14:tracePt t="33540" x="3216275" y="2422525"/>
          <p14:tracePt t="33708" x="3216275" y="2397125"/>
          <p14:tracePt t="33740" x="3192463" y="2397125"/>
          <p14:tracePt t="33868" x="3192463" y="2422525"/>
          <p14:tracePt t="33895" x="3192463" y="2517775"/>
          <p14:tracePt t="33908" x="3192463" y="2589213"/>
          <p14:tracePt t="33923" x="3192463" y="2709863"/>
          <p14:tracePt t="33935" x="3216275" y="2757488"/>
          <p14:tracePt t="33946" x="3240088" y="2828925"/>
          <p14:tracePt t="33963" x="3240088" y="2852738"/>
          <p14:tracePt t="33980" x="3240088" y="2878138"/>
          <p14:tracePt t="33997" x="3240088" y="2925763"/>
          <p14:tracePt t="34013" x="3240088" y="3021013"/>
          <p14:tracePt t="34030" x="3216275" y="3165475"/>
          <p14:tracePt t="34047" x="3168650" y="3333750"/>
          <p14:tracePt t="34063" x="3143250" y="3476625"/>
          <p14:tracePt t="34080" x="3119438" y="3500438"/>
          <p14:tracePt t="34130" x="3143250" y="3500438"/>
          <p14:tracePt t="34251" x="3143250" y="3524250"/>
          <p14:tracePt t="34307" x="3119438" y="3524250"/>
          <p14:tracePt t="35084" x="3143250" y="3524250"/>
          <p14:tracePt t="35307" x="3143250" y="3500438"/>
          <p14:tracePt t="35336" x="3168650" y="3452813"/>
          <p14:tracePt t="35358" x="3168650" y="3381375"/>
          <p14:tracePt t="35372" x="3192463" y="3308350"/>
          <p14:tracePt t="35383" x="3192463" y="3284538"/>
          <p14:tracePt t="35396" x="3216275" y="3213100"/>
          <p14:tracePt t="35413" x="3216275" y="3165475"/>
          <p14:tracePt t="35430" x="3216275" y="3117850"/>
          <p14:tracePt t="35446" x="3216275" y="3094038"/>
          <p14:tracePt t="35463" x="3216275" y="3068638"/>
          <p14:tracePt t="35479" x="3216275" y="3044825"/>
          <p14:tracePt t="35506" x="3216275" y="3021013"/>
          <p14:tracePt t="35733" x="3240088" y="3021013"/>
          <p14:tracePt t="35759" x="3240088" y="2997200"/>
          <p14:tracePt t="35780" x="3311525" y="2925763"/>
          <p14:tracePt t="35794" x="3335338" y="2852738"/>
          <p14:tracePt t="35808" x="3360738" y="2828925"/>
          <p14:tracePt t="35821" x="3384550" y="2733675"/>
          <p14:tracePt t="35836" x="3432175" y="2613025"/>
          <p14:tracePt t="35846" x="3432175" y="2541588"/>
          <p14:tracePt t="35863" x="3455988" y="2422525"/>
          <p14:tracePt t="35880" x="3455988" y="2301875"/>
          <p14:tracePt t="35896" x="3455988" y="2182813"/>
          <p14:tracePt t="35900" x="3455988" y="2133600"/>
          <p14:tracePt t="35913" x="3455988" y="2085975"/>
          <p14:tracePt t="35916" x="3455988" y="2062163"/>
          <p14:tracePt t="35929" x="3455988" y="2014538"/>
          <p14:tracePt t="35946" x="3455988" y="1966913"/>
          <p14:tracePt t="35962" x="3455988" y="1941513"/>
          <p14:tracePt t="35979" x="3455988" y="1917700"/>
          <p14:tracePt t="35996" x="3455988" y="1893888"/>
          <p14:tracePt t="36012" x="3455988" y="1870075"/>
          <p14:tracePt t="36029" x="3455988" y="1846263"/>
          <p14:tracePt t="36046" x="3455988" y="1822450"/>
          <p14:tracePt t="36063" x="3455988" y="1798638"/>
          <p14:tracePt t="36090" x="3432175" y="1774825"/>
          <p14:tracePt t="36106" x="3432175" y="1751013"/>
          <p14:tracePt t="36122" x="3432175" y="1727200"/>
          <p14:tracePt t="36202" x="3432175" y="1701800"/>
          <p14:tracePt t="36234" x="3408363" y="1701800"/>
          <p14:tracePt t="36243" x="3408363" y="1677988"/>
          <p14:tracePt t="36258" x="3408363" y="1654175"/>
          <p14:tracePt t="36269" x="3408363" y="1630363"/>
          <p14:tracePt t="36279" x="3408363" y="1606550"/>
          <p14:tracePt t="36296" x="3408363" y="1558925"/>
          <p14:tracePt t="36299" x="3384550" y="1535113"/>
          <p14:tracePt t="36313" x="3384550" y="1487488"/>
          <p14:tracePt t="36316" x="3384550" y="1462088"/>
          <p14:tracePt t="36329" x="3384550" y="1390650"/>
          <p14:tracePt t="36346" x="3384550" y="1319213"/>
          <p14:tracePt t="36363" x="3384550" y="1271588"/>
          <p14:tracePt t="36450" x="3408363" y="1271588"/>
          <p14:tracePt t="36470" x="3432175" y="1271588"/>
          <p14:tracePt t="36480" x="3479800" y="1271588"/>
          <p14:tracePt t="36496" x="3503613" y="1271588"/>
          <p14:tracePt t="36512" x="3503613" y="1295400"/>
          <p14:tracePt t="36534" x="3503613" y="1319213"/>
          <p14:tracePt t="36550" x="3503613" y="1343025"/>
          <p14:tracePt t="36562" x="3503613" y="1366838"/>
          <p14:tracePt t="36579" x="3503613" y="1390650"/>
          <p14:tracePt t="36596" x="3479800" y="1414463"/>
          <p14:tracePt t="36599" x="3479800" y="1438275"/>
          <p14:tracePt t="36615" x="3455988" y="1462088"/>
          <p14:tracePt t="36630" x="3432175" y="1487488"/>
          <p14:tracePt t="36646" x="3408363" y="1511300"/>
          <p14:tracePt t="36663" x="3384550" y="1535113"/>
          <p14:tracePt t="36679" x="3360738" y="1558925"/>
          <p14:tracePt t="36702" x="3335338" y="1558925"/>
          <p14:tracePt t="36712" x="3335338" y="1582738"/>
          <p14:tracePt t="36729" x="3311525" y="1582738"/>
          <p14:tracePt t="36746" x="3263900" y="1582738"/>
          <p14:tracePt t="36762" x="3168650" y="1582738"/>
          <p14:tracePt t="36779" x="3071813" y="1582738"/>
          <p14:tracePt t="36796" x="2927350" y="1558925"/>
          <p14:tracePt t="36799" x="2855913" y="1558925"/>
          <p14:tracePt t="36812" x="2808288" y="1535113"/>
          <p14:tracePt t="36815" x="2735263" y="1535113"/>
          <p14:tracePt t="36829" x="2663825" y="1511300"/>
          <p14:tracePt t="36920" x="2640013" y="1511300"/>
          <p14:tracePt t="36954" x="2616200" y="1511300"/>
          <p14:tracePt t="37178" x="2640013" y="1511300"/>
          <p14:tracePt t="37210" x="2640013" y="1535113"/>
          <p14:tracePt t="37230" x="2711450" y="1558925"/>
          <p14:tracePt t="37251" x="2760663" y="1558925"/>
          <p14:tracePt t="37267" x="2855913" y="1582738"/>
          <p14:tracePt t="37284" x="2976563" y="1582738"/>
          <p14:tracePt t="37296" x="3071813" y="1606550"/>
          <p14:tracePt t="37312" x="3119438" y="1606550"/>
          <p14:tracePt t="37329" x="3143250" y="1606550"/>
          <p14:tracePt t="37350" x="3168650" y="1606550"/>
          <p14:tracePt t="37374" x="3192463" y="1606550"/>
          <p14:tracePt t="37383" x="3216275" y="1606550"/>
          <p14:tracePt t="37396" x="3263900" y="1606550"/>
          <p14:tracePt t="37412" x="3384550" y="1606550"/>
          <p14:tracePt t="37415" x="3455988" y="1606550"/>
          <p14:tracePt t="37429" x="3503613" y="1606550"/>
          <p14:tracePt t="37431" x="3527425" y="1606550"/>
          <p14:tracePt t="37446" x="3576638" y="1606550"/>
          <p14:tracePt t="38271" x="3576638" y="1582738"/>
          <p14:tracePt t="38334" x="3576638" y="1558925"/>
          <p14:tracePt t="38399" x="3576638" y="1535113"/>
          <p14:tracePt t="38463" x="3576638" y="1511300"/>
          <p14:tracePt t="40724" x="3576638" y="1535113"/>
          <p14:tracePt t="40753" x="3551238" y="1630363"/>
          <p14:tracePt t="40755" x="3551238" y="1677988"/>
          <p14:tracePt t="40772" x="3551238" y="1774825"/>
          <p14:tracePt t="40785" x="3551238" y="1798638"/>
          <p14:tracePt t="40787" x="3551238" y="1846263"/>
          <p14:tracePt t="40801" x="3527425" y="1893888"/>
          <p14:tracePt t="40815" x="3527425" y="1917700"/>
          <p14:tracePt t="40829" x="3527425" y="1966913"/>
          <p14:tracePt t="40845" x="3527425" y="1990725"/>
          <p14:tracePt t="40862" x="3503613" y="2014538"/>
          <p14:tracePt t="40879" x="3503613" y="2062163"/>
          <p14:tracePt t="40895" x="3503613" y="2085975"/>
          <p14:tracePt t="40911" x="3479800" y="2157413"/>
          <p14:tracePt t="40928" x="3455988" y="2206625"/>
          <p14:tracePt t="40945" x="3455988" y="2230438"/>
          <p14:tracePt t="40948" x="3432175" y="2230438"/>
          <p14:tracePt t="40962" x="3432175" y="2254250"/>
          <p14:tracePt t="40978" x="3432175" y="2278063"/>
          <p14:tracePt t="41002" x="3432175" y="2301875"/>
          <p14:tracePt t="44800" x="3408363" y="2301875"/>
          <p14:tracePt t="46711" x="3408363" y="2278063"/>
          <p14:tracePt t="46735" x="3408363" y="2254250"/>
          <p14:tracePt t="46754" x="3432175" y="2254250"/>
          <p14:tracePt t="47420" x="3408363" y="2254250"/>
          <p14:tracePt t="47453" x="3311525" y="2254250"/>
          <p14:tracePt t="47479" x="3192463" y="2230438"/>
          <p14:tracePt t="47497" x="3095625" y="2206625"/>
          <p14:tracePt t="47516" x="3000375" y="2182813"/>
          <p14:tracePt t="47531" x="2952750" y="2157413"/>
          <p14:tracePt t="47630" x="2927350" y="2157413"/>
          <p14:tracePt t="47659" x="2663825" y="2062163"/>
          <p14:tracePt t="47678" x="2471738" y="1966913"/>
          <p14:tracePt t="47695" x="2303463" y="1893888"/>
          <p14:tracePt t="47716" x="2255838" y="1870075"/>
          <p14:tracePt t="47867" x="2279650" y="1870075"/>
          <p14:tracePt t="47892" x="2303463" y="1893888"/>
          <p14:tracePt t="47931" x="2327275" y="1893888"/>
          <p14:tracePt t="47948" x="2352675" y="1893888"/>
          <p14:tracePt t="47960" x="2376488" y="1893888"/>
          <p14:tracePt t="47963" x="2400300" y="1917700"/>
          <p14:tracePt t="47977" x="2424113" y="1917700"/>
          <p14:tracePt t="47979" x="2447925" y="1917700"/>
          <p14:tracePt t="47994" x="2471738" y="1917700"/>
          <p14:tracePt t="48010" x="2495550" y="1917700"/>
          <p14:tracePt t="48027" x="2519363" y="1917700"/>
          <p14:tracePt t="48044" x="2544763" y="1917700"/>
          <p14:tracePt t="48098" x="2568575" y="1917700"/>
          <p14:tracePt t="48108" x="2592388" y="1917700"/>
          <p14:tracePt t="48120" x="2640013" y="1917700"/>
          <p14:tracePt t="48131" x="2711450" y="1917700"/>
          <p14:tracePt t="48144" x="2735263" y="1917700"/>
          <p14:tracePt t="48147" x="2760663" y="1917700"/>
          <p14:tracePt t="48160" x="2784475" y="1917700"/>
          <p14:tracePt t="48178" x="2808288" y="1917700"/>
          <p14:tracePt t="48324" x="2808288" y="1941513"/>
          <p14:tracePt t="48360" x="2808288" y="1966913"/>
          <p14:tracePt t="48383" x="2784475" y="1990725"/>
          <p14:tracePt t="48403" x="2760663" y="2014538"/>
          <p14:tracePt t="48418" x="2735263" y="2014538"/>
          <p14:tracePt t="48427" x="2711450" y="2038350"/>
          <p14:tracePt t="48458" x="2687638" y="2038350"/>
          <p14:tracePt t="48677" x="2711450" y="2038350"/>
          <p14:tracePt t="48710" x="2784475" y="2038350"/>
          <p14:tracePt t="48884" x="2808288" y="2038350"/>
          <p14:tracePt t="48917" x="2832100" y="2038350"/>
          <p14:tracePt t="48934" x="2855913" y="2038350"/>
          <p14:tracePt t="48952" x="2879725" y="2038350"/>
          <p14:tracePt t="49124" x="2855913" y="2038350"/>
          <p14:tracePt t="49163" x="2832100" y="2038350"/>
          <p14:tracePt t="49202" x="2808288" y="2038350"/>
          <p14:tracePt t="49219" x="2784475" y="2038350"/>
          <p14:tracePt t="49246" x="2735263" y="2038350"/>
          <p14:tracePt t="49260" x="2663825" y="2038350"/>
          <p14:tracePt t="49278" x="2640013" y="2038350"/>
          <p14:tracePt t="49466" x="2663825" y="2038350"/>
          <p14:tracePt t="49485" x="2687638" y="2038350"/>
          <p14:tracePt t="49498" x="2711450" y="2038350"/>
          <p14:tracePt t="49530" x="2735263" y="2038350"/>
          <p14:tracePt t="49562" x="2760663" y="2038350"/>
          <p14:tracePt t="49586" x="2784475" y="2038350"/>
          <p14:tracePt t="49610" x="2808288" y="2038350"/>
          <p14:tracePt t="49692" x="2832100" y="2038350"/>
          <p14:tracePt t="49729" x="2879725" y="2014538"/>
          <p14:tracePt t="49752" x="2927350" y="2014538"/>
          <p14:tracePt t="49772" x="2952750" y="2014538"/>
          <p14:tracePt t="49786" x="2976563" y="1990725"/>
          <p14:tracePt t="49798" x="3000375" y="1990725"/>
          <p14:tracePt t="49838" x="3000375" y="1966913"/>
          <p14:tracePt t="49850" x="3024188" y="1966913"/>
          <p14:tracePt t="49864" x="3048000" y="1941513"/>
          <p14:tracePt t="49877" x="3071813" y="1941513"/>
          <p14:tracePt t="49879" x="3071813" y="1917700"/>
          <p14:tracePt t="49893" x="3095625" y="1917700"/>
          <p14:tracePt t="49918" x="3119438" y="1893888"/>
          <p14:tracePt t="50030" x="3119438" y="1870075"/>
          <p14:tracePt t="50067" x="3119438" y="1846263"/>
          <p14:tracePt t="50091" x="3095625" y="1846263"/>
          <p14:tracePt t="50111" x="3071813" y="1822450"/>
          <p14:tracePt t="50127" x="3024188" y="1822450"/>
          <p14:tracePt t="50143" x="3000375" y="1822450"/>
          <p14:tracePt t="50160" x="2952750" y="1798638"/>
          <p14:tracePt t="50176" x="2927350" y="1798638"/>
          <p14:tracePt t="50193" x="2879725" y="1798638"/>
          <p14:tracePt t="50210" x="2808288" y="1798638"/>
          <p14:tracePt t="50227" x="2760663" y="1798638"/>
          <p14:tracePt t="50243" x="2735263" y="1798638"/>
          <p14:tracePt t="50260" x="2711450" y="1798638"/>
          <p14:tracePt t="50319" x="2687638" y="1798638"/>
          <p14:tracePt t="50334" x="2663825" y="1798638"/>
          <p14:tracePt t="50349" x="2640013" y="1798638"/>
          <p14:tracePt t="50350" x="2616200" y="1798638"/>
          <p14:tracePt t="50359" x="2592388" y="1822450"/>
          <p14:tracePt t="50376" x="2568575" y="1822450"/>
          <p14:tracePt t="50393" x="2519363" y="1846263"/>
          <p14:tracePt t="50414" x="2519363" y="1870075"/>
          <p14:tracePt t="50426" x="2495550" y="1870075"/>
          <p14:tracePt t="50470" x="2495550" y="1893888"/>
          <p14:tracePt t="50486" x="2519363" y="1893888"/>
          <p14:tracePt t="50499" x="2544763" y="1893888"/>
          <p14:tracePt t="50510" x="2568575" y="1917700"/>
          <p14:tracePt t="50526" x="2616200" y="1917700"/>
          <p14:tracePt t="50543" x="2663825" y="1941513"/>
          <p14:tracePt t="50560" x="2687638" y="1941513"/>
          <p14:tracePt t="50576" x="2735263" y="1966913"/>
          <p14:tracePt t="50593" x="2784475" y="1966913"/>
          <p14:tracePt t="50610" x="2808288" y="1966913"/>
          <p14:tracePt t="50626" x="2855913" y="1966913"/>
          <p14:tracePt t="50643" x="2879725" y="1966913"/>
          <p14:tracePt t="50659" x="2927350" y="1966913"/>
          <p14:tracePt t="50676" x="3000375" y="1966913"/>
          <p14:tracePt t="50693" x="3024188" y="1966913"/>
          <p14:tracePt t="50696" x="3048000" y="1966913"/>
          <p14:tracePt t="50710" x="3095625" y="1966913"/>
          <p14:tracePt t="50727" x="3119438" y="1941513"/>
          <p14:tracePt t="50743" x="3168650" y="1941513"/>
          <p14:tracePt t="50759" x="3192463" y="1941513"/>
          <p14:tracePt t="50776" x="3216275" y="1917700"/>
          <p14:tracePt t="50793" x="3240088" y="1917700"/>
          <p14:tracePt t="50810" x="3287713" y="1917700"/>
          <p14:tracePt t="50826" x="3335338" y="1917700"/>
          <p14:tracePt t="50843" x="3384550" y="1917700"/>
          <p14:tracePt t="50859" x="3408363" y="1917700"/>
          <p14:tracePt t="50876" x="3432175" y="1917700"/>
          <p14:tracePt t="50893" x="3432175" y="1893888"/>
          <p14:tracePt t="50934" x="3455988" y="1893888"/>
          <p14:tracePt t="50958" x="3479800" y="1870075"/>
          <p14:tracePt t="50974" x="3503613" y="1870075"/>
          <p14:tracePt t="50988" x="3503613" y="1846263"/>
          <p14:tracePt t="51054" x="3479800" y="1822450"/>
          <p14:tracePt t="51070" x="3455988" y="1822450"/>
          <p14:tracePt t="51083" x="3408363" y="1822450"/>
          <p14:tracePt t="51093" x="3360738" y="1822450"/>
          <p14:tracePt t="51110" x="3311525" y="1822450"/>
          <p14:tracePt t="51126" x="3240088" y="1822450"/>
          <p14:tracePt t="51143" x="3192463" y="1822450"/>
          <p14:tracePt t="51159" x="3168650" y="1822450"/>
          <p14:tracePt t="51176" x="3143250" y="1822450"/>
          <p14:tracePt t="51193" x="3119438" y="1822450"/>
          <p14:tracePt t="51209" x="3095625" y="1822450"/>
          <p14:tracePt t="51226" x="3048000" y="1822450"/>
          <p14:tracePt t="51243" x="2976563" y="1822450"/>
          <p14:tracePt t="51259" x="2855913" y="1822450"/>
          <p14:tracePt t="51276" x="2760663" y="1822450"/>
          <p14:tracePt t="51279" x="2735263" y="1822450"/>
          <p14:tracePt t="51293" x="2687638" y="1822450"/>
          <p14:tracePt t="51310" x="2663825" y="1822450"/>
          <p14:tracePt t="51480" x="2687638" y="1822450"/>
          <p14:tracePt t="51516" x="3024188" y="1870075"/>
          <p14:tracePt t="51538" x="3287713" y="1893888"/>
          <p14:tracePt t="51562" x="3384550" y="1893888"/>
          <p14:tracePt t="51585" x="3408363" y="1893888"/>
          <p14:tracePt t="51602" x="3432175" y="1893888"/>
          <p14:tracePt t="51623" x="3455988" y="1893888"/>
          <p14:tracePt t="51638" x="3479800" y="1893888"/>
          <p14:tracePt t="51652" x="3503613" y="1893888"/>
          <p14:tracePt t="51666" x="3527425" y="1893888"/>
          <p14:tracePt t="51680" x="3551238" y="1893888"/>
          <p14:tracePt t="51693" x="3576638" y="1893888"/>
          <p14:tracePt t="51710" x="3600450" y="1893888"/>
          <p14:tracePt t="51726" x="3624263" y="1893888"/>
          <p14:tracePt t="51825" x="3624263" y="1917700"/>
          <p14:tracePt t="51859" x="3600450" y="1941513"/>
          <p14:tracePt t="51875" x="3551238" y="1966913"/>
          <p14:tracePt t="51896" x="3408363" y="2014538"/>
          <p14:tracePt t="51913" x="3287713" y="2085975"/>
          <p14:tracePt t="51932" x="3168650" y="2133600"/>
          <p14:tracePt t="51951" x="3095625" y="2157413"/>
          <p14:tracePt t="51969" x="3071813" y="2157413"/>
          <p14:tracePt t="51983" x="3071813" y="2182813"/>
          <p14:tracePt t="51994" x="3048000" y="2182813"/>
          <p14:tracePt t="52074" x="3071813" y="2206625"/>
          <p14:tracePt t="52090" x="3095625" y="2230438"/>
          <p14:tracePt t="52104" x="3119438" y="2230438"/>
          <p14:tracePt t="52122" x="3143250" y="2230438"/>
          <p14:tracePt t="52155" x="3143250" y="2254250"/>
          <p14:tracePt t="52202" x="3143250" y="2278063"/>
          <p14:tracePt t="52214" x="3143250" y="2301875"/>
          <p14:tracePt t="52226" x="3143250" y="2349500"/>
          <p14:tracePt t="52243" x="3143250" y="2397125"/>
          <p14:tracePt t="52259" x="3143250" y="2446338"/>
          <p14:tracePt t="52276" x="3168650" y="2493963"/>
          <p14:tracePt t="52293" x="3168650" y="2517775"/>
          <p14:tracePt t="52309" x="3168650" y="2541588"/>
          <p14:tracePt t="52330" x="3192463" y="2565400"/>
          <p14:tracePt t="52363" x="3192463" y="2589213"/>
          <p14:tracePt t="52446" x="3192463" y="2613025"/>
          <p14:tracePt t="52845" x="3192463" y="2638425"/>
          <p14:tracePt t="52876" x="3168650" y="2733675"/>
          <p14:tracePt t="52901" x="3168650" y="2781300"/>
          <p14:tracePt t="52916" x="3192463" y="2828925"/>
          <p14:tracePt t="52948" x="3192463" y="2852738"/>
          <p14:tracePt t="53026" x="3216275" y="2852738"/>
          <p14:tracePt t="54636" x="3216275" y="2828925"/>
          <p14:tracePt t="54683" x="3216275" y="2805113"/>
          <p14:tracePt t="54715" x="3216275" y="2781300"/>
          <p14:tracePt t="54796" x="3192463" y="2781300"/>
          <p14:tracePt t="55288" x="3216275" y="2781300"/>
          <p14:tracePt t="56102" x="3216275" y="2757488"/>
          <p14:tracePt t="56231" x="3240088" y="2733675"/>
          <p14:tracePt t="57432" x="3240088" y="2757488"/>
          <p14:tracePt t="57467" x="3287713" y="3021013"/>
          <p14:tracePt t="57484" x="3335338" y="3189288"/>
          <p14:tracePt t="57503" x="3408363" y="3405188"/>
          <p14:tracePt t="57518" x="3408363" y="3476625"/>
          <p14:tracePt t="57532" x="3432175" y="3524250"/>
          <p14:tracePt t="57545" x="3432175" y="3573463"/>
          <p14:tracePt t="57558" x="3432175" y="3621088"/>
          <p14:tracePt t="57575" x="3432175" y="3668713"/>
          <p14:tracePt t="57591" x="3408363" y="3740150"/>
          <p14:tracePt t="57608" x="3360738" y="3860800"/>
          <p14:tracePt t="57625" x="3335338" y="3979863"/>
          <p14:tracePt t="57641" x="3311525" y="4052888"/>
          <p14:tracePt t="57658" x="3311525" y="4076700"/>
          <p14:tracePt t="57675" x="3311525" y="4100513"/>
          <p14:tracePt t="58634" x="3311525" y="4076700"/>
          <p14:tracePt t="58675" x="3311525" y="4029075"/>
          <p14:tracePt t="58710" x="3287713" y="3956050"/>
          <p14:tracePt t="61526" x="3263900" y="3956050"/>
          <p14:tracePt t="61543" x="3263900" y="3932238"/>
          <p14:tracePt t="63493" x="3263900" y="3956050"/>
          <p14:tracePt t="63571" x="3263900" y="3979863"/>
          <p14:tracePt t="63612" x="3240088" y="3979863"/>
          <p14:tracePt t="65016" x="3240088" y="4005263"/>
          <p14:tracePt t="65126" x="3240088" y="4029075"/>
          <p14:tracePt t="65145" x="3216275" y="4029075"/>
          <p14:tracePt t="65166" x="3216275" y="4052888"/>
          <p14:tracePt t="72126" x="3216275" y="4029075"/>
          <p14:tracePt t="74948" x="3240088" y="4029075"/>
          <p14:tracePt t="76170" x="3240088" y="4052888"/>
          <p14:tracePt t="76204" x="3263900" y="4052888"/>
          <p14:tracePt t="76220" x="3263900" y="4076700"/>
          <p14:tracePt t="76246" x="3263900" y="4100513"/>
          <p14:tracePt t="76776" x="3263900" y="4076700"/>
          <p14:tracePt t="76953" x="3263900" y="4052888"/>
          <p14:tracePt t="77003" x="3263900" y="4029075"/>
          <p14:tracePt t="80424" x="3263900" y="4052888"/>
          <p14:tracePt t="80467" x="3287713" y="4244975"/>
          <p14:tracePt t="80488" x="3287713" y="4411663"/>
          <p14:tracePt t="80503" x="3311525" y="4532313"/>
          <p14:tracePt t="80520" x="3311525" y="4627563"/>
          <p14:tracePt t="80537" x="3335338" y="4675188"/>
          <p14:tracePt t="80638" x="3335338" y="4700588"/>
          <p14:tracePt t="80678" x="3335338" y="4724400"/>
          <p14:tracePt t="80694" x="3311525" y="4724400"/>
          <p14:tracePt t="80710" x="3311525" y="4772025"/>
          <p14:tracePt t="80726" x="3311525" y="4795838"/>
          <p14:tracePt t="80742" x="3311525" y="4819650"/>
          <p14:tracePt t="80754" x="3311525" y="4843463"/>
          <p14:tracePt t="80770" x="3287713" y="4891088"/>
          <p14:tracePt t="80787" x="3287713" y="4940300"/>
          <p14:tracePt t="80803" x="3287713" y="4964113"/>
          <p14:tracePt t="80820" x="3287713" y="4987925"/>
          <p14:tracePt t="80823" x="3287713" y="5011738"/>
          <p14:tracePt t="81369" x="3287713" y="4987925"/>
          <p14:tracePt t="81395" x="3287713" y="4964113"/>
          <p14:tracePt t="81413" x="3287713" y="4940300"/>
          <p14:tracePt t="81440" x="3287713" y="4916488"/>
          <p14:tracePt t="81691" x="3263900" y="4916488"/>
          <p14:tracePt t="81727" x="3240088" y="5011738"/>
          <p14:tracePt t="81754" x="3240088" y="5083175"/>
          <p14:tracePt t="81779" x="3263900" y="5156200"/>
          <p14:tracePt t="81806" x="3287713" y="5203825"/>
          <p14:tracePt t="81810" x="3311525" y="5203825"/>
          <p14:tracePt t="81878" x="3311525" y="5227638"/>
          <p14:tracePt t="81894" x="3311525" y="5251450"/>
          <p14:tracePt t="81910" x="3311525" y="5322888"/>
          <p14:tracePt t="81927" x="3335338" y="5395913"/>
          <p14:tracePt t="81950" x="3360738" y="5491163"/>
          <p14:tracePt t="81982" x="3360738" y="5514975"/>
          <p14:tracePt t="82014" x="3384550" y="5514975"/>
          <p14:tracePt t="82087" x="3384550" y="5491163"/>
          <p14:tracePt t="82107" x="3384550" y="5467350"/>
          <p14:tracePt t="82118" x="3384550" y="5443538"/>
          <p14:tracePt t="82131" x="3384550" y="5370513"/>
          <p14:tracePt t="82145" x="3384550" y="5322888"/>
          <p14:tracePt t="82147" x="3384550" y="5275263"/>
          <p14:tracePt t="82159" x="3384550" y="5227638"/>
          <p14:tracePt t="82176" x="3384550" y="5180013"/>
          <p14:tracePt t="82187" x="3384550" y="5156200"/>
          <p14:tracePt t="82203" x="3384550" y="5130800"/>
          <p14:tracePt t="82250" x="3384550" y="5106988"/>
          <p14:tracePt t="82274" x="3384550" y="5083175"/>
          <p14:tracePt t="82289" x="3384550" y="5059363"/>
          <p14:tracePt t="82303" x="3384550" y="5035550"/>
          <p14:tracePt t="82320" x="3384550" y="4987925"/>
          <p14:tracePt t="82323" x="3384550" y="4964113"/>
          <p14:tracePt t="82339" x="3384550" y="4940300"/>
          <p14:tracePt t="82754" x="3360738" y="4940300"/>
          <p14:tracePt t="82810" x="3335338" y="4940300"/>
          <p14:tracePt t="82828" x="3287713" y="4916488"/>
          <p14:tracePt t="82845" x="3192463" y="4916488"/>
          <p14:tracePt t="82860" x="3071813" y="4964113"/>
          <p14:tracePt t="82877" x="3024188" y="4987925"/>
          <p14:tracePt t="82892" x="3000375" y="5011738"/>
          <p14:tracePt t="82907" x="2976563" y="5011738"/>
          <p14:tracePt t="82924" x="2952750" y="5011738"/>
          <p14:tracePt t="82962" x="2927350" y="5011738"/>
          <p14:tracePt t="82978" x="2903538" y="5011738"/>
          <p14:tracePt t="82992" x="2879725" y="5011738"/>
          <p14:tracePt t="83003" x="2855913" y="5011738"/>
          <p14:tracePt t="83187" x="2879725" y="5011738"/>
          <p14:tracePt t="83210" x="2903538" y="5011738"/>
          <p14:tracePt t="83234" x="2927350" y="5011738"/>
          <p14:tracePt t="83250" x="2952750" y="5011738"/>
          <p14:tracePt t="83262" x="2976563" y="5011738"/>
          <p14:tracePt t="83277" x="3024188" y="5011738"/>
          <p14:tracePt t="83291" x="3071813" y="5011738"/>
          <p14:tracePt t="83309" x="3095625" y="5011738"/>
          <p14:tracePt t="83320" x="3119438" y="5011738"/>
          <p14:tracePt t="83346" x="3143250" y="5011738"/>
          <p14:tracePt t="83386" x="3168650" y="5011738"/>
          <p14:tracePt t="83402" x="3192463" y="5011738"/>
          <p14:tracePt t="83418" x="3216275" y="5035550"/>
          <p14:tracePt t="83433" x="3263900" y="5035550"/>
          <p14:tracePt t="83450" x="3287713" y="5059363"/>
          <p14:tracePt t="83626" x="3263900" y="5059363"/>
          <p14:tracePt t="83642" x="3240088" y="5059363"/>
          <p14:tracePt t="83673" x="3168650" y="5035550"/>
          <p14:tracePt t="83676" x="3143250" y="5011738"/>
          <p14:tracePt t="83698" x="3095625" y="4987925"/>
          <p14:tracePt t="83715" x="3071813" y="4987925"/>
          <p14:tracePt t="83732" x="3071813" y="4964113"/>
          <p14:tracePt t="83747" x="3048000" y="4964113"/>
          <p14:tracePt t="83761" x="3048000" y="4940300"/>
          <p14:tracePt t="83786" x="3024188" y="4940300"/>
          <p14:tracePt t="84171" x="3024188" y="4964113"/>
          <p14:tracePt t="84190" x="3000375" y="4987925"/>
          <p14:tracePt t="84210" x="3000375" y="5035550"/>
          <p14:tracePt t="84230" x="3000375" y="5059363"/>
          <p14:tracePt t="84250" x="3000375" y="5106988"/>
          <p14:tracePt t="84306" x="3000375" y="5130800"/>
          <p14:tracePt t="84325" x="2976563" y="5130800"/>
          <p14:tracePt t="84341" x="2952750" y="5156200"/>
          <p14:tracePt t="84362" x="2952750" y="5180013"/>
          <p14:tracePt t="84378" x="2927350" y="5180013"/>
          <p14:tracePt t="84556" x="2927350" y="5203825"/>
          <p14:tracePt t="84658" x="2952750" y="5203825"/>
          <p14:tracePt t="84685" x="3000375" y="5203825"/>
          <p14:tracePt t="84714" x="3119438" y="5203825"/>
          <p14:tracePt t="84747" x="3384550" y="5203825"/>
          <p14:tracePt t="84780" x="3432175" y="5203825"/>
          <p14:tracePt t="85424" x="3455988" y="5203825"/>
          <p14:tracePt t="85467" x="3479800" y="5156200"/>
          <p14:tracePt t="85505" x="3503613" y="5083175"/>
          <p14:tracePt t="85527" x="3527425" y="5035550"/>
          <p14:tracePt t="85550" x="3527425" y="5011738"/>
          <p14:tracePt t="86096" x="3551238" y="5011738"/>
          <p14:tracePt t="86152" x="3551238" y="5035550"/>
          <p14:tracePt t="86198" x="3551238" y="5059363"/>
          <p14:tracePt t="86302" x="3551238" y="5083175"/>
          <p14:tracePt t="86326" x="3551238" y="5106988"/>
          <p14:tracePt t="86342" x="3551238" y="5130800"/>
          <p14:tracePt t="86355" x="3551238" y="5156200"/>
          <p14:tracePt t="86369" x="3551238" y="5180013"/>
          <p14:tracePt t="86386" x="3551238" y="5203825"/>
          <p14:tracePt t="86402" x="3551238" y="5251450"/>
          <p14:tracePt t="86419" x="3551238" y="5275263"/>
          <p14:tracePt t="86435" x="3551238" y="5346700"/>
          <p14:tracePt t="86452" x="3551238" y="5419725"/>
          <p14:tracePt t="86454" x="3551238" y="5443538"/>
          <p14:tracePt t="86470" x="3551238" y="5538788"/>
          <p14:tracePt t="86486" x="3551238" y="5635625"/>
          <p14:tracePt t="86502" x="3551238" y="5683250"/>
          <p14:tracePt t="86519" x="3551238" y="5730875"/>
          <p14:tracePt t="86536" x="3551238" y="5754688"/>
          <p14:tracePt t="86553" x="3551238" y="5778500"/>
          <p14:tracePt t="86571" x="3527425" y="5802313"/>
          <p14:tracePt t="86590" x="3527425" y="5826125"/>
          <p14:tracePt t="86604" x="3503613" y="5826125"/>
          <p14:tracePt t="86622" x="3455988" y="5899150"/>
          <p14:tracePt t="86636" x="3432175" y="5922963"/>
          <p14:tracePt t="86639" x="3432175" y="5946775"/>
          <p14:tracePt t="86653" x="3408363" y="5970588"/>
          <p14:tracePt t="86670" x="3384550" y="5994400"/>
          <p14:tracePt t="86750" x="3384550" y="6018213"/>
          <p14:tracePt t="86784" x="3360738" y="6018213"/>
          <p14:tracePt t="86801" x="3360738" y="6042025"/>
          <p14:tracePt t="87144" x="3335338" y="6042025"/>
          <p14:tracePt t="87192" x="3240088" y="6018213"/>
          <p14:tracePt t="87223" x="2952750" y="6018213"/>
          <p14:tracePt t="87242" x="2832100" y="6018213"/>
          <p14:tracePt t="87259" x="2808288" y="6018213"/>
          <p14:tracePt t="87294" x="2808288" y="6042025"/>
          <p14:tracePt t="87334" x="2808288" y="6067425"/>
          <p14:tracePt t="87346" x="2832100" y="6067425"/>
          <p14:tracePt t="87360" x="2879725" y="6115050"/>
          <p14:tracePt t="87376" x="2927350" y="6138863"/>
          <p14:tracePt t="87391" x="2952750" y="6162675"/>
          <p14:tracePt t="87407" x="3000375" y="6186488"/>
          <p14:tracePt t="87438" x="3024188" y="6186488"/>
          <p14:tracePt t="87471" x="3024188" y="6162675"/>
          <p14:tracePt t="87484" x="3048000" y="6162675"/>
          <p14:tracePt t="87501" x="3048000" y="6138863"/>
          <p14:tracePt t="87503" x="3048000" y="6115050"/>
          <p14:tracePt t="87526" x="3048000" y="6091238"/>
          <p14:tracePt t="87542" x="3048000" y="6067425"/>
          <p14:tracePt t="87648" x="3048000" y="6042025"/>
          <p14:tracePt t="87688" x="3024188" y="6042025"/>
          <p14:tracePt t="87710" x="3024188" y="6018213"/>
          <p14:tracePt t="87921" x="3000375" y="6018213"/>
          <p14:tracePt t="87953" x="2976563" y="6018213"/>
          <p14:tracePt t="87980" x="2927350" y="5970588"/>
          <p14:tracePt t="88002" x="2879725" y="5875338"/>
          <p14:tracePt t="88025" x="2832100" y="5538788"/>
          <p14:tracePt t="88039" x="2832100" y="5299075"/>
          <p14:tracePt t="88054" x="2832100" y="5083175"/>
          <p14:tracePt t="88068" x="2832100" y="4987925"/>
          <p14:tracePt t="88071" x="2855913" y="4916488"/>
          <p14:tracePt t="88085" x="2855913" y="4867275"/>
          <p14:tracePt t="88102" x="2879725" y="4795838"/>
          <p14:tracePt t="88162" x="2879725" y="4819650"/>
          <p14:tracePt t="88177" x="2879725" y="4891088"/>
          <p14:tracePt t="88178" x="2879725" y="4940300"/>
          <p14:tracePt t="88192" x="2879725" y="5011738"/>
          <p14:tracePt t="88207" x="2879725" y="5130800"/>
          <p14:tracePt t="88219" x="2879725" y="5275263"/>
          <p14:tracePt t="88235" x="2879725" y="5419725"/>
          <p14:tracePt t="88252" x="2879725" y="5538788"/>
          <p14:tracePt t="88272" x="2879725" y="5586413"/>
          <p14:tracePt t="88285" x="2879725" y="5635625"/>
          <p14:tracePt t="88348" x="2855913" y="5635625"/>
          <p14:tracePt t="88386" x="2832100" y="5707063"/>
          <p14:tracePt t="88413" x="2832100" y="5754688"/>
          <p14:tracePt t="88434" x="2832100" y="5778500"/>
          <p14:tracePt t="88522" x="2832100" y="5802313"/>
          <p14:tracePt t="88546" x="2832100" y="5826125"/>
          <p14:tracePt t="88559" x="2832100" y="5851525"/>
          <p14:tracePt t="88578" x="2832100" y="5875338"/>
          <p14:tracePt t="88610" x="2832100" y="5899150"/>
          <p14:tracePt t="88642" x="2832100" y="5922963"/>
          <p14:tracePt t="88682" x="2832100" y="5946775"/>
          <p14:tracePt t="88947" x="2808288" y="5946775"/>
          <p14:tracePt t="89066" x="2784475" y="5946775"/>
          <p14:tracePt t="89082" x="2760663" y="5946775"/>
          <p14:tracePt t="89107" x="2760663" y="5922963"/>
          <p14:tracePt t="89372" x="2735263" y="5922963"/>
          <p14:tracePt t="89613" x="2735263" y="5946775"/>
          <p14:tracePt t="89657" x="2711450" y="5970588"/>
          <p14:tracePt t="89700" x="2663825" y="5994400"/>
          <p14:tracePt t="89725" x="2663825" y="6018213"/>
          <p14:tracePt t="90532" x="2687638" y="6018213"/>
          <p14:tracePt t="90583" x="2832100" y="6018213"/>
          <p14:tracePt t="90605" x="2927350" y="5994400"/>
          <p14:tracePt t="90626" x="3024188" y="5994400"/>
          <p14:tracePt t="90640" x="3048000" y="5994400"/>
          <p14:tracePt t="90771" x="3071813" y="5994400"/>
          <p14:tracePt t="91024" x="3048000" y="5994400"/>
          <p14:tracePt t="92928" x="3119438" y="5899150"/>
          <p14:tracePt t="92961" x="3168650" y="5802313"/>
          <p14:tracePt t="92991" x="3168650" y="5514975"/>
          <p14:tracePt t="93012" x="3168650" y="5299075"/>
          <p14:tracePt t="93031" x="3168650" y="4940300"/>
          <p14:tracePt t="93047" x="3192463" y="4675188"/>
          <p14:tracePt t="93066" x="3216275" y="4387850"/>
          <p14:tracePt t="93081" x="3240088" y="4124325"/>
          <p14:tracePt t="93098" x="3240088" y="3860800"/>
          <p14:tracePt t="93116" x="3240088" y="3621088"/>
          <p14:tracePt t="93129" x="3240088" y="3381375"/>
          <p14:tracePt t="93145" x="3240088" y="3141663"/>
          <p14:tracePt t="93160" x="3240088" y="2925763"/>
          <p14:tracePt t="93176" x="3240088" y="2709863"/>
          <p14:tracePt t="93193" x="3240088" y="2373313"/>
          <p14:tracePt t="93209" x="3287713" y="2109788"/>
          <p14:tracePt t="93226" x="3335338" y="1798638"/>
          <p14:tracePt t="93240" x="3384550" y="1487488"/>
          <p14:tracePt t="93259" x="3408363" y="1150938"/>
          <p14:tracePt t="93277" x="3432175" y="600075"/>
          <p14:tracePt t="93297" x="3455988" y="239713"/>
          <p14:tracePt t="93650" x="3143250" y="23813"/>
          <p14:tracePt t="93656" x="3143250" y="71438"/>
          <p14:tracePt t="93664" x="3119438" y="120650"/>
          <p14:tracePt t="93670" x="3119438" y="168275"/>
          <p14:tracePt t="93676" x="3095625" y="215900"/>
          <p14:tracePt t="93684" x="3071813" y="287338"/>
          <p14:tracePt t="93715" x="3048000" y="384175"/>
          <p14:tracePt t="93739" x="3024188" y="407988"/>
          <p14:tracePt t="93758" x="3024188" y="431800"/>
          <p14:tracePt t="93775" x="3024188" y="455613"/>
          <p14:tracePt t="93790" x="3024188" y="479425"/>
          <p14:tracePt t="93807" x="3000375" y="503238"/>
          <p14:tracePt t="93834" x="3000375" y="527050"/>
          <p14:tracePt t="93858" x="3000375" y="550863"/>
          <p14:tracePt t="93882" x="2976563" y="576263"/>
          <p14:tracePt t="94005" x="2976563" y="600075"/>
          <p14:tracePt t="94074" x="3000375" y="600075"/>
          <p14:tracePt t="94138" x="3024188" y="600075"/>
          <p14:tracePt t="94218" x="3048000" y="623888"/>
          <p14:tracePt t="94292" x="3071813" y="623888"/>
          <p14:tracePt t="94329" x="3095625" y="623888"/>
          <p14:tracePt t="94354" x="3119438" y="623888"/>
          <p14:tracePt t="94451" x="3143250" y="623888"/>
          <p14:tracePt t="94471" x="3168650" y="623888"/>
          <p14:tracePt t="94492" x="3192463" y="623888"/>
          <p14:tracePt t="94519" x="3216275" y="623888"/>
          <p14:tracePt t="94534" x="3240088" y="623888"/>
          <p14:tracePt t="94595" x="3263900" y="623888"/>
          <p14:tracePt t="94635" x="3335338" y="623888"/>
          <p14:tracePt t="94651" x="3384550" y="600075"/>
          <p14:tracePt t="94671" x="3408363" y="576263"/>
          <p14:tracePt t="94690" x="3432175" y="576263"/>
          <p14:tracePt t="94714" x="3432175" y="550863"/>
          <p14:tracePt t="94789" x="3432175" y="527050"/>
          <p14:tracePt t="94835" x="3432175" y="479425"/>
          <p14:tracePt t="94867" x="3432175" y="455613"/>
          <p14:tracePt t="94893" x="3432175" y="431800"/>
          <p14:tracePt t="94923" x="3408363" y="407988"/>
          <p14:tracePt t="94953" x="3384550" y="407988"/>
          <p14:tracePt t="94983" x="3384550" y="384175"/>
          <p14:tracePt t="95009" x="3360738" y="384175"/>
          <p14:tracePt t="95042" x="3335338" y="384175"/>
          <p14:tracePt t="95063" x="3335338" y="360363"/>
          <p14:tracePt t="95086" x="3311525" y="360363"/>
          <p14:tracePt t="95105" x="3287713" y="334963"/>
          <p14:tracePt t="95107" x="3263900" y="334963"/>
          <p14:tracePt t="95132" x="3240088" y="311150"/>
          <p14:tracePt t="95153" x="3216275" y="311150"/>
          <p14:tracePt t="95175" x="3192463" y="311150"/>
          <p14:tracePt t="95198" x="3168650" y="287338"/>
          <p14:tracePt t="95223" x="3143250" y="287338"/>
          <p14:tracePt t="95247" x="3119438" y="287338"/>
          <p14:tracePt t="95272" x="3095625" y="287338"/>
          <p14:tracePt t="95293" x="3048000" y="287338"/>
          <p14:tracePt t="95314" x="3000375" y="287338"/>
          <p14:tracePt t="95337" x="2976563" y="287338"/>
          <p14:tracePt t="95372" x="2952750" y="287338"/>
          <p14:tracePt t="95434" x="2927350" y="287338"/>
          <p14:tracePt t="95471" x="2903538" y="311150"/>
          <p14:tracePt t="95497" x="2879725" y="384175"/>
          <p14:tracePt t="95526" x="2879725" y="407988"/>
          <p14:tracePt t="95555" x="2855913" y="455613"/>
          <p14:tracePt t="95585" x="2855913" y="479425"/>
          <p14:tracePt t="95613" x="2855913" y="527050"/>
          <p14:tracePt t="95643" x="2855913" y="576263"/>
          <p14:tracePt t="95667" x="2855913" y="623888"/>
          <p14:tracePt t="95690" x="2855913" y="647700"/>
          <p14:tracePt t="95718" x="2879725" y="671513"/>
          <p14:tracePt t="95742" x="2903538" y="671513"/>
          <p14:tracePt t="95764" x="2952750" y="719138"/>
          <p14:tracePt t="95790" x="2976563" y="742950"/>
          <p14:tracePt t="95817" x="3024188" y="766763"/>
          <p14:tracePt t="95851" x="3048000" y="766763"/>
          <p14:tracePt t="95881" x="3071813" y="790575"/>
          <p14:tracePt t="95883" x="3095625" y="815975"/>
          <p14:tracePt t="95914" x="3168650" y="839788"/>
          <p14:tracePt t="95949" x="3192463" y="863600"/>
          <p14:tracePt t="95983" x="3216275" y="863600"/>
          <p14:tracePt t="96162" x="3240088" y="863600"/>
          <p14:tracePt t="96188" x="3624263" y="863600"/>
          <p14:tracePt t="96212" x="4032250" y="863600"/>
          <p14:tracePt t="96239" x="4343400" y="863600"/>
          <p14:tracePt t="96264" x="4535488" y="863600"/>
          <p14:tracePt t="96288" x="4584700" y="887413"/>
          <p14:tracePt t="96313" x="4632325" y="911225"/>
          <p14:tracePt t="96341" x="4656138" y="935038"/>
          <p14:tracePt t="96379" x="4679950" y="935038"/>
          <p14:tracePt t="96412" x="4751388" y="982663"/>
          <p14:tracePt t="96450" x="4824413" y="1006475"/>
          <p14:tracePt t="96488" x="4848225" y="1006475"/>
          <p14:tracePt t="96622" x="4824413" y="1006475"/>
          <p14:tracePt t="96644" x="4800600" y="1031875"/>
          <p14:tracePt t="96666" x="4776788" y="1031875"/>
          <p14:tracePt t="96694" x="4751388" y="1031875"/>
          <p14:tracePt t="96717" x="4679950" y="1055688"/>
          <p14:tracePt t="96733" x="4632325" y="1103313"/>
          <p14:tracePt t="96757" x="4608513" y="1103313"/>
          <p14:tracePt t="96758" x="4584700" y="1127125"/>
          <p14:tracePt t="96777" x="4559300" y="1127125"/>
          <p14:tracePt t="96798" x="4535488" y="1127125"/>
          <p14:tracePt t="96862" x="4559300" y="1127125"/>
          <p14:tracePt t="96882" x="4608513" y="1127125"/>
          <p14:tracePt t="96905" x="4703763" y="1150938"/>
          <p14:tracePt t="96924" x="4776788" y="1174750"/>
          <p14:tracePt t="96951" x="4848225" y="1198563"/>
          <p14:tracePt t="96975" x="4872038" y="1222375"/>
          <p14:tracePt t="97030" x="4895850" y="1222375"/>
          <p14:tracePt t="97060" x="4895850" y="1246188"/>
          <p14:tracePt t="97081" x="4895850" y="1271588"/>
          <p14:tracePt t="97100" x="4919663" y="1295400"/>
          <p14:tracePt t="97278" x="4895850" y="1295400"/>
          <p14:tracePt t="97303" x="4872038" y="1295400"/>
          <p14:tracePt t="97326" x="4848225" y="1295400"/>
          <p14:tracePt t="97398" x="4824413" y="1295400"/>
          <p14:tracePt t="97527" x="4824413" y="1271588"/>
          <p14:tracePt t="97553" x="4824413" y="1246188"/>
          <p14:tracePt t="97577" x="4776788" y="1174750"/>
          <p14:tracePt t="97603" x="4727575" y="1103313"/>
          <p14:tracePt t="97632" x="4679950" y="1055688"/>
          <p14:tracePt t="97663" x="4656138" y="1031875"/>
          <p14:tracePt t="97690" x="4632325" y="1031875"/>
          <p14:tracePt t="97710" x="4608513" y="1031875"/>
          <p14:tracePt t="97730" x="4584700" y="1006475"/>
          <p14:tracePt t="97747" x="4559300" y="1006475"/>
          <p14:tracePt t="97767" x="4511675" y="982663"/>
          <p14:tracePt t="97786" x="4464050" y="958850"/>
          <p14:tracePt t="97809" x="4416425" y="958850"/>
          <p14:tracePt t="97829" x="4392613" y="935038"/>
          <p14:tracePt t="97934" x="4367213" y="935038"/>
          <p14:tracePt t="97952" x="4343400" y="911225"/>
          <p14:tracePt t="97971" x="4319588" y="911225"/>
          <p14:tracePt t="97991" x="4295775" y="887413"/>
          <p14:tracePt t="98020" x="4295775" y="863600"/>
          <p14:tracePt t="98094" x="4271963" y="863600"/>
          <p14:tracePt t="98544" x="4271963" y="887413"/>
          <p14:tracePt t="98634" x="4295775" y="887413"/>
          <p14:tracePt t="98679" x="4319588" y="887413"/>
          <p14:tracePt t="98709" x="4343400" y="887413"/>
          <p14:tracePt t="98711" x="4367213" y="887413"/>
          <p14:tracePt t="98732" x="4392613" y="887413"/>
          <p14:tracePt t="98830" x="4416425" y="887413"/>
          <p14:tracePt t="98863" x="4440238" y="887413"/>
          <p14:tracePt t="98880" x="4464050" y="887413"/>
          <p14:tracePt t="98898" x="4487863" y="887413"/>
          <p14:tracePt t="98913" x="4535488" y="887413"/>
          <p14:tracePt t="98942" x="4559300" y="887413"/>
          <p14:tracePt t="98974" x="4559300" y="911225"/>
          <p14:tracePt t="98998" x="4584700" y="911225"/>
          <p14:tracePt t="99019" x="4608513" y="911225"/>
          <p14:tracePt t="99034" x="4632325" y="911225"/>
          <p14:tracePt t="99056" x="4656138" y="911225"/>
          <p14:tracePt t="99114" x="4679950" y="911225"/>
          <p14:tracePt t="99146" x="4703763" y="911225"/>
          <p14:tracePt t="99178" x="4727575" y="935038"/>
          <p14:tracePt t="99278" x="4751388" y="935038"/>
          <p14:tracePt t="99322" x="4776788" y="935038"/>
          <p14:tracePt t="99370" x="4800600" y="935038"/>
          <p14:tracePt t="99772" x="4824413" y="935038"/>
          <p14:tracePt t="99832" x="4848225" y="935038"/>
          <p14:tracePt t="99874" x="4872038" y="935038"/>
          <p14:tracePt t="99988" x="4895850" y="935038"/>
          <p14:tracePt t="100074" x="4919663" y="935038"/>
          <p14:tracePt t="100154" x="4943475" y="935038"/>
          <p14:tracePt t="107475" x="4919663" y="958850"/>
          <p14:tracePt t="107515" x="4895850" y="982663"/>
          <p14:tracePt t="107543" x="4872038" y="982663"/>
          <p14:tracePt t="107560" x="4824413" y="1006475"/>
          <p14:tracePt t="107581" x="4751388" y="1031875"/>
          <p14:tracePt t="107603" x="4703763" y="1031875"/>
          <p14:tracePt t="112207" x="4703763" y="1055688"/>
          <p14:tracePt t="112510" x="4703763" y="1079500"/>
          <p14:tracePt t="112540" x="4679950" y="1103313"/>
          <p14:tracePt t="112558" x="4632325" y="1103313"/>
          <p14:tracePt t="112576" x="4632325" y="1127125"/>
          <p14:tracePt t="112768" x="4608513" y="1127125"/>
          <p14:tracePt t="112815" x="4584700" y="1127125"/>
          <p14:tracePt t="112843" x="4584700" y="1150938"/>
          <p14:tracePt t="112858" x="4559300" y="1150938"/>
          <p14:tracePt t="114739" x="4535488" y="1150938"/>
          <p14:tracePt t="114835" x="4535488" y="1174750"/>
          <p14:tracePt t="114874" x="4535488" y="1198563"/>
          <p14:tracePt t="114895" x="4535488" y="1222375"/>
          <p14:tracePt t="114917" x="4511675" y="1246188"/>
          <p14:tracePt t="114939" x="4511675" y="1271588"/>
          <p14:tracePt t="115403" x="4487863" y="1271588"/>
          <p14:tracePt t="116531" x="4464050" y="1271588"/>
          <p14:tracePt t="116559" x="4440238" y="1271588"/>
          <p14:tracePt t="116589" x="4343400" y="1319213"/>
          <p14:tracePt t="116613" x="4295775" y="1343025"/>
          <p14:tracePt t="116634" x="4295775" y="1366838"/>
          <p14:tracePt t="116740" x="4295775" y="1343025"/>
          <p14:tracePt t="116782" x="4367213" y="1246188"/>
          <p14:tracePt t="116813" x="4511675" y="1127125"/>
          <p14:tracePt t="116834" x="4679950" y="1031875"/>
          <p14:tracePt t="116859" x="4872038" y="958850"/>
          <p14:tracePt t="116879" x="5040313" y="935038"/>
          <p14:tracePt t="116896" x="5208588" y="911225"/>
          <p14:tracePt t="116916" x="5448300" y="887413"/>
          <p14:tracePt t="116934" x="5519738" y="887413"/>
          <p14:tracePt t="116951" x="5567363" y="887413"/>
          <p14:tracePt t="116968" x="5664200" y="911225"/>
          <p14:tracePt t="116993" x="5975350" y="1079500"/>
          <p14:tracePt t="117015" x="6216650" y="1150938"/>
          <p14:tracePt t="117033" x="6432550" y="1246188"/>
          <p14:tracePt t="117052" x="6575425" y="1295400"/>
          <p14:tracePt t="117068" x="6624638" y="1319213"/>
          <p14:tracePt t="117166" x="6648450" y="1319213"/>
          <p14:tracePt t="117190" x="6672263" y="1319213"/>
          <p14:tracePt t="117209" x="6696075" y="1319213"/>
          <p14:tracePt t="117224" x="6767513" y="1319213"/>
          <p14:tracePt t="117241" x="6864350" y="1295400"/>
          <p14:tracePt t="117260" x="6983413" y="1295400"/>
          <p14:tracePt t="117280" x="7127875" y="1271588"/>
          <p14:tracePt t="117299" x="7151688" y="1271588"/>
          <p14:tracePt t="117384" x="7151688" y="1246188"/>
          <p14:tracePt t="117440" x="7007225" y="1222375"/>
          <p14:tracePt t="117466" x="6959600" y="1222375"/>
          <p14:tracePt t="117488" x="6935788" y="1222375"/>
          <p14:tracePt t="117507" x="6911975" y="1198563"/>
          <p14:tracePt t="117524" x="6864350" y="1198563"/>
          <p14:tracePt t="117540" x="6816725" y="1198563"/>
          <p14:tracePt t="117560" x="6719888" y="1174750"/>
          <p14:tracePt t="117578" x="6672263" y="1174750"/>
          <p14:tracePt t="117596" x="6648450" y="1150938"/>
          <p14:tracePt t="117619" x="6624638" y="1127125"/>
          <p14:tracePt t="117637" x="6624638" y="1103313"/>
          <p14:tracePt t="117718" x="6624638" y="1079500"/>
          <p14:tracePt t="117758" x="6648450" y="1079500"/>
          <p14:tracePt t="117775" x="6648450" y="1055688"/>
          <p14:tracePt t="117799" x="6672263" y="1055688"/>
          <p14:tracePt t="117817" x="6672263" y="1031875"/>
          <p14:tracePt t="117839" x="6696075" y="1031875"/>
          <p14:tracePt t="117954" x="6719888" y="1031875"/>
          <p14:tracePt t="118465" x="6743700" y="1031875"/>
          <p14:tracePt t="118534" x="6767513" y="1031875"/>
          <p14:tracePt t="118562" x="6791325" y="1031875"/>
          <p14:tracePt t="118587" x="6840538" y="1006475"/>
          <p14:tracePt t="118620" x="6864350" y="982663"/>
          <p14:tracePt t="118644" x="6888163" y="982663"/>
          <p14:tracePt t="118662" x="6888163" y="958850"/>
          <p14:tracePt t="119232" x="6864350" y="958850"/>
          <p14:tracePt t="119271" x="6791325" y="1006475"/>
          <p14:tracePt t="119299" x="6767513" y="1006475"/>
          <p14:tracePt t="119325" x="6672263" y="1006475"/>
          <p14:tracePt t="119345" x="6599238" y="1006475"/>
          <p14:tracePt t="119362" x="6575425" y="1006475"/>
          <p14:tracePt t="119632" x="6599238" y="1006475"/>
          <p14:tracePt t="120037" x="6599238" y="982663"/>
          <p14:tracePt t="120090" x="6599238" y="958850"/>
          <p14:tracePt t="120220" x="6624638" y="958850"/>
          <p14:tracePt t="120268" x="6624638" y="935038"/>
          <p14:tracePt t="120301" x="6696075" y="935038"/>
          <p14:tracePt t="120330" x="6719888" y="935038"/>
          <p14:tracePt t="120418" x="6719888" y="958850"/>
          <p14:tracePt t="120435" x="6672263" y="958850"/>
          <p14:tracePt t="120454" x="6599238" y="982663"/>
          <p14:tracePt t="120473" x="6480175" y="982663"/>
          <p14:tracePt t="120474" x="6383338" y="1006475"/>
          <p14:tracePt t="120495" x="6216650" y="1006475"/>
          <p14:tracePt t="120512" x="6167438" y="1006475"/>
          <p14:tracePt t="120669" x="6191250" y="1006475"/>
          <p14:tracePt t="120720" x="6335713" y="1055688"/>
          <p14:tracePt t="120830" x="6359525" y="1055688"/>
          <p14:tracePt t="120875" x="6408738" y="1055688"/>
          <p14:tracePt t="120913" x="6480175" y="1079500"/>
          <p14:tracePt t="120914" x="6503988" y="1079500"/>
          <p14:tracePt t="121323" x="6527800" y="1079500"/>
          <p14:tracePt t="121355" x="6575425" y="1079500"/>
          <p14:tracePt t="121379" x="6648450" y="1055688"/>
          <p14:tracePt t="121402" x="6696075" y="1055688"/>
          <p14:tracePt t="124811" x="6696075" y="1079500"/>
          <p14:tracePt t="124837" x="6672263" y="1079500"/>
          <p14:tracePt t="125413" x="6648450" y="1079500"/>
          <p14:tracePt t="125456" x="6648450" y="1103313"/>
          <p14:tracePt t="125899" x="6624638" y="1103313"/>
          <p14:tracePt t="125933" x="6599238" y="1103313"/>
          <p14:tracePt t="125958" x="6551613" y="1103313"/>
          <p14:tracePt t="125984" x="6503988" y="1103313"/>
          <p14:tracePt t="126009" x="6480175" y="1103313"/>
          <p14:tracePt t="126011" x="6456363" y="1103313"/>
          <p14:tracePt t="126877" x="6480175" y="1103313"/>
          <p14:tracePt t="126924" x="6959600" y="1150938"/>
          <p14:tracePt t="126954" x="7464425" y="1198563"/>
          <p14:tracePt t="126976" x="7751763" y="1198563"/>
          <p14:tracePt t="126999" x="8135938" y="1198563"/>
          <p14:tracePt t="127018" x="8280400" y="1174750"/>
          <p14:tracePt t="127036" x="8328025" y="1150938"/>
          <p14:tracePt t="127061" x="8351838" y="1127125"/>
          <p14:tracePt t="127062" x="8375650" y="1127125"/>
          <p14:tracePt t="127093" x="8375650" y="1103313"/>
          <p14:tracePt t="127126" x="8399463" y="1103313"/>
          <p14:tracePt t="127154" x="8399463" y="1079500"/>
          <p14:tracePt t="127254" x="8375650" y="1079500"/>
          <p14:tracePt t="127271" x="8256588" y="1079500"/>
          <p14:tracePt t="127289" x="8040688" y="1079500"/>
          <p14:tracePt t="127307" x="7848600" y="1079500"/>
          <p14:tracePt t="127331" x="7751763" y="1079500"/>
          <p14:tracePt t="127353" x="7727950" y="1079500"/>
          <p14:tracePt t="127406" x="7704138" y="1079500"/>
          <p14:tracePt t="127454" x="7680325" y="1079500"/>
          <p14:tracePt t="127472" x="7656513" y="1079500"/>
          <p14:tracePt t="127607" x="7656513" y="1055688"/>
          <p14:tracePt t="127654" x="7656513" y="1031875"/>
          <p14:tracePt t="127694" x="7656513" y="1006475"/>
          <p14:tracePt t="127726" x="7680325" y="1006475"/>
          <p14:tracePt t="127754" x="7680325" y="982663"/>
          <p14:tracePt t="127782" x="7727950" y="982663"/>
          <p14:tracePt t="127820" x="8040688" y="1006475"/>
          <p14:tracePt t="127854" x="8399463" y="1055688"/>
          <p14:tracePt t="127902" x="8399463" y="1079500"/>
          <p14:tracePt t="128094" x="8375650" y="1079500"/>
          <p14:tracePt t="128115" x="8280400" y="1103313"/>
          <p14:tracePt t="128138" x="7824788" y="1150938"/>
          <p14:tracePt t="128157" x="7127875" y="1150938"/>
          <p14:tracePt t="128176" x="6983413" y="1127125"/>
          <p14:tracePt t="128196" x="6959600" y="1127125"/>
          <p14:tracePt t="128215" x="6983413" y="1103313"/>
          <p14:tracePt t="128238" x="7104063" y="1079500"/>
          <p14:tracePt t="128258" x="7199313" y="1055688"/>
          <p14:tracePt t="128278" x="7296150" y="1031875"/>
          <p14:tracePt t="128299" x="7319963" y="1031875"/>
          <p14:tracePt t="128319" x="7343775" y="1031875"/>
          <p14:tracePt t="128338" x="7367588" y="1031875"/>
          <p14:tracePt t="128358" x="7464425" y="1031875"/>
          <p14:tracePt t="128377" x="7607300" y="1031875"/>
          <p14:tracePt t="128393" x="7799388" y="1031875"/>
          <p14:tracePt t="128418" x="8040688" y="1006475"/>
          <p14:tracePt t="128440" x="8135938" y="982663"/>
          <p14:tracePt t="128458" x="8159750" y="982663"/>
          <p14:tracePt t="128481" x="8207375" y="982663"/>
          <p14:tracePt t="128534" x="8232775" y="982663"/>
          <p14:tracePt t="128554" x="8256588" y="982663"/>
          <p14:tracePt t="128577" x="8328025" y="982663"/>
          <p14:tracePt t="128598" x="8496300" y="982663"/>
          <p14:tracePt t="128618" x="8591550" y="982663"/>
          <p14:tracePt t="128710" x="8567738" y="982663"/>
          <p14:tracePt t="128751" x="8543925" y="1006475"/>
          <p14:tracePt t="128779" x="8520113" y="1006475"/>
          <p14:tracePt t="128822" x="8496300" y="1006475"/>
          <p14:tracePt t="128844" x="8472488" y="1006475"/>
          <p14:tracePt t="128867" x="8448675" y="1006475"/>
          <p14:tracePt t="128886" x="8423275" y="1006475"/>
          <p14:tracePt t="128906" x="8375650" y="1006475"/>
          <p14:tracePt t="128926" x="8351838" y="1006475"/>
          <p14:tracePt t="128952" x="8328025" y="1006475"/>
          <p14:tracePt t="129392" x="8304213" y="1006475"/>
          <p14:tracePt t="129497" x="8256588" y="1006475"/>
          <p14:tracePt t="129545" x="8040688" y="1055688"/>
          <p14:tracePt t="129569" x="7943850" y="1031875"/>
          <p14:tracePt t="129589" x="7704138" y="911225"/>
          <p14:tracePt t="129611" x="7415213" y="742950"/>
          <p14:tracePt t="129629" x="7151688" y="455613"/>
          <p14:tracePt t="129649" x="7032625" y="311150"/>
          <p14:tracePt t="129932" x="7056438" y="311150"/>
          <p14:tracePt t="129974" x="7248525" y="431800"/>
          <p14:tracePt t="129996" x="7367588" y="479425"/>
          <p14:tracePt t="130017" x="7512050" y="550863"/>
          <p14:tracePt t="130040" x="7607300" y="623888"/>
          <p14:tracePt t="130059" x="7704138" y="695325"/>
          <p14:tracePt t="130077" x="7896225" y="815975"/>
          <p14:tracePt t="130080" x="8015288" y="911225"/>
          <p14:tracePt t="130104" x="8591550" y="1246188"/>
          <p14:tracePt t="130409" x="9072563" y="1535113"/>
          <p14:tracePt t="130411" x="9072563" y="1511300"/>
          <p14:tracePt t="130441" x="9023350" y="1414463"/>
          <p14:tracePt t="130443" x="8999538" y="1390650"/>
          <p14:tracePt t="130476" x="8999538" y="1319213"/>
          <p14:tracePt t="130504" x="8999538" y="1295400"/>
          <p14:tracePt t="130531" x="8999538" y="1271588"/>
          <p14:tracePt t="130558" x="8975725" y="1246188"/>
          <p14:tracePt t="130586" x="8904288" y="1198563"/>
          <p14:tracePt t="130615" x="8880475" y="1174750"/>
          <p14:tracePt t="130643" x="8831263" y="1174750"/>
          <p14:tracePt t="130674" x="8783638" y="1150938"/>
          <p14:tracePt t="130701" x="8664575" y="1127125"/>
          <p14:tracePt t="130727" x="8496300" y="1103313"/>
          <p14:tracePt t="130753" x="8423275" y="1103313"/>
          <p14:tracePt t="130754" x="8399463" y="1103313"/>
          <p14:tracePt t="130858" x="8375650" y="1103313"/>
          <p14:tracePt t="130884" x="8328025" y="1079500"/>
          <p14:tracePt t="130914" x="8232775" y="1055688"/>
          <p14:tracePt t="130936" x="8207375" y="1055688"/>
          <p14:tracePt t="130963" x="8183563" y="1055688"/>
          <p14:tracePt t="130992" x="8159750" y="1031875"/>
          <p14:tracePt t="131020" x="8088313" y="1006475"/>
          <p14:tracePt t="131045" x="8064500" y="1006475"/>
          <p14:tracePt t="131694" x="8064500" y="1031875"/>
          <p14:tracePt t="131739" x="8112125" y="1150938"/>
          <p14:tracePt t="131762" x="8135938" y="1198563"/>
          <p14:tracePt t="131783" x="8135938" y="1222375"/>
          <p14:tracePt t="131803" x="8135938" y="1271588"/>
          <p14:tracePt t="131821" x="8135938" y="1295400"/>
          <p14:tracePt t="131842" x="8135938" y="1366838"/>
          <p14:tracePt t="131866" x="8159750" y="1462088"/>
          <p14:tracePt t="131887" x="8159750" y="1535113"/>
          <p14:tracePt t="131907" x="8183563" y="1654175"/>
          <p14:tracePt t="131931" x="8183563" y="1846263"/>
          <p14:tracePt t="131951" x="8183563" y="1966913"/>
          <p14:tracePt t="131971" x="8207375" y="2109788"/>
          <p14:tracePt t="131993" x="8207375" y="2254250"/>
          <p14:tracePt t="132010" x="8207375" y="2325688"/>
          <p14:tracePt t="132033" x="8183563" y="2446338"/>
          <p14:tracePt t="132051" x="8183563" y="2517775"/>
          <p14:tracePt t="132071" x="8183563" y="2589213"/>
          <p14:tracePt t="132093" x="8183563" y="2686050"/>
          <p14:tracePt t="132110" x="8183563" y="2757488"/>
          <p14:tracePt t="132131" x="8159750" y="2852738"/>
          <p14:tracePt t="132154" x="8135938" y="2949575"/>
          <p14:tracePt t="132179" x="8112125" y="3141663"/>
          <p14:tracePt t="132200" x="8088313" y="3260725"/>
          <p14:tracePt t="132220" x="8064500" y="3452813"/>
          <p14:tracePt t="132244" x="8064500" y="3621088"/>
          <p14:tracePt t="132267" x="8040688" y="3789363"/>
          <p14:tracePt t="132289" x="8040688" y="3884613"/>
          <p14:tracePt t="132290" x="8015288" y="3956050"/>
          <p14:tracePt t="132310" x="8015288" y="4100513"/>
          <p14:tracePt t="132338" x="7967663" y="4484688"/>
          <p14:tracePt t="132357" x="7943850" y="4675188"/>
          <p14:tracePt t="132377" x="7920038" y="4891088"/>
          <p14:tracePt t="132379" x="7920038" y="4987925"/>
          <p14:tracePt t="132406" x="7920038" y="5227638"/>
          <p14:tracePt t="132431" x="7920038" y="5419725"/>
          <p14:tracePt t="132448" x="7920038" y="5491163"/>
          <p14:tracePt t="132450" x="7920038" y="5538788"/>
          <p14:tracePt t="132468" x="7920038" y="5586413"/>
          <p14:tracePt t="132488" x="7920038" y="5635625"/>
          <p14:tracePt t="132506" x="7920038" y="5683250"/>
          <p14:tracePt t="132527" x="7920038" y="5707063"/>
          <p14:tracePt t="132543" x="7896225" y="5754688"/>
          <p14:tracePt t="132567" x="7896225" y="5851525"/>
          <p14:tracePt t="132587" x="7896225" y="5946775"/>
          <p14:tracePt t="132607" x="7896225" y="5970588"/>
          <p14:tracePt t="132631" x="7896225" y="5994400"/>
          <p14:tracePt t="132651" x="7896225" y="6018213"/>
          <p14:tracePt t="132673" x="7896225" y="6042025"/>
          <p14:tracePt t="132697" x="7896225" y="6067425"/>
          <p14:tracePt t="132698" x="7896225" y="6091238"/>
          <p14:tracePt t="132717" x="7920038" y="6138863"/>
          <p14:tracePt t="132738" x="7920038" y="6162675"/>
          <p14:tracePt t="132842" x="7920038" y="6186488"/>
          <p14:tracePt t="132865" x="7943850" y="6186488"/>
          <p14:tracePt t="133225" x="7943850" y="6210300"/>
          <p14:tracePt t="133617" x="7967663" y="6210300"/>
          <p14:tracePt t="133671" x="7991475" y="6186488"/>
          <p14:tracePt t="133726" x="7991475" y="6162675"/>
          <p14:tracePt t="133822" x="7967663" y="6138863"/>
          <p14:tracePt t="134105" x="7943850" y="6138863"/>
          <p14:tracePt t="134305" x="7943850" y="6115050"/>
          <p14:tracePt t="134361" x="7967663" y="6115050"/>
          <p14:tracePt t="134432" x="7991475" y="6115050"/>
          <p14:tracePt t="134494" x="8015288" y="6115050"/>
          <p14:tracePt t="134538" x="8015288" y="6091238"/>
          <p14:tracePt t="134731" x="8040688" y="6091238"/>
          <p14:tracePt t="134771" x="8064500" y="6091238"/>
          <p14:tracePt t="134794" x="8112125" y="6067425"/>
          <p14:tracePt t="134815" x="8232775" y="6018213"/>
          <p14:tracePt t="134836" x="8472488" y="5899150"/>
          <p14:tracePt t="134860" x="8543925" y="5826125"/>
          <p14:tracePt t="134878" x="8567738" y="5778500"/>
          <p14:tracePt t="134900" x="8567738" y="5730875"/>
          <p14:tracePt t="134923" x="8520113" y="5659438"/>
          <p14:tracePt t="134949" x="8375650" y="5491163"/>
          <p14:tracePt t="134973" x="8207375" y="5203825"/>
          <p14:tracePt t="134997" x="8088313" y="4891088"/>
          <p14:tracePt t="135021" x="8040688" y="4579938"/>
          <p14:tracePt t="135043" x="8015288" y="4244975"/>
          <p14:tracePt t="135074" x="8112125" y="3597275"/>
          <p14:tracePt t="135101" x="8232775" y="3165475"/>
          <p14:tracePt t="135121" x="8304213" y="2878138"/>
          <p14:tracePt t="135122" x="8328025" y="2733675"/>
          <p14:tracePt t="135144" x="8328025" y="2493963"/>
          <p14:tracePt t="135170" x="8159750" y="2014538"/>
          <p14:tracePt t="135191" x="7967663" y="1846263"/>
          <p14:tracePt t="135212" x="7319963" y="1727200"/>
          <p14:tracePt t="135234" x="6191250" y="1774825"/>
          <p14:tracePt t="135258" x="4727575" y="1990725"/>
          <p14:tracePt t="135282" x="2976563" y="2349500"/>
          <p14:tracePt t="135304" x="1079500" y="280511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Garamond"/>
              <a:buNone/>
            </a:pPr>
            <a:r>
              <a:rPr lang="en-US" b="1" dirty="0"/>
              <a:t>SWOT Analysis</a:t>
            </a:r>
            <a:endParaRPr b="1" dirty="0"/>
          </a:p>
        </p:txBody>
      </p:sp>
      <p:sp>
        <p:nvSpPr>
          <p:cNvPr id="162" name="Google Shape;162;p20"/>
          <p:cNvSpPr txBox="1">
            <a:spLocks noGrp="1"/>
          </p:cNvSpPr>
          <p:nvPr>
            <p:ph type="body" idx="1"/>
          </p:nvPr>
        </p:nvSpPr>
        <p:spPr>
          <a:xfrm>
            <a:off x="889526" y="2632960"/>
            <a:ext cx="3442631" cy="265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 dirty="0"/>
              <a:t>Popular way to develop a strategic plan for an organization.</a:t>
            </a:r>
            <a:endParaRPr dirty="0"/>
          </a:p>
          <a:p>
            <a:pPr marL="285750" lvl="0" indent="-285750" algn="l" rtl="0"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en-US" dirty="0"/>
              <a:t>We will be using a SWOT analysis to identify a potential capstone project topic within your organization.</a:t>
            </a:r>
            <a:endParaRPr dirty="0"/>
          </a:p>
          <a:p>
            <a:pPr marL="285750" lvl="0" indent="-110490" algn="l" rtl="0">
              <a:spcBef>
                <a:spcPts val="1080"/>
              </a:spcBef>
              <a:spcAft>
                <a:spcPts val="0"/>
              </a:spcAft>
              <a:buSzPts val="2760"/>
              <a:buNone/>
            </a:pPr>
            <a:endParaRPr dirty="0"/>
          </a:p>
        </p:txBody>
      </p:sp>
      <p:sp>
        <p:nvSpPr>
          <p:cNvPr id="164" name="Google Shape;164;p20"/>
          <p:cNvSpPr txBox="1"/>
          <p:nvPr/>
        </p:nvSpPr>
        <p:spPr>
          <a:xfrm>
            <a:off x="539645" y="5431943"/>
            <a:ext cx="83195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aramond" panose="02020404030301010803" pitchFamily="18" charset="0"/>
              </a:rPr>
              <a:t>Image attributed to https://i2.wp.com/101planners.com/wp-content/uploads/2021/05/SWOT-analysis-template-with-purpose-and-conclusions_Page_1-1536x1152.png</a:t>
            </a:r>
            <a:endParaRPr dirty="0">
              <a:latin typeface="Garamond" panose="02020404030301010803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D33208-BE4C-0D48-D6D7-6535F9216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358" y="2428803"/>
            <a:ext cx="3816966" cy="28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00B5DA-2F5E-7DBF-4B68-81720E50D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08"/>
    </mc:Choice>
    <mc:Fallback xmlns="">
      <p:transition spd="slow" advTm="65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0" x="479425" y="6665913"/>
          <p14:tracePt t="331" x="1008063" y="6523038"/>
          <p14:tracePt t="336" x="1223963" y="6450013"/>
          <p14:tracePt t="343" x="1416050" y="6402388"/>
          <p14:tracePt t="359" x="1776413" y="6307138"/>
          <p14:tracePt t="374" x="2087563" y="6234113"/>
          <p14:tracePt t="391" x="2400300" y="6186488"/>
          <p14:tracePt t="409" x="2711450" y="6162675"/>
          <p14:tracePt t="424" x="3024188" y="6115050"/>
          <p14:tracePt t="440" x="3240088" y="6091238"/>
          <p14:tracePt t="457" x="3335338" y="6067425"/>
          <p14:tracePt t="474" x="3360738" y="6067425"/>
          <p14:tracePt t="717" x="3335338" y="6067425"/>
          <p14:tracePt t="726" x="3335338" y="6091238"/>
          <p14:tracePt t="733" x="3311525" y="6115050"/>
          <p14:tracePt t="742" x="3287713" y="6162675"/>
          <p14:tracePt t="758" x="3216275" y="6257925"/>
          <p14:tracePt t="774" x="3119438" y="6330950"/>
          <p14:tracePt t="791" x="3000375" y="6402388"/>
          <p14:tracePt t="808" x="2760663" y="6473825"/>
          <p14:tracePt t="824" x="2400300" y="6497638"/>
          <p14:tracePt t="841" x="1944688" y="6497638"/>
          <p14:tracePt t="859" x="1416050" y="6497638"/>
          <p14:tracePt t="874" x="887413" y="6426200"/>
          <p14:tracePt t="891" x="360363" y="6330950"/>
          <p14:tracePt t="61745" x="47625" y="4724400"/>
          <p14:tracePt t="61824" x="23813" y="4724400"/>
          <p14:tracePt t="61835" x="0" y="47244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Garamond"/>
              <a:buNone/>
            </a:pPr>
            <a:r>
              <a:rPr lang="en-US" sz="6000" b="1" dirty="0"/>
              <a:t>S</a:t>
            </a:r>
            <a:r>
              <a:rPr lang="en-US" b="1" dirty="0"/>
              <a:t>trengths</a:t>
            </a:r>
            <a:endParaRPr b="1" dirty="0"/>
          </a:p>
        </p:txBody>
      </p:sp>
      <p:sp>
        <p:nvSpPr>
          <p:cNvPr id="170" name="Google Shape;170;p21"/>
          <p:cNvSpPr txBox="1"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 dirty="0"/>
              <a:t>What does your organization, workplace or department do well? What are the strengths?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 dirty="0"/>
              <a:t>To get you started, look at the National Database of Nursing Quality Indicators® (NDNQI®)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 dirty="0"/>
              <a:t>Ideally, you should identify a problem area of interest from this list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 dirty="0"/>
              <a:t>The link for this is found in </a:t>
            </a:r>
            <a:r>
              <a:rPr lang="en-US" i="1" dirty="0"/>
              <a:t>Moodle</a:t>
            </a:r>
            <a:r>
              <a:rPr lang="en-US"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6DF9BF-77D7-A470-9969-76FE48399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85"/>
    </mc:Choice>
    <mc:Fallback xmlns="">
      <p:transition spd="slow" advTm="75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21" x="360363" y="6378575"/>
          <p14:tracePt t="13223" x="552450" y="6307138"/>
          <p14:tracePt t="13233" x="695325" y="6234113"/>
          <p14:tracePt t="13243" x="839788" y="6162675"/>
          <p14:tracePt t="13247" x="984250" y="6091238"/>
          <p14:tracePt t="13258" x="1079500" y="6018213"/>
          <p14:tracePt t="13275" x="1247775" y="5899150"/>
          <p14:tracePt t="13279" x="1344613" y="5851525"/>
          <p14:tracePt t="13292" x="1392238" y="5802313"/>
          <p14:tracePt t="13295" x="1416050" y="5778500"/>
          <p14:tracePt t="13310" x="1439863" y="5754688"/>
          <p14:tracePt t="13325" x="1463675" y="5730875"/>
          <p14:tracePt t="13421" x="1439863" y="5730875"/>
          <p14:tracePt t="13552" x="1416050" y="5730875"/>
          <p14:tracePt t="15162" x="1392238" y="5730875"/>
          <p14:tracePt t="15181" x="1368425" y="5730875"/>
          <p14:tracePt t="15250" x="1344613" y="5730875"/>
          <p14:tracePt t="15306" x="1319213" y="5730875"/>
          <p14:tracePt t="15340" x="1295400" y="5730875"/>
          <p14:tracePt t="15350" x="1295400" y="5707063"/>
          <p14:tracePt t="15636" x="1271588" y="5707063"/>
          <p14:tracePt t="15676" x="1247775" y="5707063"/>
          <p14:tracePt t="15693" x="1223963" y="5707063"/>
          <p14:tracePt t="15706" x="1200150" y="5707063"/>
          <p14:tracePt t="15716" x="1176338" y="5707063"/>
          <p14:tracePt t="15731" x="1152525" y="5707063"/>
          <p14:tracePt t="15746" x="1128713" y="5707063"/>
          <p14:tracePt t="15834" x="1103313" y="5707063"/>
          <p14:tracePt t="15859" x="1079500" y="5707063"/>
          <p14:tracePt t="25684" x="1079500" y="5683250"/>
          <p14:tracePt t="25701" x="1055688" y="5659438"/>
          <p14:tracePt t="25715" x="1055688" y="5635625"/>
          <p14:tracePt t="25726" x="1055688" y="5611813"/>
          <p14:tracePt t="25741" x="1079500" y="5611813"/>
          <p14:tracePt t="25757" x="1176338" y="5562600"/>
          <p14:tracePt t="25762" x="1295400" y="5538788"/>
          <p14:tracePt t="25774" x="1416050" y="5467350"/>
          <p14:tracePt t="25791" x="1752600" y="5275263"/>
          <p14:tracePt t="25795" x="1919288" y="5180013"/>
          <p14:tracePt t="25807" x="2063750" y="5059363"/>
          <p14:tracePt t="25812" x="2232025" y="4964113"/>
          <p14:tracePt t="25824" x="2352675" y="4867275"/>
          <p14:tracePt t="25828" x="2471738" y="4795838"/>
          <p14:tracePt t="25841" x="2544763" y="4748213"/>
          <p14:tracePt t="25844" x="2616200" y="4724400"/>
          <p14:tracePt t="25858" x="2711450" y="4700588"/>
          <p14:tracePt t="25875" x="2808288" y="4675188"/>
          <p14:tracePt t="25891" x="2927350" y="4651375"/>
          <p14:tracePt t="25908" x="3095625" y="4603750"/>
          <p14:tracePt t="25924" x="3287713" y="4579938"/>
          <p14:tracePt t="25941" x="3503613" y="4508500"/>
          <p14:tracePt t="25957" x="3695700" y="4460875"/>
          <p14:tracePt t="25973" x="3863975" y="4411663"/>
          <p14:tracePt t="25990" x="3984625" y="4364038"/>
          <p14:tracePt t="26007" x="4056063" y="4340225"/>
          <p14:tracePt t="26011" x="4079875" y="4316413"/>
          <p14:tracePt t="26024" x="4103688" y="4316413"/>
          <p14:tracePt t="26028" x="4103688" y="4292600"/>
          <p14:tracePt t="26041" x="4127500" y="4292600"/>
          <p14:tracePt t="26058" x="4151313" y="4268788"/>
          <p14:tracePt t="26082" x="4151313" y="4244975"/>
          <p14:tracePt t="26091" x="4176713" y="4244975"/>
          <p14:tracePt t="26114" x="4200525" y="4219575"/>
          <p14:tracePt t="26130" x="4224338" y="4219575"/>
          <p14:tracePt t="26141" x="4248150" y="4195763"/>
          <p14:tracePt t="26157" x="4295775" y="4171950"/>
          <p14:tracePt t="26173" x="4343400" y="4148138"/>
          <p14:tracePt t="26190" x="4392613" y="4124325"/>
          <p14:tracePt t="26208" x="4464050" y="4076700"/>
          <p14:tracePt t="26213" x="4487863" y="4076700"/>
          <p14:tracePt t="26223" x="4535488" y="4076700"/>
          <p14:tracePt t="26227" x="4559300" y="4052888"/>
          <p14:tracePt t="26243" x="4584700" y="4052888"/>
          <p14:tracePt t="26256" x="4608513" y="4052888"/>
          <p14:tracePt t="26274" x="4632325" y="4052888"/>
          <p14:tracePt t="26289" x="4656138" y="4076700"/>
          <p14:tracePt t="26306" x="4656138" y="4100513"/>
          <p14:tracePt t="26322" x="4679950" y="4124325"/>
          <p14:tracePt t="26339" x="4703763" y="4124325"/>
          <p14:tracePt t="26356" x="4703763" y="4148138"/>
          <p14:tracePt t="26394" x="4656138" y="4148138"/>
          <p14:tracePt t="26402" x="4559300" y="4148138"/>
          <p14:tracePt t="26410" x="4464050" y="4148138"/>
          <p14:tracePt t="26422" x="4343400" y="4148138"/>
          <p14:tracePt t="26439" x="4079875" y="4148138"/>
          <p14:tracePt t="26456" x="3887788" y="4148138"/>
          <p14:tracePt t="26459" x="3816350" y="4148138"/>
          <p14:tracePt t="26473" x="3743325" y="4148138"/>
          <p14:tracePt t="26475" x="3719513" y="4148138"/>
          <p14:tracePt t="26489" x="3695700" y="4148138"/>
          <p14:tracePt t="26629" x="3719513" y="4171950"/>
          <p14:tracePt t="26642" x="3743325" y="4171950"/>
          <p14:tracePt t="26647" x="3792538" y="4171950"/>
          <p14:tracePt t="26659" x="3840163" y="4195763"/>
          <p14:tracePt t="26664" x="3911600" y="4195763"/>
          <p14:tracePt t="26675" x="3984625" y="4195763"/>
          <p14:tracePt t="26679" x="4103688" y="4195763"/>
          <p14:tracePt t="26689" x="4200525" y="4195763"/>
          <p14:tracePt t="26693" x="4343400" y="4195763"/>
          <p14:tracePt t="26707" x="4608513" y="4195763"/>
          <p14:tracePt t="26724" x="4919663" y="4171950"/>
          <p14:tracePt t="26740" x="5208588" y="4148138"/>
          <p14:tracePt t="26746" x="5351463" y="4124325"/>
          <p14:tracePt t="26757" x="5448300" y="4124325"/>
          <p14:tracePt t="26773" x="5543550" y="4124325"/>
          <p14:tracePt t="26790" x="5567363" y="4100513"/>
          <p14:tracePt t="26818" x="5592763" y="4100513"/>
          <p14:tracePt t="26828" x="5616575" y="4100513"/>
          <p14:tracePt t="26841" x="5640388" y="4100513"/>
          <p14:tracePt t="26844" x="5735638" y="4100513"/>
          <p14:tracePt t="26857" x="5832475" y="4100513"/>
          <p14:tracePt t="26861" x="5975350" y="4076700"/>
          <p14:tracePt t="26874" x="6288088" y="4052888"/>
          <p14:tracePt t="26891" x="6624638" y="4029075"/>
          <p14:tracePt t="26906" x="6888163" y="4029075"/>
          <p14:tracePt t="26922" x="7104063" y="4029075"/>
          <p14:tracePt t="26939" x="7272338" y="4029075"/>
          <p14:tracePt t="26956" x="7367588" y="4029075"/>
          <p14:tracePt t="26972" x="7440613" y="4029075"/>
          <p14:tracePt t="26989" x="7488238" y="4029075"/>
          <p14:tracePt t="27006" x="7512050" y="4005263"/>
          <p14:tracePt t="27033" x="7535863" y="4005263"/>
          <p14:tracePt t="27074" x="7559675" y="4005263"/>
          <p14:tracePt t="27083" x="7583488" y="4005263"/>
          <p14:tracePt t="27090" x="7607300" y="4005263"/>
          <p14:tracePt t="27204" x="7583488" y="4005263"/>
          <p14:tracePt t="27221" x="7559675" y="4005263"/>
          <p14:tracePt t="27234" x="7535863" y="4029075"/>
          <p14:tracePt t="27238" x="7488238" y="4029075"/>
          <p14:tracePt t="27248" x="7440613" y="4029075"/>
          <p14:tracePt t="27257" x="7391400" y="4052888"/>
          <p14:tracePt t="27260" x="7319963" y="4052888"/>
          <p14:tracePt t="27274" x="7127875" y="4076700"/>
          <p14:tracePt t="27291" x="6935788" y="4100513"/>
          <p14:tracePt t="27307" x="6743700" y="4124325"/>
          <p14:tracePt t="27324" x="6527800" y="4124325"/>
          <p14:tracePt t="27340" x="6335713" y="4148138"/>
          <p14:tracePt t="27357" x="6191250" y="4148138"/>
          <p14:tracePt t="27374" x="6143625" y="4148138"/>
          <p14:tracePt t="27426" x="6119813" y="4171950"/>
          <p14:tracePt t="27444" x="6096000" y="4171950"/>
          <p14:tracePt t="27450" x="6072188" y="4195763"/>
          <p14:tracePt t="27460" x="6048375" y="4195763"/>
          <p14:tracePt t="27474" x="5951538" y="4219575"/>
          <p14:tracePt t="27491" x="5856288" y="4244975"/>
          <p14:tracePt t="27507" x="5759450" y="4268788"/>
          <p14:tracePt t="27524" x="5711825" y="4292600"/>
          <p14:tracePt t="27540" x="5688013" y="4292600"/>
          <p14:tracePt t="27604" x="5664200" y="4292600"/>
          <p14:tracePt t="27614" x="5616575" y="4292600"/>
          <p14:tracePt t="27626" x="5543550" y="4292600"/>
          <p14:tracePt t="27632" x="5472113" y="4292600"/>
          <p14:tracePt t="27637" x="5400675" y="4292600"/>
          <p14:tracePt t="27648" x="5303838" y="4292600"/>
          <p14:tracePt t="27657" x="5232400" y="4268788"/>
          <p14:tracePt t="27660" x="5184775" y="4268788"/>
          <p14:tracePt t="27672" x="5159375" y="4268788"/>
          <p14:tracePt t="27675" x="5135563" y="4268788"/>
          <p14:tracePt t="27689" x="5111750" y="4268788"/>
          <p14:tracePt t="27770" x="5135563" y="4268788"/>
          <p14:tracePt t="27778" x="5159375" y="4268788"/>
          <p14:tracePt t="27789" x="5208588" y="4268788"/>
          <p14:tracePt t="27806" x="5351463" y="4268788"/>
          <p14:tracePt t="27822" x="5543550" y="4268788"/>
          <p14:tracePt t="27839" x="5711825" y="4268788"/>
          <p14:tracePt t="27856" x="5808663" y="4268788"/>
          <p14:tracePt t="27858" x="5832475" y="4268788"/>
          <p14:tracePt t="27873" x="5856288" y="4268788"/>
          <p14:tracePt t="27875" x="5880100" y="4268788"/>
          <p14:tracePt t="27935" x="5903913" y="4268788"/>
          <p14:tracePt t="27951" x="5927725" y="4268788"/>
          <p14:tracePt t="27958" x="5951538" y="4268788"/>
          <p14:tracePt t="27975" x="5975350" y="4244975"/>
          <p14:tracePt t="28071" x="5975350" y="4268788"/>
          <p14:tracePt t="28079" x="5975350" y="4292600"/>
          <p14:tracePt t="28096" x="5975350" y="4316413"/>
          <p14:tracePt t="28108" x="5975350" y="4340225"/>
          <p14:tracePt t="28112" x="5975350" y="4387850"/>
          <p14:tracePt t="28125" x="5975350" y="4411663"/>
          <p14:tracePt t="28128" x="5975350" y="4460875"/>
          <p14:tracePt t="28141" x="5975350" y="4508500"/>
          <p14:tracePt t="28144" x="5975350" y="4556125"/>
          <p14:tracePt t="28158" x="6000750" y="4627563"/>
          <p14:tracePt t="28162" x="6024563" y="4700588"/>
          <p14:tracePt t="28175" x="6072188" y="4891088"/>
          <p14:tracePt t="28192" x="6119813" y="5083175"/>
          <p14:tracePt t="28208" x="6191250" y="5299075"/>
          <p14:tracePt t="28225" x="6216650" y="5514975"/>
          <p14:tracePt t="28241" x="6240463" y="5659438"/>
          <p14:tracePt t="28257" x="6264275" y="5730875"/>
          <p14:tracePt t="28275" x="6264275" y="5754688"/>
          <p14:tracePt t="28360" x="6240463" y="5754688"/>
          <p14:tracePt t="28375" x="6216650" y="5730875"/>
          <p14:tracePt t="28394" x="6191250" y="5730875"/>
          <p14:tracePt t="28409" x="6167438" y="5730875"/>
          <p14:tracePt t="28419" x="6119813" y="5730875"/>
          <p14:tracePt t="28424" x="6096000" y="5730875"/>
          <p14:tracePt t="28439" x="5927725" y="5730875"/>
          <p14:tracePt t="28456" x="5711825" y="5730875"/>
          <p14:tracePt t="28473" x="5495925" y="5730875"/>
          <p14:tracePt t="28490" x="5351463" y="5730875"/>
          <p14:tracePt t="28507" x="5232400" y="5754688"/>
          <p14:tracePt t="28523" x="5184775" y="5778500"/>
          <p14:tracePt t="28539" x="5135563" y="5778500"/>
          <p14:tracePt t="28556" x="5111750" y="5778500"/>
          <p14:tracePt t="28573" x="5111750" y="5802313"/>
          <p14:tracePt t="28576" x="5087938" y="5802313"/>
          <p14:tracePt t="28590" x="5040313" y="5802313"/>
          <p14:tracePt t="28607" x="4992688" y="5802313"/>
          <p14:tracePt t="28623" x="4919663" y="5802313"/>
          <p14:tracePt t="28639" x="4848225" y="5802313"/>
          <p14:tracePt t="28656" x="4824413" y="5802313"/>
          <p14:tracePt t="28673" x="4800600" y="5802313"/>
          <p14:tracePt t="28689" x="4776788" y="5802313"/>
          <p14:tracePt t="28833" x="4751388" y="5802313"/>
          <p14:tracePt t="28845" x="4751388" y="5826125"/>
          <p14:tracePt t="29248" x="4727575" y="5826125"/>
          <p14:tracePt t="29456" x="4703763" y="5826125"/>
          <p14:tracePt t="29474" x="4679950" y="5851525"/>
          <p14:tracePt t="29489" x="4632325" y="5851525"/>
          <p14:tracePt t="29501" x="4608513" y="5875338"/>
          <p14:tracePt t="29505" x="4584700" y="5875338"/>
          <p14:tracePt t="29512" x="4535488" y="5899150"/>
          <p14:tracePt t="29524" x="4487863" y="5922963"/>
          <p14:tracePt t="29527" x="4440238" y="5922963"/>
          <p14:tracePt t="29539" x="4392613" y="5946775"/>
          <p14:tracePt t="29555" x="4319588" y="5946775"/>
          <p14:tracePt t="29558" x="4295775" y="5946775"/>
          <p14:tracePt t="29572" x="4271963" y="5946775"/>
          <p14:tracePt t="29575" x="4248150" y="5946775"/>
          <p14:tracePt t="29589" x="4224338" y="5946775"/>
          <p14:tracePt t="29613" x="4200525" y="5946775"/>
          <p14:tracePt t="29667" x="4176713" y="5946775"/>
          <p14:tracePt t="29675" x="4151313" y="5946775"/>
          <p14:tracePt t="29690" x="4127500" y="5922963"/>
          <p14:tracePt t="29706" x="4103688" y="5922963"/>
          <p14:tracePt t="29782" x="4079875" y="5922963"/>
          <p14:tracePt t="29806" x="4056063" y="5922963"/>
          <p14:tracePt t="29823" x="4032250" y="5922963"/>
          <p14:tracePt t="30160" x="4008438" y="5922963"/>
          <p14:tracePt t="30712" x="3984625" y="5899150"/>
          <p14:tracePt t="30730" x="3959225" y="5899150"/>
          <p14:tracePt t="30745" x="3935413" y="5899150"/>
          <p14:tracePt t="30757" x="3935413" y="5875338"/>
          <p14:tracePt t="30782" x="3911600" y="5875338"/>
          <p14:tracePt t="30814" x="3911600" y="5851525"/>
          <p14:tracePt t="30824" x="3935413" y="5826125"/>
          <p14:tracePt t="30835" x="3959225" y="5778500"/>
          <p14:tracePt t="30846" x="4056063" y="5683250"/>
          <p14:tracePt t="30855" x="4176713" y="5538788"/>
          <p14:tracePt t="30858" x="4319588" y="5370513"/>
          <p14:tracePt t="30872" x="4487863" y="5203825"/>
          <p14:tracePt t="30875" x="4679950" y="5011738"/>
          <p14:tracePt t="30888" x="4848225" y="4843463"/>
          <p14:tracePt t="30893" x="5016500" y="4651375"/>
          <p14:tracePt t="30905" x="5280025" y="4364038"/>
          <p14:tracePt t="30922" x="5448300" y="4195763"/>
          <p14:tracePt t="30938" x="5495925" y="4148138"/>
          <p14:tracePt t="30956" x="5519738" y="4124325"/>
          <p14:tracePt t="30985" x="5543550" y="4124325"/>
          <p14:tracePt t="30994" x="5567363" y="4124325"/>
          <p14:tracePt t="31005" x="5592763" y="4124325"/>
          <p14:tracePt t="31022" x="5640388" y="4100513"/>
          <p14:tracePt t="31039" x="5711825" y="4100513"/>
          <p14:tracePt t="31055" x="5759450" y="4076700"/>
          <p14:tracePt t="31072" x="5808663" y="4076700"/>
          <p14:tracePt t="31180" x="5808663" y="4100513"/>
          <p14:tracePt t="31189" x="5808663" y="4124325"/>
          <p14:tracePt t="31201" x="5783263" y="4148138"/>
          <p14:tracePt t="31205" x="5759450" y="4171950"/>
          <p14:tracePt t="31214" x="5759450" y="4195763"/>
          <p14:tracePt t="31223" x="5735638" y="4195763"/>
          <p14:tracePt t="31227" x="5711825" y="4219575"/>
          <p14:tracePt t="31240" x="5688013" y="4244975"/>
          <p14:tracePt t="31257" x="5664200" y="4244975"/>
          <p14:tracePt t="31273" x="5640388" y="4244975"/>
          <p14:tracePt t="31291" x="5592763" y="4244975"/>
          <p14:tracePt t="31307" x="5567363" y="4244975"/>
          <p14:tracePt t="31323" x="5519738" y="4219575"/>
          <p14:tracePt t="31340" x="5472113" y="4219575"/>
          <p14:tracePt t="31356" x="5448300" y="4219575"/>
          <p14:tracePt t="31373" x="5448300" y="4195763"/>
          <p14:tracePt t="31834" x="5448300" y="4219575"/>
          <p14:tracePt t="31851" x="5424488" y="4219575"/>
          <p14:tracePt t="31859" x="5424488" y="4244975"/>
          <p14:tracePt t="31873" x="5424488" y="4268788"/>
          <p14:tracePt t="31877" x="5424488" y="4292600"/>
          <p14:tracePt t="31891" x="5424488" y="4364038"/>
          <p14:tracePt t="31908" x="5400675" y="4411663"/>
          <p14:tracePt t="31924" x="5400675" y="4508500"/>
          <p14:tracePt t="31940" x="5400675" y="4556125"/>
          <p14:tracePt t="31957" x="5400675" y="4603750"/>
          <p14:tracePt t="31974" x="5375275" y="4651375"/>
          <p14:tracePt t="31990" x="5375275" y="4700588"/>
          <p14:tracePt t="32005" x="5375275" y="4748213"/>
          <p14:tracePt t="32022" x="5375275" y="4795838"/>
          <p14:tracePt t="32038" x="5400675" y="4843463"/>
          <p14:tracePt t="32055" x="5400675" y="4891088"/>
          <p14:tracePt t="32071" x="5400675" y="4916488"/>
          <p14:tracePt t="32074" x="5400675" y="4940300"/>
          <p14:tracePt t="32097" x="5400675" y="4964113"/>
          <p14:tracePt t="35270" x="5400675" y="5011738"/>
          <p14:tracePt t="35278" x="5400675" y="5035550"/>
          <p14:tracePt t="35288" x="5424488" y="5059363"/>
          <p14:tracePt t="35304" x="5495925" y="5156200"/>
          <p14:tracePt t="35321" x="5592763" y="5227638"/>
          <p14:tracePt t="35338" x="5688013" y="5322888"/>
          <p14:tracePt t="35355" x="5759450" y="5370513"/>
          <p14:tracePt t="35372" x="5808663" y="5419725"/>
          <p14:tracePt t="35388" x="5808663" y="5443538"/>
          <p14:tracePt t="35405" x="5808663" y="5467350"/>
          <p14:tracePt t="35421" x="5808663" y="5514975"/>
          <p14:tracePt t="35438" x="5808663" y="5562600"/>
          <p14:tracePt t="35454" x="5808663" y="5586413"/>
          <p14:tracePt t="35471" x="5808663" y="5635625"/>
          <p14:tracePt t="35488" x="5808663" y="5683250"/>
          <p14:tracePt t="35504" x="5783263" y="5707063"/>
          <p14:tracePt t="35521" x="5783263" y="5754688"/>
          <p14:tracePt t="35538" x="5783263" y="5778500"/>
          <p14:tracePt t="35554" x="5759450" y="5802313"/>
          <p14:tracePt t="35571" x="5759450" y="5826125"/>
          <p14:tracePt t="35591" x="5735638" y="5826125"/>
          <p14:tracePt t="35605" x="5735638" y="5851525"/>
          <p14:tracePt t="36762" x="5711825" y="5851525"/>
          <p14:tracePt t="73540" x="5711825" y="5826125"/>
          <p14:tracePt t="73558" x="5735638" y="5778500"/>
          <p14:tracePt t="73571" x="5735638" y="5635625"/>
          <p14:tracePt t="73582" x="5711825" y="5562600"/>
          <p14:tracePt t="73597" x="5688013" y="5419725"/>
          <p14:tracePt t="73614" x="5688013" y="5370513"/>
          <p14:tracePt t="73631" x="5688013" y="5346700"/>
          <p14:tracePt t="73881" x="5664200" y="5346700"/>
          <p14:tracePt t="73891" x="5640388" y="5346700"/>
          <p14:tracePt t="73903" x="5592763" y="5346700"/>
          <p14:tracePt t="73910" x="5567363" y="5370513"/>
          <p14:tracePt t="73915" x="5543550" y="5370513"/>
          <p14:tracePt t="73919" x="5519738" y="5370513"/>
          <p14:tracePt t="73927" x="5495925" y="5395913"/>
          <p14:tracePt t="73935" x="5472113" y="5395913"/>
          <p14:tracePt t="73947" x="5448300" y="5419725"/>
          <p14:tracePt t="73963" x="5400675" y="5467350"/>
          <p14:tracePt t="73979" x="5351463" y="5491163"/>
          <p14:tracePt t="73983" x="5327650" y="5514975"/>
          <p14:tracePt t="73996" x="5256213" y="5538788"/>
          <p14:tracePt t="73999" x="5184775" y="5586413"/>
          <p14:tracePt t="74013" x="4895850" y="5635625"/>
          <p14:tracePt t="74030" x="4464050" y="5707063"/>
          <p14:tracePt t="74046" x="3840163" y="5802313"/>
          <p14:tracePt t="74063" x="3024188" y="5899150"/>
          <p14:tracePt t="74080" x="2111375" y="5994400"/>
          <p14:tracePt t="74096" x="1560513" y="6067425"/>
          <p14:tracePt t="74113" x="936625" y="6162675"/>
          <p14:tracePt t="74129" x="312738" y="62817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FE070-8D45-F04D-E2B0-384DDFE84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NDNQI Structure </a:t>
            </a:r>
            <a:r>
              <a:rPr lang="en-US" b="1" dirty="0">
                <a:solidFill>
                  <a:srgbClr val="00253B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I</a:t>
            </a:r>
            <a:r>
              <a:rPr lang="en-US" sz="4000" b="1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ndicators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85D38-E541-8DED-44BF-6F53161E0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Nurse turnover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Patient volume and flow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Patient contacts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RN education/specialty certification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Staffing and skill mix 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56F6FF-921E-9C41-3C76-CA04CCA77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032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84"/>
    </mc:Choice>
    <mc:Fallback xmlns="">
      <p:transition spd="slow" advTm="81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8" x="792163" y="4867275"/>
          <p14:tracePt t="547" x="1247775" y="4772025"/>
          <p14:tracePt t="556" x="2016125" y="4627563"/>
          <p14:tracePt t="574" x="3000375" y="4460875"/>
          <p14:tracePt t="589" x="3959225" y="4268788"/>
          <p14:tracePt t="606" x="4895850" y="4076700"/>
          <p14:tracePt t="623" x="5783263" y="3884613"/>
          <p14:tracePt t="626" x="6191250" y="3789363"/>
          <p14:tracePt t="639" x="6624638" y="3716338"/>
          <p14:tracePt t="643" x="7032625" y="3644900"/>
          <p14:tracePt t="656" x="7415213" y="3597275"/>
          <p14:tracePt t="657" x="7799388" y="3549650"/>
          <p14:tracePt t="673" x="8472488" y="3500438"/>
          <p14:tracePt t="691" x="9023350" y="3476625"/>
          <p14:tracePt t="937" x="8664575" y="3597275"/>
          <p14:tracePt t="944" x="8448675" y="3476625"/>
          <p14:tracePt t="956" x="8280400" y="3405188"/>
          <p14:tracePt t="972" x="8040688" y="3260725"/>
          <p14:tracePt t="990" x="8015288" y="3189288"/>
          <p14:tracePt t="1006" x="8015288" y="3141663"/>
          <p14:tracePt t="1022" x="8040688" y="3117850"/>
          <p14:tracePt t="1025" x="8040688" y="3094038"/>
          <p14:tracePt t="1039" x="8040688" y="3068638"/>
          <p14:tracePt t="1056" x="8040688" y="3044825"/>
          <p14:tracePt t="1073" x="7991475" y="2997200"/>
          <p14:tracePt t="1089" x="7848600" y="2901950"/>
          <p14:tracePt t="1106" x="7799388" y="2852738"/>
          <p14:tracePt t="1144" x="7775575" y="2852738"/>
          <p14:tracePt t="1169" x="7751763" y="2852738"/>
          <p14:tracePt t="1195" x="7751763" y="2878138"/>
          <p14:tracePt t="1202" x="7727950" y="2878138"/>
          <p14:tracePt t="1209" x="7727950" y="2901950"/>
          <p14:tracePt t="1226" x="7704138" y="2925763"/>
          <p14:tracePt t="1242" x="7680325" y="2949575"/>
          <p14:tracePt t="1258" x="7656513" y="2949575"/>
          <p14:tracePt t="1262" x="7632700" y="2949575"/>
          <p14:tracePt t="1275" x="7607300" y="2949575"/>
          <p14:tracePt t="1279" x="7559675" y="2949575"/>
          <p14:tracePt t="1292" x="7535863" y="2949575"/>
          <p14:tracePt t="1308" x="7512050" y="2949575"/>
          <p14:tracePt t="1325" x="7512050" y="2925763"/>
          <p14:tracePt t="1398" x="7512050" y="2901950"/>
          <p14:tracePt t="1407" x="7488238" y="2901950"/>
          <p14:tracePt t="1550" x="7488238" y="2925763"/>
          <p14:tracePt t="1566" x="7488238" y="2949575"/>
          <p14:tracePt t="1592" x="7488238" y="2973388"/>
          <p14:tracePt t="1604" x="7512050" y="2997200"/>
          <p14:tracePt t="1618" x="7512050" y="3021013"/>
          <p14:tracePt t="1633" x="7535863" y="3068638"/>
          <p14:tracePt t="1641" x="7535863" y="3094038"/>
          <p14:tracePt t="1656" x="7559675" y="3236913"/>
          <p14:tracePt t="1672" x="7607300" y="3381375"/>
          <p14:tracePt t="1689" x="7632700" y="3500438"/>
          <p14:tracePt t="1706" x="7632700" y="3597275"/>
          <p14:tracePt t="1723" x="7632700" y="3668713"/>
          <p14:tracePt t="1726" x="7632700" y="3692525"/>
          <p14:tracePt t="1739" x="7632700" y="3716338"/>
          <p14:tracePt t="1742" x="7632700" y="3740150"/>
          <p14:tracePt t="1756" x="7632700" y="3813175"/>
          <p14:tracePt t="1773" x="7607300" y="3884613"/>
          <p14:tracePt t="1789" x="7607300" y="4005263"/>
          <p14:tracePt t="1806" x="7607300" y="4124325"/>
          <p14:tracePt t="1822" x="7607300" y="4244975"/>
          <p14:tracePt t="1839" x="7656513" y="4364038"/>
          <p14:tracePt t="1856" x="7680325" y="4435475"/>
          <p14:tracePt t="1872" x="7680325" y="4484688"/>
          <p14:tracePt t="1889" x="7680325" y="4532313"/>
          <p14:tracePt t="1906" x="7680325" y="4579938"/>
          <p14:tracePt t="1922" x="7680325" y="4627563"/>
          <p14:tracePt t="1925" x="7680325" y="4651375"/>
          <p14:tracePt t="1939" x="7680325" y="4675188"/>
          <p14:tracePt t="1942" x="7680325" y="4724400"/>
          <p14:tracePt t="1956" x="7680325" y="4772025"/>
          <p14:tracePt t="1972" x="7680325" y="4819650"/>
          <p14:tracePt t="1989" x="7680325" y="4843463"/>
          <p14:tracePt t="2005" x="7680325" y="4867275"/>
          <p14:tracePt t="2023" x="7680325" y="4891088"/>
          <p14:tracePt t="2044" x="7680325" y="4916488"/>
          <p14:tracePt t="2060" x="7656513" y="4940300"/>
          <p14:tracePt t="2072" x="7656513" y="4964113"/>
          <p14:tracePt t="2089" x="7656513" y="5011738"/>
          <p14:tracePt t="2106" x="7656513" y="5059363"/>
          <p14:tracePt t="2122" x="7656513" y="5106988"/>
          <p14:tracePt t="2125" x="7656513" y="5130800"/>
          <p14:tracePt t="2141" x="7656513" y="5156200"/>
          <p14:tracePt t="2156" x="7656513" y="5180013"/>
          <p14:tracePt t="2189" x="7656513" y="5203825"/>
          <p14:tracePt t="2196" x="7632700" y="5203825"/>
          <p14:tracePt t="4227" x="7607300" y="5203825"/>
          <p14:tracePt t="11372" x="7583488" y="5203825"/>
          <p14:tracePt t="11380" x="7464425" y="5180013"/>
          <p14:tracePt t="11392" x="7367588" y="5130800"/>
          <p14:tracePt t="11396" x="7272338" y="5083175"/>
          <p14:tracePt t="11402" x="7151688" y="5011738"/>
          <p14:tracePt t="11417" x="6888163" y="4891088"/>
          <p14:tracePt t="11426" x="6791325" y="4843463"/>
          <p14:tracePt t="11439" x="6672263" y="4795838"/>
          <p14:tracePt t="11442" x="6599238" y="4748213"/>
          <p14:tracePt t="11455" x="6527800" y="4724400"/>
          <p14:tracePt t="11458" x="6480175" y="4700588"/>
          <p14:tracePt t="11472" x="6456363" y="4700588"/>
          <p14:tracePt t="11475" x="6456363" y="4675188"/>
          <p14:tracePt t="11489" x="6432550" y="4675188"/>
          <p14:tracePt t="11513" x="6432550" y="4651375"/>
          <p14:tracePt t="11522" x="6432550" y="4579938"/>
          <p14:tracePt t="11540" x="6408738" y="4219575"/>
          <p14:tracePt t="11555" x="6408738" y="3621088"/>
          <p14:tracePt t="11571" x="6408738" y="3117850"/>
          <p14:tracePt t="11588" x="6480175" y="2709863"/>
          <p14:tracePt t="11605" x="6624638" y="2422525"/>
          <p14:tracePt t="11622" x="6767513" y="2182813"/>
          <p14:tracePt t="11639" x="6864350" y="1966913"/>
          <p14:tracePt t="11642" x="6888163" y="1846263"/>
          <p14:tracePt t="11655" x="6911975" y="1751013"/>
          <p14:tracePt t="11658" x="6911975" y="1677988"/>
          <p14:tracePt t="11672" x="6911975" y="1606550"/>
          <p14:tracePt t="11675" x="6911975" y="1535113"/>
          <p14:tracePt t="11689" x="6911975" y="1462088"/>
          <p14:tracePt t="11705" x="6911975" y="1390650"/>
          <p14:tracePt t="11722" x="6911975" y="1343025"/>
          <p14:tracePt t="11739" x="6911975" y="1295400"/>
          <p14:tracePt t="11756" x="6911975" y="1246188"/>
          <p14:tracePt t="11772" x="6864350" y="1150938"/>
          <p14:tracePt t="11789" x="6719888" y="1006475"/>
          <p14:tracePt t="11804" x="6575425" y="887413"/>
          <p14:tracePt t="11820" x="6456363" y="839788"/>
          <p14:tracePt t="11837" x="6408738" y="815975"/>
          <p14:tracePt t="11857" x="6383338" y="839788"/>
          <p14:tracePt t="11870" x="6359525" y="839788"/>
          <p14:tracePt t="11873" x="6335713" y="887413"/>
          <p14:tracePt t="11887" x="6288088" y="935038"/>
          <p14:tracePt t="11890" x="6240463" y="982663"/>
          <p14:tracePt t="11904" x="6143625" y="1079500"/>
          <p14:tracePt t="11920" x="6024563" y="1174750"/>
          <p14:tracePt t="11938" x="5903913" y="1271588"/>
          <p14:tracePt t="11953" x="5808663" y="1343025"/>
          <p14:tracePt t="11970" x="5640388" y="1414463"/>
          <p14:tracePt t="11987" x="5472113" y="1487488"/>
          <p14:tracePt t="12004" x="5256213" y="1535113"/>
          <p14:tracePt t="12020" x="5040313" y="1535113"/>
          <p14:tracePt t="12037" x="4751388" y="1535113"/>
          <p14:tracePt t="12054" x="4416425" y="1487488"/>
          <p14:tracePt t="12070" x="4056063" y="1414463"/>
          <p14:tracePt t="12073" x="3887788" y="1390650"/>
          <p14:tracePt t="12087" x="3719513" y="1390650"/>
          <p14:tracePt t="12090" x="3600450" y="1366838"/>
          <p14:tracePt t="12104" x="3408363" y="1366838"/>
          <p14:tracePt t="12120" x="3287713" y="1390650"/>
          <p14:tracePt t="12137" x="3119438" y="1462088"/>
          <p14:tracePt t="12153" x="2927350" y="1535113"/>
          <p14:tracePt t="12170" x="2808288" y="1606550"/>
          <p14:tracePt t="12187" x="2735263" y="1654175"/>
          <p14:tracePt t="12203" x="2687638" y="1677988"/>
          <p14:tracePt t="12220" x="2687638" y="1727200"/>
          <p14:tracePt t="12237" x="2687638" y="1774825"/>
          <p14:tracePt t="12253" x="2663825" y="1822450"/>
          <p14:tracePt t="12270" x="2663825" y="1917700"/>
          <p14:tracePt t="12273" x="2640013" y="1966913"/>
          <p14:tracePt t="12287" x="2592388" y="2014538"/>
          <p14:tracePt t="12290" x="2544763" y="2062163"/>
          <p14:tracePt t="12304" x="2471738" y="2133600"/>
          <p14:tracePt t="12320" x="2376488" y="2206625"/>
          <p14:tracePt t="12337" x="2255838" y="2254250"/>
          <p14:tracePt t="12353" x="2087563" y="2325688"/>
          <p14:tracePt t="12370" x="1919288" y="2373313"/>
          <p14:tracePt t="12387" x="1752600" y="2422525"/>
          <p14:tracePt t="12404" x="1703388" y="2422525"/>
          <p14:tracePt t="12480" x="1703388" y="2446338"/>
          <p14:tracePt t="12490" x="1679575" y="2446338"/>
          <p14:tracePt t="12556" x="1679575" y="2470150"/>
          <p14:tracePt t="12562" x="1703388" y="2470150"/>
          <p14:tracePt t="12572" x="1728788" y="2493963"/>
          <p14:tracePt t="12587" x="1776413" y="2517775"/>
          <p14:tracePt t="12604" x="1800225" y="2541588"/>
          <p14:tracePt t="12620" x="1824038" y="2565400"/>
          <p14:tracePt t="12658" x="1824038" y="2589213"/>
          <p14:tracePt t="12696" x="1824038" y="2613025"/>
          <p14:tracePt t="12720" x="1824038" y="2638425"/>
          <p14:tracePt t="12770" x="1824038" y="2662238"/>
          <p14:tracePt t="12989" x="1824038" y="2709863"/>
          <p14:tracePt t="12997" x="1824038" y="2805113"/>
          <p14:tracePt t="13009" x="1824038" y="2925763"/>
          <p14:tracePt t="13014" x="1824038" y="3068638"/>
          <p14:tracePt t="13025" x="1800225" y="3236913"/>
          <p14:tracePt t="13030" x="1800225" y="3405188"/>
          <p14:tracePt t="13039" x="1776413" y="3549650"/>
          <p14:tracePt t="13042" x="1776413" y="3692525"/>
          <p14:tracePt t="13056" x="1752600" y="3836988"/>
          <p14:tracePt t="13072" x="1752600" y="4076700"/>
          <p14:tracePt t="13089" x="1752600" y="4244975"/>
          <p14:tracePt t="13105" x="1728788" y="4435475"/>
          <p14:tracePt t="13120" x="1728788" y="4651375"/>
          <p14:tracePt t="13137" x="1728788" y="4891088"/>
          <p14:tracePt t="13153" x="1728788" y="5130800"/>
          <p14:tracePt t="13170" x="1728788" y="5322888"/>
          <p14:tracePt t="13173" x="1728788" y="5370513"/>
          <p14:tracePt t="13187" x="1703388" y="5443538"/>
          <p14:tracePt t="13189" x="1703388" y="5491163"/>
          <p14:tracePt t="13203" x="1703388" y="5514975"/>
          <p14:tracePt t="13206" x="1679575" y="5562600"/>
          <p14:tracePt t="13220" x="1679575" y="5586413"/>
          <p14:tracePt t="13237" x="1679575" y="5635625"/>
          <p14:tracePt t="13253" x="1679575" y="5659438"/>
          <p14:tracePt t="13270" x="1679575" y="5683250"/>
          <p14:tracePt t="13287" x="1679575" y="5707063"/>
          <p14:tracePt t="13904" x="1679575" y="5730875"/>
          <p14:tracePt t="13920" x="1703388" y="5754688"/>
          <p14:tracePt t="13938" x="1703388" y="5778500"/>
          <p14:tracePt t="13991" x="1703388" y="5802313"/>
          <p14:tracePt t="14023" x="1703388" y="5826125"/>
          <p14:tracePt t="14031" x="1679575" y="5826125"/>
          <p14:tracePt t="14063" x="1655763" y="5851525"/>
          <p14:tracePt t="17719" x="1679575" y="5826125"/>
          <p14:tracePt t="17728" x="1703388" y="5826125"/>
          <p14:tracePt t="17740" x="1728788" y="5802313"/>
          <p14:tracePt t="17745" x="1752600" y="5802313"/>
          <p14:tracePt t="17749" x="1776413" y="5778500"/>
          <p14:tracePt t="17759" x="1800225" y="5754688"/>
          <p14:tracePt t="17769" x="1824038" y="5754688"/>
          <p14:tracePt t="17789" x="1847850" y="5754688"/>
          <p14:tracePt t="17802" x="1847850" y="5730875"/>
          <p14:tracePt t="18288" x="1871663" y="5707063"/>
          <p14:tracePt t="18791" x="1895475" y="5707063"/>
          <p14:tracePt t="18821" x="1919288" y="5707063"/>
          <p14:tracePt t="18837" x="1944688" y="5707063"/>
          <p14:tracePt t="18846" x="1992313" y="5707063"/>
          <p14:tracePt t="18854" x="2039938" y="5707063"/>
          <p14:tracePt t="18871" x="2255838" y="5683250"/>
          <p14:tracePt t="18888" x="2544763" y="5659438"/>
          <p14:tracePt t="18904" x="2903538" y="5611813"/>
          <p14:tracePt t="18920" x="3240088" y="5586413"/>
          <p14:tracePt t="18937" x="3503613" y="5562600"/>
          <p14:tracePt t="18954" x="3695700" y="5514975"/>
          <p14:tracePt t="18971" x="3816350" y="5491163"/>
          <p14:tracePt t="18974" x="3840163" y="5491163"/>
          <p14:tracePt t="18988" x="3863975" y="5491163"/>
          <p14:tracePt t="18991" x="3887788" y="5491163"/>
          <p14:tracePt t="19022" x="3887788" y="5467350"/>
          <p14:tracePt t="19029" x="3911600" y="5467350"/>
          <p14:tracePt t="19037" x="3935413" y="5467350"/>
          <p14:tracePt t="19056" x="4032250" y="5443538"/>
          <p14:tracePt t="19072" x="4151313" y="5395913"/>
          <p14:tracePt t="19089" x="4343400" y="5346700"/>
          <p14:tracePt t="19102" x="4535488" y="5275263"/>
          <p14:tracePt t="19119" x="4727575" y="5203825"/>
          <p14:tracePt t="19136" x="4824413" y="5156200"/>
          <p14:tracePt t="19152" x="4872038" y="5130800"/>
          <p14:tracePt t="19169" x="4919663" y="5106988"/>
          <p14:tracePt t="19185" x="4943475" y="5083175"/>
          <p14:tracePt t="19202" x="4943475" y="5059363"/>
          <p14:tracePt t="19238" x="4919663" y="5059363"/>
          <p14:tracePt t="19252" x="4895850" y="5035550"/>
          <p14:tracePt t="19260" x="4872038" y="5035550"/>
          <p14:tracePt t="19270" x="4824413" y="5011738"/>
          <p14:tracePt t="19285" x="4751388" y="4964113"/>
          <p14:tracePt t="19302" x="4656138" y="4891088"/>
          <p14:tracePt t="19319" x="4584700" y="4795838"/>
          <p14:tracePt t="19335" x="4584700" y="4603750"/>
          <p14:tracePt t="19352" x="4656138" y="4268788"/>
          <p14:tracePt t="19369" x="4872038" y="3789363"/>
          <p14:tracePt t="19386" x="5087938" y="3236913"/>
          <p14:tracePt t="19402" x="5327650" y="2565400"/>
          <p14:tracePt t="19405" x="5375275" y="2325688"/>
          <p14:tracePt t="19419" x="5375275" y="2109788"/>
          <p14:tracePt t="19421" x="5375275" y="1917700"/>
          <p14:tracePt t="19436" x="5303838" y="1630363"/>
          <p14:tracePt t="19452" x="5159375" y="1366838"/>
          <p14:tracePt t="19470" x="4992688" y="1198563"/>
          <p14:tracePt t="19485" x="4919663" y="1127125"/>
          <p14:tracePt t="19502" x="4824413" y="1055688"/>
          <p14:tracePt t="19519" x="4776788" y="1031875"/>
          <p14:tracePt t="19522" x="4751388" y="1031875"/>
          <p14:tracePt t="19536" x="4727575" y="1031875"/>
          <p14:tracePt t="19553" x="4679950" y="1055688"/>
          <p14:tracePt t="19569" x="4608513" y="1079500"/>
          <p14:tracePt t="19585" x="4511675" y="1127125"/>
          <p14:tracePt t="19602" x="4440238" y="1127125"/>
          <p14:tracePt t="19619" x="4416425" y="1150938"/>
          <p14:tracePt t="19635" x="4392613" y="1150938"/>
          <p14:tracePt t="19656" x="4392613" y="1174750"/>
          <p14:tracePt t="19673" x="4367213" y="1198563"/>
          <p14:tracePt t="19685" x="4343400" y="1246188"/>
          <p14:tracePt t="19702" x="4319588" y="1319213"/>
          <p14:tracePt t="19719" x="4271963" y="1366838"/>
          <p14:tracePt t="19721" x="4248150" y="1390650"/>
          <p14:tracePt t="19736" x="4224338" y="1414463"/>
          <p14:tracePt t="19738" x="4200525" y="1438275"/>
          <p14:tracePt t="19753" x="4176713" y="1462088"/>
          <p14:tracePt t="19769" x="4151313" y="1487488"/>
          <p14:tracePt t="19792" x="4127500" y="1487488"/>
          <p14:tracePt t="19802" x="4127500" y="1511300"/>
          <p14:tracePt t="19819" x="4103688" y="1535113"/>
          <p14:tracePt t="19835" x="4079875" y="1558925"/>
          <p14:tracePt t="19852" x="4032250" y="1582738"/>
          <p14:tracePt t="19868" x="4032250" y="1606550"/>
          <p14:tracePt t="19885" x="4008438" y="1606550"/>
          <p14:tracePt t="19902" x="3984625" y="1630363"/>
          <p14:tracePt t="19919" x="3984625" y="1654175"/>
          <p14:tracePt t="19922" x="3959225" y="1654175"/>
          <p14:tracePt t="19935" x="3935413" y="1677988"/>
          <p14:tracePt t="19952" x="3887788" y="1727200"/>
          <p14:tracePt t="19969" x="3840163" y="1751013"/>
          <p14:tracePt t="19985" x="3768725" y="1798638"/>
          <p14:tracePt t="20002" x="3719513" y="1822450"/>
          <p14:tracePt t="20019" x="3695700" y="1822450"/>
          <p14:tracePt t="20035" x="3695700" y="1846263"/>
          <p14:tracePt t="20052" x="3671888" y="1846263"/>
          <p14:tracePt t="20113" x="3671888" y="1870075"/>
          <p14:tracePt t="20139" x="3671888" y="1893888"/>
          <p14:tracePt t="20148" x="3648075" y="1893888"/>
          <p14:tracePt t="20162" x="3648075" y="1917700"/>
          <p14:tracePt t="20243" x="3671888" y="1917700"/>
          <p14:tracePt t="20254" x="3695700" y="1917700"/>
          <p14:tracePt t="20260" x="3719513" y="1917700"/>
          <p14:tracePt t="20270" x="3719513" y="1893888"/>
          <p14:tracePt t="20280" x="3743325" y="1893888"/>
          <p14:tracePt t="20284" x="3768725" y="1893888"/>
          <p14:tracePt t="20293" x="3792538" y="1893888"/>
          <p14:tracePt t="20303" x="3816350" y="1893888"/>
          <p14:tracePt t="20304" x="3840163" y="1893888"/>
          <p14:tracePt t="20319" x="3863975" y="1893888"/>
          <p14:tracePt t="20321" x="3887788" y="1893888"/>
          <p14:tracePt t="20335" x="3935413" y="1893888"/>
          <p14:tracePt t="20337" x="4008438" y="1870075"/>
          <p14:tracePt t="20352" x="4103688" y="1870075"/>
          <p14:tracePt t="20355" x="4248150" y="1870075"/>
          <p14:tracePt t="20369" x="4608513" y="1822450"/>
          <p14:tracePt t="20385" x="5016500" y="1822450"/>
          <p14:tracePt t="20402" x="5375275" y="1822450"/>
          <p14:tracePt t="20418" x="5519738" y="1798638"/>
          <p14:tracePt t="20435" x="5592763" y="1798638"/>
          <p14:tracePt t="20452" x="5616575" y="1798638"/>
          <p14:tracePt t="20469" x="5640388" y="1798638"/>
          <p14:tracePt t="20485" x="5711825" y="1798638"/>
          <p14:tracePt t="20502" x="5783263" y="1798638"/>
          <p14:tracePt t="20518" x="5880100" y="1798638"/>
          <p14:tracePt t="20521" x="5927725" y="1798638"/>
          <p14:tracePt t="20535" x="6000750" y="1798638"/>
          <p14:tracePt t="20538" x="6048375" y="1798638"/>
          <p14:tracePt t="20553" x="6167438" y="1798638"/>
          <p14:tracePt t="20569" x="6264275" y="1798638"/>
          <p14:tracePt t="20586" x="6335713" y="1798638"/>
          <p14:tracePt t="20602" x="6359525" y="1798638"/>
          <p14:tracePt t="20618" x="6408738" y="1798638"/>
          <p14:tracePt t="20635" x="6456363" y="1822450"/>
          <p14:tracePt t="20652" x="6527800" y="1822450"/>
          <p14:tracePt t="20669" x="6719888" y="1846263"/>
          <p14:tracePt t="20685" x="6864350" y="1846263"/>
          <p14:tracePt t="20702" x="7007225" y="1846263"/>
          <p14:tracePt t="20719" x="7151688" y="1846263"/>
          <p14:tracePt t="20721" x="7248525" y="1846263"/>
          <p14:tracePt t="20735" x="7319963" y="1846263"/>
          <p14:tracePt t="20738" x="7415213" y="1846263"/>
          <p14:tracePt t="20753" x="7512050" y="1846263"/>
          <p14:tracePt t="20769" x="7583488" y="1846263"/>
          <p14:tracePt t="20785" x="7607300" y="1846263"/>
          <p14:tracePt t="20802" x="7656513" y="1846263"/>
          <p14:tracePt t="20848" x="7680325" y="1846263"/>
          <p14:tracePt t="20864" x="7704138" y="1846263"/>
          <p14:tracePt t="20875" x="7727950" y="1846263"/>
          <p14:tracePt t="20888" x="7775575" y="1846263"/>
          <p14:tracePt t="20892" x="7799388" y="1846263"/>
          <p14:tracePt t="20904" x="7848600" y="1846263"/>
          <p14:tracePt t="20908" x="7920038" y="1846263"/>
          <p14:tracePt t="20921" x="8015288" y="1846263"/>
          <p14:tracePt t="20938" x="8040688" y="1846263"/>
          <p14:tracePt t="21411" x="8040688" y="1870075"/>
          <p14:tracePt t="21422" x="8015288" y="1870075"/>
          <p14:tracePt t="21427" x="7991475" y="1870075"/>
          <p14:tracePt t="21438" x="7967663" y="1870075"/>
          <p14:tracePt t="21441" x="7943850" y="1893888"/>
          <p14:tracePt t="21453" x="7896225" y="1893888"/>
          <p14:tracePt t="21470" x="7727950" y="1941513"/>
          <p14:tracePt t="21474" x="7559675" y="1990725"/>
          <p14:tracePt t="21485" x="7343775" y="2038350"/>
          <p14:tracePt t="21502" x="6743700" y="2133600"/>
          <p14:tracePt t="21518" x="6048375" y="2230438"/>
          <p14:tracePt t="21521" x="5735638" y="2278063"/>
          <p14:tracePt t="21535" x="5424488" y="2301875"/>
          <p14:tracePt t="21538" x="5159375" y="2349500"/>
          <p14:tracePt t="21552" x="4776788" y="2349500"/>
          <p14:tracePt t="21570" x="4511675" y="2349500"/>
          <p14:tracePt t="21586" x="4416425" y="2349500"/>
          <p14:tracePt t="21602" x="4367213" y="2349500"/>
          <p14:tracePt t="21624" x="4343400" y="2349500"/>
          <p14:tracePt t="21635" x="4319588" y="2349500"/>
          <p14:tracePt t="21652" x="4224338" y="2349500"/>
          <p14:tracePt t="21669" x="4079875" y="2325688"/>
          <p14:tracePt t="21685" x="3984625" y="2325688"/>
          <p14:tracePt t="21702" x="3935413" y="2325688"/>
          <p14:tracePt t="21718" x="3863975" y="2325688"/>
          <p14:tracePt t="21721" x="3816350" y="2325688"/>
          <p14:tracePt t="21735" x="3768725" y="2301875"/>
          <p14:tracePt t="21738" x="3695700" y="2301875"/>
          <p14:tracePt t="21752" x="3576638" y="2278063"/>
          <p14:tracePt t="21769" x="3503613" y="2278063"/>
          <p14:tracePt t="21785" x="3432175" y="2278063"/>
          <p14:tracePt t="21802" x="3384550" y="2278063"/>
          <p14:tracePt t="21818" x="3311525" y="2254250"/>
          <p14:tracePt t="21835" x="3263900" y="2254250"/>
          <p14:tracePt t="21852" x="3240088" y="2254250"/>
          <p14:tracePt t="21880" x="3216275" y="2254250"/>
          <p14:tracePt t="21913" x="3192463" y="2254250"/>
          <p14:tracePt t="21936" x="3168650" y="2254250"/>
          <p14:tracePt t="22090" x="3143250" y="2254250"/>
          <p14:tracePt t="22107" x="3119438" y="2254250"/>
          <p14:tracePt t="22114" x="3095625" y="2254250"/>
          <p14:tracePt t="22122" x="3071813" y="2254250"/>
          <p14:tracePt t="22138" x="3000375" y="2254250"/>
          <p14:tracePt t="22154" x="2855913" y="2254250"/>
          <p14:tracePt t="22171" x="2735263" y="2254250"/>
          <p14:tracePt t="22188" x="2640013" y="2278063"/>
          <p14:tracePt t="22204" x="2544763" y="2278063"/>
          <p14:tracePt t="22220" x="2519363" y="2278063"/>
          <p14:tracePt t="22237" x="2495550" y="2278063"/>
          <p14:tracePt t="22266" x="2471738" y="2301875"/>
          <p14:tracePt t="22276" x="2447925" y="2301875"/>
          <p14:tracePt t="22289" x="2424113" y="2301875"/>
          <p14:tracePt t="22294" x="2376488" y="2301875"/>
          <p14:tracePt t="22298" x="2327275" y="2325688"/>
          <p14:tracePt t="22305" x="2279650" y="2325688"/>
          <p14:tracePt t="22318" x="2255838" y="2325688"/>
          <p14:tracePt t="22321" x="2208213" y="2349500"/>
          <p14:tracePt t="22335" x="2184400" y="2349500"/>
          <p14:tracePt t="22352" x="2160588" y="2349500"/>
          <p14:tracePt t="22919" x="2136775" y="2349500"/>
          <p14:tracePt t="22943" x="2111375" y="2349500"/>
          <p14:tracePt t="22955" x="2111375" y="2325688"/>
          <p14:tracePt t="22960" x="2087563" y="2325688"/>
          <p14:tracePt t="22976" x="2063750" y="2325688"/>
          <p14:tracePt t="22990" x="2039938" y="2325688"/>
          <p14:tracePt t="23006" x="2016125" y="2325688"/>
          <p14:tracePt t="23061" x="1992313" y="2325688"/>
          <p14:tracePt t="23077" x="1968500" y="2325688"/>
          <p14:tracePt t="23093" x="1944688" y="2325688"/>
          <p14:tracePt t="23102" x="1919288" y="2325688"/>
          <p14:tracePt t="23125" x="1895475" y="2325688"/>
          <p14:tracePt t="23134" x="1895475" y="2301875"/>
          <p14:tracePt t="23165" x="1895475" y="2278063"/>
          <p14:tracePt t="23181" x="1871663" y="2278063"/>
          <p14:tracePt t="23247" x="1871663" y="2254250"/>
          <p14:tracePt t="23279" x="1871663" y="2230438"/>
          <p14:tracePt t="24087" x="1895475" y="2230438"/>
          <p14:tracePt t="24098" x="1919288" y="2230438"/>
          <p14:tracePt t="24109" x="1944688" y="2230438"/>
          <p14:tracePt t="24115" x="1992313" y="2206625"/>
          <p14:tracePt t="24128" x="2087563" y="2206625"/>
          <p14:tracePt t="24138" x="2136775" y="2206625"/>
          <p14:tracePt t="24142" x="2184400" y="2206625"/>
          <p14:tracePt t="24154" x="2208213" y="2206625"/>
          <p14:tracePt t="24157" x="2232025" y="2206625"/>
          <p14:tracePt t="24168" x="2255838" y="2206625"/>
          <p14:tracePt t="24185" x="2279650" y="2206625"/>
          <p14:tracePt t="24205" x="2303463" y="2206625"/>
          <p14:tracePt t="24222" x="2327275" y="2206625"/>
          <p14:tracePt t="24235" x="2352675" y="2206625"/>
          <p14:tracePt t="24238" x="2400300" y="2206625"/>
          <p14:tracePt t="24252" x="2471738" y="2206625"/>
          <p14:tracePt t="24269" x="2568575" y="2206625"/>
          <p14:tracePt t="24285" x="2616200" y="2206625"/>
          <p14:tracePt t="24340" x="2640013" y="2206625"/>
          <p14:tracePt t="24364" x="2663825" y="2206625"/>
          <p14:tracePt t="24381" x="2687638" y="2206625"/>
          <p14:tracePt t="24397" x="2711450" y="2206625"/>
          <p14:tracePt t="24407" x="2735263" y="2206625"/>
          <p14:tracePt t="24420" x="2760663" y="2206625"/>
          <p14:tracePt t="24423" x="2784475" y="2206625"/>
          <p14:tracePt t="24437" x="2808288" y="2206625"/>
          <p14:tracePt t="24440" x="2832100" y="2206625"/>
          <p14:tracePt t="24453" x="2855913" y="2206625"/>
          <p14:tracePt t="24470" x="2879725" y="2206625"/>
          <p14:tracePt t="24486" x="2903538" y="2206625"/>
          <p14:tracePt t="24549" x="2927350" y="2206625"/>
          <p14:tracePt t="24565" x="2952750" y="2206625"/>
          <p14:tracePt t="24575" x="2976563" y="2206625"/>
          <p14:tracePt t="24592" x="3000375" y="2206625"/>
          <p14:tracePt t="24603" x="3024188" y="2206625"/>
          <p14:tracePt t="24620" x="3048000" y="2206625"/>
          <p14:tracePt t="24692" x="3071813" y="2206625"/>
          <p14:tracePt t="24708" x="3095625" y="2206625"/>
          <p14:tracePt t="24724" x="3119438" y="2206625"/>
          <p14:tracePt t="24748" x="3143250" y="2206625"/>
          <p14:tracePt t="24813" x="3168650" y="2206625"/>
          <p14:tracePt t="24854" x="3192463" y="2182813"/>
          <p14:tracePt t="24869" x="3216275" y="2182813"/>
          <p14:tracePt t="24893" x="3240088" y="2182813"/>
          <p14:tracePt t="24902" x="3240088" y="2157413"/>
          <p14:tracePt t="24925" x="3263900" y="2157413"/>
          <p14:tracePt t="24957" x="3263900" y="2133600"/>
          <p14:tracePt t="24965" x="3287713" y="2133600"/>
          <p14:tracePt t="24990" x="3311525" y="2133600"/>
          <p14:tracePt t="25007" x="3311525" y="2109788"/>
          <p14:tracePt t="25013" x="3335338" y="2109788"/>
          <p14:tracePt t="25029" x="3360738" y="2085975"/>
          <p14:tracePt t="25045" x="3384550" y="2085975"/>
          <p14:tracePt t="25054" x="3408363" y="2062163"/>
          <p14:tracePt t="25069" x="3432175" y="2038350"/>
          <p14:tracePt t="25086" x="3455988" y="2014538"/>
          <p14:tracePt t="25103" x="3479800" y="1990725"/>
          <p14:tracePt t="25119" x="3527425" y="1941513"/>
          <p14:tracePt t="25136" x="3551238" y="1893888"/>
          <p14:tracePt t="25153" x="3600450" y="1846263"/>
          <p14:tracePt t="25157" x="3624263" y="1822450"/>
          <p14:tracePt t="25169" x="3624263" y="1798638"/>
          <p14:tracePt t="25186" x="3671888" y="1751013"/>
          <p14:tracePt t="25189" x="3695700" y="1727200"/>
          <p14:tracePt t="25203" x="3695700" y="1701800"/>
          <p14:tracePt t="25207" x="3719513" y="1677988"/>
          <p14:tracePt t="25219" x="3719513" y="1654175"/>
          <p14:tracePt t="25223" x="3719513" y="1630363"/>
          <p14:tracePt t="25239" x="3719513" y="1606550"/>
          <p14:tracePt t="25253" x="3743325" y="1582738"/>
          <p14:tracePt t="25269" x="3743325" y="1558925"/>
          <p14:tracePt t="25288" x="3743325" y="1535113"/>
          <p14:tracePt t="25304" x="3743325" y="1511300"/>
          <p14:tracePt t="25319" x="3743325" y="1487488"/>
          <p14:tracePt t="25334" x="3743325" y="1462088"/>
          <p14:tracePt t="25351" x="3743325" y="1438275"/>
          <p14:tracePt t="25353" x="3719513" y="1414463"/>
          <p14:tracePt t="25368" x="3695700" y="1390650"/>
          <p14:tracePt t="25384" x="3671888" y="1343025"/>
          <p14:tracePt t="25401" x="3671888" y="1319213"/>
          <p14:tracePt t="25418" x="3648075" y="1319213"/>
          <p14:tracePt t="25488" x="3624263" y="1319213"/>
          <p14:tracePt t="25515" x="3624263" y="1295400"/>
          <p14:tracePt t="25526" x="3600450" y="1295400"/>
          <p14:tracePt t="25546" x="3576638" y="1295400"/>
          <p14:tracePt t="25558" x="3576638" y="1271588"/>
          <p14:tracePt t="25571" x="3527425" y="1271588"/>
          <p14:tracePt t="25585" x="3503613" y="1246188"/>
          <p14:tracePt t="25602" x="3455988" y="1246188"/>
          <p14:tracePt t="25619" x="3432175" y="1222375"/>
          <p14:tracePt t="25635" x="3408363" y="1222375"/>
          <p14:tracePt t="25652" x="3384550" y="1198563"/>
          <p14:tracePt t="25669" x="3360738" y="1198563"/>
          <p14:tracePt t="25685" x="3335338" y="1174750"/>
          <p14:tracePt t="25702" x="3311525" y="1174750"/>
          <p14:tracePt t="25705" x="3287713" y="1174750"/>
          <p14:tracePt t="25719" x="3263900" y="1174750"/>
          <p14:tracePt t="25722" x="3240088" y="1174750"/>
          <p14:tracePt t="25735" x="3216275" y="1174750"/>
          <p14:tracePt t="25738" x="3192463" y="1150938"/>
          <p14:tracePt t="25753" x="3168650" y="1150938"/>
          <p14:tracePt t="25769" x="3119438" y="1150938"/>
          <p14:tracePt t="25786" x="3095625" y="1150938"/>
          <p14:tracePt t="25802" x="3071813" y="1150938"/>
          <p14:tracePt t="25818" x="3048000" y="1127125"/>
          <p14:tracePt t="25842" x="3024188" y="1127125"/>
          <p14:tracePt t="25865" x="3000375" y="1127125"/>
          <p14:tracePt t="25881" x="2976563" y="1127125"/>
          <p14:tracePt t="25897" x="2952750" y="1127125"/>
          <p14:tracePt t="25913" x="2927350" y="1127125"/>
          <p14:tracePt t="25922" x="2903538" y="1127125"/>
          <p14:tracePt t="25936" x="2879725" y="1127125"/>
          <p14:tracePt t="25939" x="2855913" y="1127125"/>
          <p14:tracePt t="25952" x="2784475" y="1127125"/>
          <p14:tracePt t="25969" x="2735263" y="1127125"/>
          <p14:tracePt t="25986" x="2687638" y="1127125"/>
          <p14:tracePt t="26002" x="2663825" y="1127125"/>
          <p14:tracePt t="26018" x="2663825" y="1150938"/>
          <p14:tracePt t="26073" x="2640013" y="1150938"/>
          <p14:tracePt t="26091" x="2616200" y="1174750"/>
          <p14:tracePt t="26108" x="2592388" y="1174750"/>
          <p14:tracePt t="26121" x="2592388" y="1198563"/>
          <p14:tracePt t="26129" x="2568575" y="1198563"/>
          <p14:tracePt t="26145" x="2544763" y="1222375"/>
          <p14:tracePt t="26170" x="2519363" y="1222375"/>
          <p14:tracePt t="26177" x="2519363" y="1246188"/>
          <p14:tracePt t="26201" x="2495550" y="1271588"/>
          <p14:tracePt t="26217" x="2495550" y="1295400"/>
          <p14:tracePt t="26241" x="2495550" y="1319213"/>
          <p14:tracePt t="26257" x="2471738" y="1319213"/>
          <p14:tracePt t="26273" x="2471738" y="1343025"/>
          <p14:tracePt t="26313" x="2471738" y="1366838"/>
          <p14:tracePt t="26323" x="2447925" y="1366838"/>
          <p14:tracePt t="26339" x="2447925" y="1390650"/>
          <p14:tracePt t="26353" x="2447925" y="1414463"/>
          <p14:tracePt t="26377" x="2447925" y="1438275"/>
          <p14:tracePt t="26401" x="2447925" y="1462088"/>
          <p14:tracePt t="26425" x="2447925" y="1487488"/>
          <p14:tracePt t="26433" x="2447925" y="1511300"/>
          <p14:tracePt t="26449" x="2447925" y="1535113"/>
          <p14:tracePt t="26457" x="2447925" y="1558925"/>
          <p14:tracePt t="26468" x="2447925" y="1582738"/>
          <p14:tracePt t="26485" x="2471738" y="1630363"/>
          <p14:tracePt t="26501" x="2471738" y="1654175"/>
          <p14:tracePt t="26518" x="2495550" y="1677988"/>
          <p14:tracePt t="26521" x="2495550" y="1701800"/>
          <p14:tracePt t="26554" x="2495550" y="1727200"/>
          <p14:tracePt t="26561" x="2519363" y="1727200"/>
          <p14:tracePt t="26585" x="2544763" y="1727200"/>
          <p14:tracePt t="26593" x="2544763" y="1751013"/>
          <p14:tracePt t="26601" x="2568575" y="1751013"/>
          <p14:tracePt t="26618" x="2592388" y="1774825"/>
          <p14:tracePt t="26635" x="2616200" y="1774825"/>
          <p14:tracePt t="26651" x="2640013" y="1798638"/>
          <p14:tracePt t="26668" x="2663825" y="1798638"/>
          <p14:tracePt t="26684" x="2663825" y="1822450"/>
          <p14:tracePt t="26701" x="2687638" y="1822450"/>
          <p14:tracePt t="26718" x="2711450" y="1846263"/>
          <p14:tracePt t="26721" x="2735263" y="1846263"/>
          <p14:tracePt t="26738" x="2760663" y="1870075"/>
          <p14:tracePt t="26751" x="2784475" y="1870075"/>
          <p14:tracePt t="26754" x="2808288" y="1893888"/>
          <p14:tracePt t="26768" x="2832100" y="1893888"/>
          <p14:tracePt t="26792" x="2855913" y="1893888"/>
          <p14:tracePt t="26885" x="2879725" y="1893888"/>
          <p14:tracePt t="26894" x="2903538" y="1893888"/>
          <p14:tracePt t="26906" x="2952750" y="1893888"/>
          <p14:tracePt t="26922" x="3000375" y="1893888"/>
          <p14:tracePt t="26936" x="3024188" y="1893888"/>
          <p14:tracePt t="26940" x="3048000" y="1893888"/>
          <p14:tracePt t="26953" x="3071813" y="1893888"/>
          <p14:tracePt t="26969" x="3071813" y="1870075"/>
          <p14:tracePt t="27000" x="3095625" y="1870075"/>
          <p14:tracePt t="27017" x="3119438" y="1846263"/>
          <p14:tracePt t="27033" x="3143250" y="1822450"/>
          <p14:tracePt t="27056" x="3168650" y="1798638"/>
          <p14:tracePt t="27080" x="3168650" y="1774825"/>
          <p14:tracePt t="27112" x="3192463" y="1774825"/>
          <p14:tracePt t="27128" x="3192463" y="1751013"/>
          <p14:tracePt t="27152" x="3192463" y="1727200"/>
          <p14:tracePt t="27169" x="3192463" y="1701800"/>
          <p14:tracePt t="27187" x="3192463" y="1677988"/>
          <p14:tracePt t="27196" x="3192463" y="1654175"/>
          <p14:tracePt t="27210" x="3192463" y="1630363"/>
          <p14:tracePt t="27218" x="3192463" y="1606550"/>
          <p14:tracePt t="27234" x="3192463" y="1582738"/>
          <p14:tracePt t="27251" x="3192463" y="1558925"/>
          <p14:tracePt t="27269" x="3168650" y="1511300"/>
          <p14:tracePt t="27284" x="3143250" y="1487488"/>
          <p14:tracePt t="27301" x="3143250" y="1438275"/>
          <p14:tracePt t="27318" x="3119438" y="1414463"/>
          <p14:tracePt t="27320" x="3095625" y="1390650"/>
          <p14:tracePt t="27344" x="3095625" y="1366838"/>
          <p14:tracePt t="27353" x="3071813" y="1366838"/>
          <p14:tracePt t="27376" x="3048000" y="1366838"/>
          <p14:tracePt t="27384" x="3024188" y="1366838"/>
          <p14:tracePt t="27401" x="2952750" y="1366838"/>
          <p14:tracePt t="27418" x="2855913" y="1366838"/>
          <p14:tracePt t="27434" x="2735263" y="1414463"/>
          <p14:tracePt t="27451" x="2616200" y="1487488"/>
          <p14:tracePt t="27467" x="2519363" y="1558925"/>
          <p14:tracePt t="27484" x="2424113" y="1654175"/>
          <p14:tracePt t="27501" x="2352675" y="1727200"/>
          <p14:tracePt t="27518" x="2327275" y="1798638"/>
          <p14:tracePt t="27521" x="2303463" y="1822450"/>
          <p14:tracePt t="27534" x="2303463" y="1846263"/>
          <p14:tracePt t="27550" x="2303463" y="1941513"/>
          <p14:tracePt t="27553" x="2303463" y="2014538"/>
          <p14:tracePt t="27567" x="2327275" y="2062163"/>
          <p14:tracePt t="27569" x="2352675" y="2133600"/>
          <p14:tracePt t="27584" x="2424113" y="2278063"/>
          <p14:tracePt t="27601" x="2495550" y="2373313"/>
          <p14:tracePt t="27618" x="2568575" y="2470150"/>
          <p14:tracePt t="27634" x="2735263" y="2541588"/>
          <p14:tracePt t="27650" x="2976563" y="2613025"/>
          <p14:tracePt t="27667" x="3263900" y="2686050"/>
          <p14:tracePt t="27684" x="3455988" y="2733675"/>
          <p14:tracePt t="27701" x="3576638" y="2757488"/>
          <p14:tracePt t="27717" x="3624263" y="2757488"/>
          <p14:tracePt t="27734" x="3695700" y="2757488"/>
          <p14:tracePt t="27750" x="3863975" y="2733675"/>
          <p14:tracePt t="27753" x="3984625" y="2709863"/>
          <p14:tracePt t="27768" x="4248150" y="2638425"/>
          <p14:tracePt t="27785" x="4535488" y="2565400"/>
          <p14:tracePt t="27800" x="4632325" y="2541588"/>
          <p14:tracePt t="27817" x="4824413" y="2517775"/>
          <p14:tracePt t="27834" x="4992688" y="2493963"/>
          <p14:tracePt t="27851" x="5256213" y="2493963"/>
          <p14:tracePt t="27853" x="5375275" y="2493963"/>
          <p14:tracePt t="27867" x="5519738" y="2493963"/>
          <p14:tracePt t="27870" x="5664200" y="2493963"/>
          <p14:tracePt t="27884" x="5951538" y="2470150"/>
          <p14:tracePt t="27901" x="6191250" y="2470150"/>
          <p14:tracePt t="27917" x="6311900" y="2470150"/>
          <p14:tracePt t="27934" x="6335713" y="2470150"/>
          <p14:tracePt t="27950" x="6335713" y="2493963"/>
          <p14:tracePt t="27980" x="6335713" y="2517775"/>
          <p14:tracePt t="28107" x="6311900" y="2517775"/>
          <p14:tracePt t="28117" x="6288088" y="2517775"/>
          <p14:tracePt t="28320" x="6264275" y="2541588"/>
          <p14:tracePt t="28329" x="6240463" y="2541588"/>
          <p14:tracePt t="28334" x="6191250" y="2565400"/>
          <p14:tracePt t="28351" x="5832475" y="2638425"/>
          <p14:tracePt t="28368" x="5327650" y="2686050"/>
          <p14:tracePt t="28385" x="4776788" y="2757488"/>
          <p14:tracePt t="28402" x="4248150" y="2828925"/>
          <p14:tracePt t="28405" x="4056063" y="2878138"/>
          <p14:tracePt t="28417" x="3887788" y="2925763"/>
          <p14:tracePt t="28433" x="3624263" y="2997200"/>
          <p14:tracePt t="28450" x="3455988" y="3044825"/>
          <p14:tracePt t="28453" x="3384550" y="3068638"/>
          <p14:tracePt t="28467" x="3335338" y="3094038"/>
          <p14:tracePt t="28469" x="3287713" y="3094038"/>
          <p14:tracePt t="28484" x="3168650" y="3117850"/>
          <p14:tracePt t="28500" x="3048000" y="3141663"/>
          <p14:tracePt t="28517" x="2903538" y="3165475"/>
          <p14:tracePt t="28533" x="2735263" y="3213100"/>
          <p14:tracePt t="28550" x="2471738" y="3236913"/>
          <p14:tracePt t="28567" x="2232025" y="3260725"/>
          <p14:tracePt t="28584" x="2039938" y="3260725"/>
          <p14:tracePt t="28600" x="1968500" y="3284538"/>
          <p14:tracePt t="28617" x="1944688" y="3284538"/>
          <p14:tracePt t="28634" x="1895475" y="3308350"/>
          <p14:tracePt t="28650" x="1871663" y="3308350"/>
          <p14:tracePt t="28652" x="1847850" y="3308350"/>
          <p14:tracePt t="28669" x="1824038" y="3333750"/>
          <p14:tracePt t="28684" x="1776413" y="3333750"/>
          <p14:tracePt t="28701" x="1728788" y="3333750"/>
          <p14:tracePt t="28717" x="1679575" y="3333750"/>
          <p14:tracePt t="28733" x="1608138" y="3333750"/>
          <p14:tracePt t="28750" x="1560513" y="3333750"/>
          <p14:tracePt t="29069" x="1584325" y="3333750"/>
          <p14:tracePt t="29077" x="1608138" y="3333750"/>
          <p14:tracePt t="29084" x="1631950" y="3333750"/>
          <p14:tracePt t="29101" x="1776413" y="3308350"/>
          <p14:tracePt t="29118" x="1992313" y="3284538"/>
          <p14:tracePt t="29134" x="2232025" y="3236913"/>
          <p14:tracePt t="29151" x="2471738" y="3213100"/>
          <p14:tracePt t="29168" x="2735263" y="3189288"/>
          <p14:tracePt t="29185" x="3024188" y="3141663"/>
          <p14:tracePt t="29201" x="3311525" y="3117850"/>
          <p14:tracePt t="29217" x="3576638" y="3094038"/>
          <p14:tracePt t="29234" x="3792538" y="3044825"/>
          <p14:tracePt t="29238" x="3863975" y="3044825"/>
          <p14:tracePt t="29251" x="3887788" y="3044825"/>
          <p14:tracePt t="29254" x="3911600" y="3021013"/>
          <p14:tracePt t="29268" x="3935413" y="3021013"/>
          <p14:tracePt t="29285" x="3959225" y="3021013"/>
          <p14:tracePt t="29301" x="3984625" y="3021013"/>
          <p14:tracePt t="29320" x="4056063" y="3021013"/>
          <p14:tracePt t="29334" x="4127500" y="3021013"/>
          <p14:tracePt t="29351" x="4224338" y="3021013"/>
          <p14:tracePt t="29368" x="4319588" y="3021013"/>
          <p14:tracePt t="29385" x="4440238" y="3021013"/>
          <p14:tracePt t="29401" x="4559300" y="3021013"/>
          <p14:tracePt t="29417" x="4703763" y="3044825"/>
          <p14:tracePt t="29435" x="4824413" y="3044825"/>
          <p14:tracePt t="29437" x="4848225" y="3044825"/>
          <p14:tracePt t="29452" x="4872038" y="3044825"/>
          <p14:tracePt t="30054" x="4895850" y="3044825"/>
          <p14:tracePt t="30452" x="4919663" y="3044825"/>
          <p14:tracePt t="30460" x="4919663" y="3021013"/>
          <p14:tracePt t="30469" x="4943475" y="3021013"/>
          <p14:tracePt t="30580" x="4967288" y="3021013"/>
          <p14:tracePt t="30588" x="4967288" y="2997200"/>
          <p14:tracePt t="30629" x="4992688" y="2973388"/>
          <p14:tracePt t="30710" x="5016500" y="2973388"/>
          <p14:tracePt t="30726" x="5016500" y="2949575"/>
          <p14:tracePt t="30738" x="5040313" y="2949575"/>
          <p14:tracePt t="30752" x="5064125" y="2949575"/>
          <p14:tracePt t="30768" x="5087938" y="2949575"/>
          <p14:tracePt t="30783" x="5111750" y="2949575"/>
          <p14:tracePt t="30797" x="5135563" y="2949575"/>
          <p14:tracePt t="30949" x="5159375" y="2949575"/>
          <p14:tracePt t="30972" x="5159375" y="2925763"/>
          <p14:tracePt t="31004" x="5184775" y="2925763"/>
          <p14:tracePt t="31012" x="5184775" y="2901950"/>
          <p14:tracePt t="31028" x="5208588" y="2901950"/>
          <p14:tracePt t="31038" x="5208588" y="2878138"/>
          <p14:tracePt t="31050" x="5232400" y="2878138"/>
          <p14:tracePt t="31067" x="5256213" y="2852738"/>
          <p14:tracePt t="31070" x="5280025" y="2852738"/>
          <p14:tracePt t="31085" x="5303838" y="2828925"/>
          <p14:tracePt t="31100" x="5351463" y="2805113"/>
          <p14:tracePt t="31117" x="5400675" y="2781300"/>
          <p14:tracePt t="31133" x="5472113" y="2757488"/>
          <p14:tracePt t="31150" x="5495925" y="2757488"/>
          <p14:tracePt t="31212" x="5519738" y="2757488"/>
          <p14:tracePt t="31256" x="5519738" y="2781300"/>
          <p14:tracePt t="31298" x="5495925" y="2781300"/>
          <p14:tracePt t="31443" x="5495925" y="2805113"/>
          <p14:tracePt t="31929" x="5495925" y="2781300"/>
          <p14:tracePt t="32194" x="5495925" y="2757488"/>
          <p14:tracePt t="32962" x="5519738" y="2757488"/>
          <p14:tracePt t="33002" x="5519738" y="2781300"/>
          <p14:tracePt t="33019" x="5519738" y="2805113"/>
          <p14:tracePt t="33032" x="5543550" y="2828925"/>
          <p14:tracePt t="33043" x="5567363" y="2901950"/>
          <p14:tracePt t="33051" x="5567363" y="2973388"/>
          <p14:tracePt t="33067" x="5616575" y="3094038"/>
          <p14:tracePt t="33084" x="5664200" y="3260725"/>
          <p14:tracePt t="33101" x="5688013" y="3429000"/>
          <p14:tracePt t="33117" x="5735638" y="3549650"/>
          <p14:tracePt t="33134" x="5759450" y="3621088"/>
          <p14:tracePt t="33151" x="5759450" y="3644900"/>
          <p14:tracePt t="33211" x="5759450" y="3668713"/>
          <p14:tracePt t="33227" x="5735638" y="3692525"/>
          <p14:tracePt t="33245" x="5735638" y="3716338"/>
          <p14:tracePt t="33258" x="5711825" y="3740150"/>
          <p14:tracePt t="33261" x="5711825" y="3763963"/>
          <p14:tracePt t="33273" x="5688013" y="3789363"/>
          <p14:tracePt t="33361" x="5664200" y="3789363"/>
          <p14:tracePt t="33377" x="5640388" y="3789363"/>
          <p14:tracePt t="33393" x="5616575" y="3763963"/>
          <p14:tracePt t="33401" x="5592763" y="3763963"/>
          <p14:tracePt t="33417" x="5543550" y="3740150"/>
          <p14:tracePt t="33434" x="5519738" y="3740150"/>
          <p14:tracePt t="33537" x="5519738" y="3716338"/>
          <p14:tracePt t="36517" x="5495925" y="3716338"/>
          <p14:tracePt t="36527" x="5472113" y="3716338"/>
          <p14:tracePt t="36533" x="5351463" y="3740150"/>
          <p14:tracePt t="36549" x="5135563" y="3789363"/>
          <p14:tracePt t="36565" x="4872038" y="3836988"/>
          <p14:tracePt t="36582" x="4703763" y="3908425"/>
          <p14:tracePt t="36585" x="4656138" y="3908425"/>
          <p14:tracePt t="36599" x="4632325" y="3932238"/>
          <p14:tracePt t="36601" x="4608513" y="3932238"/>
          <p14:tracePt t="36672" x="4584700" y="3932238"/>
          <p14:tracePt t="36688" x="4584700" y="3956050"/>
          <p14:tracePt t="36699" x="4535488" y="3956050"/>
          <p14:tracePt t="36709" x="4511675" y="3956050"/>
          <p14:tracePt t="36718" x="4464050" y="3979863"/>
          <p14:tracePt t="36732" x="4416425" y="3979863"/>
          <p14:tracePt t="36749" x="4367213" y="4005263"/>
          <p14:tracePt t="36955" x="4367213" y="3979863"/>
          <p14:tracePt t="37091" x="4367213" y="3956050"/>
          <p14:tracePt t="37425" x="4367213" y="3932238"/>
          <p14:tracePt t="37450" x="4392613" y="3908425"/>
          <p14:tracePt t="37466" x="4392613" y="3884613"/>
          <p14:tracePt t="37489" x="4416425" y="3884613"/>
          <p14:tracePt t="37500" x="4416425" y="3860800"/>
          <p14:tracePt t="39724" x="4416425" y="3836988"/>
          <p14:tracePt t="39756" x="4440238" y="3836988"/>
          <p14:tracePt t="39765" x="4440238" y="3813175"/>
          <p14:tracePt t="49480" x="4464050" y="3813175"/>
          <p14:tracePt t="51388" x="4464050" y="3789363"/>
          <p14:tracePt t="51540" x="4487863" y="3789363"/>
          <p14:tracePt t="52036" x="4464050" y="3813175"/>
          <p14:tracePt t="52044" x="4440238" y="3836988"/>
          <p14:tracePt t="52052" x="4392613" y="3884613"/>
          <p14:tracePt t="52062" x="4319588" y="3956050"/>
          <p14:tracePt t="52079" x="4151313" y="4076700"/>
          <p14:tracePt t="52095" x="3959225" y="4219575"/>
          <p14:tracePt t="52112" x="3743325" y="4340225"/>
          <p14:tracePt t="52129" x="3527425" y="4435475"/>
          <p14:tracePt t="52146" x="3360738" y="4532313"/>
          <p14:tracePt t="52150" x="3263900" y="4556125"/>
          <p14:tracePt t="52162" x="3192463" y="4603750"/>
          <p14:tracePt t="52178" x="3071813" y="4651375"/>
          <p14:tracePt t="52180" x="3024188" y="4651375"/>
          <p14:tracePt t="52196" x="2879725" y="4700588"/>
          <p14:tracePt t="52212" x="2808288" y="4700588"/>
          <p14:tracePt t="52229" x="2760663" y="4700588"/>
          <p14:tracePt t="52245" x="2687638" y="4700588"/>
          <p14:tracePt t="52262" x="2592388" y="4700588"/>
          <p14:tracePt t="52278" x="2447925" y="4700588"/>
          <p14:tracePt t="52295" x="2352675" y="4675188"/>
          <p14:tracePt t="52312" x="2303463" y="4675188"/>
          <p14:tracePt t="52329" x="2279650" y="4675188"/>
          <p14:tracePt t="52346" x="2255838" y="4675188"/>
          <p14:tracePt t="52362" x="2208213" y="4675188"/>
          <p14:tracePt t="52364" x="2184400" y="4675188"/>
          <p14:tracePt t="52379" x="2160588" y="4675188"/>
          <p14:tracePt t="52382" x="2136775" y="4675188"/>
          <p14:tracePt t="52395" x="2087563" y="4675188"/>
          <p14:tracePt t="52399" x="2039938" y="4700588"/>
          <p14:tracePt t="52413" x="1919288" y="4700588"/>
          <p14:tracePt t="52429" x="1776413" y="4724400"/>
          <p14:tracePt t="52446" x="1631950" y="4724400"/>
          <p14:tracePt t="52462" x="1487488" y="4724400"/>
          <p14:tracePt t="52479" x="1416050" y="4700588"/>
          <p14:tracePt t="52495" x="1392238" y="4675188"/>
          <p14:tracePt t="52512" x="1368425" y="4675188"/>
          <p14:tracePt t="52564" x="1368425" y="4651375"/>
          <p14:tracePt t="52572" x="1392238" y="4651375"/>
          <p14:tracePt t="52588" x="1416050" y="4627563"/>
          <p14:tracePt t="52596" x="1439863" y="4627563"/>
          <p14:tracePt t="52612" x="1487488" y="4603750"/>
          <p14:tracePt t="52629" x="1560513" y="4603750"/>
          <p14:tracePt t="52645" x="1608138" y="4603750"/>
          <p14:tracePt t="52662" x="1679575" y="4603750"/>
          <p14:tracePt t="52708" x="1703388" y="4603750"/>
          <p14:tracePt t="52716" x="1703388" y="4627563"/>
          <p14:tracePt t="53112" x="1728788" y="4627563"/>
          <p14:tracePt t="53136" x="1752600" y="4627563"/>
          <p14:tracePt t="53144" x="1776413" y="4627563"/>
          <p14:tracePt t="53152" x="1824038" y="4627563"/>
          <p14:tracePt t="53162" x="1895475" y="4627563"/>
          <p14:tracePt t="53179" x="2039938" y="4603750"/>
          <p14:tracePt t="53195" x="2208213" y="4603750"/>
          <p14:tracePt t="53212" x="2352675" y="4603750"/>
          <p14:tracePt t="53228" x="2519363" y="4603750"/>
          <p14:tracePt t="53245" x="2687638" y="4603750"/>
          <p14:tracePt t="53262" x="2855913" y="4627563"/>
          <p14:tracePt t="53279" x="3024188" y="4651375"/>
          <p14:tracePt t="53282" x="3095625" y="4675188"/>
          <p14:tracePt t="53295" x="3192463" y="4675188"/>
          <p14:tracePt t="53298" x="3287713" y="4675188"/>
          <p14:tracePt t="53312" x="3479800" y="4700588"/>
          <p14:tracePt t="53329" x="3648075" y="4700588"/>
          <p14:tracePt t="53345" x="3743325" y="4700588"/>
          <p14:tracePt t="53362" x="3816350" y="4700588"/>
          <p14:tracePt t="53379" x="3863975" y="4700588"/>
          <p14:tracePt t="53395" x="3911600" y="4700588"/>
          <p14:tracePt t="53412" x="3984625" y="4700588"/>
          <p14:tracePt t="53428" x="4056063" y="4700588"/>
          <p14:tracePt t="53445" x="4103688" y="4700588"/>
          <p14:tracePt t="53462" x="4127500" y="4700588"/>
          <p14:tracePt t="53479" x="4151313" y="4700588"/>
          <p14:tracePt t="53495" x="4176713" y="4700588"/>
          <p14:tracePt t="53688" x="4151313" y="4700588"/>
          <p14:tracePt t="53697" x="4127500" y="4700588"/>
          <p14:tracePt t="53712" x="4103688" y="4700588"/>
          <p14:tracePt t="53720" x="4079875" y="4700588"/>
          <p14:tracePt t="53729" x="4056063" y="4700588"/>
          <p14:tracePt t="53752" x="4032250" y="4700588"/>
          <p14:tracePt t="53768" x="4008438" y="4700588"/>
          <p14:tracePt t="53800" x="3984625" y="4700588"/>
          <p14:tracePt t="53872" x="3959225" y="4675188"/>
          <p14:tracePt t="53888" x="3935413" y="4675188"/>
          <p14:tracePt t="53898" x="3911600" y="4675188"/>
          <p14:tracePt t="53904" x="3887788" y="4675188"/>
          <p14:tracePt t="53912" x="3863975" y="4675188"/>
          <p14:tracePt t="53929" x="3816350" y="4675188"/>
          <p14:tracePt t="53945" x="3792538" y="4651375"/>
          <p14:tracePt t="54960" x="3768725" y="4651375"/>
          <p14:tracePt t="54976" x="3743325" y="4651375"/>
          <p14:tracePt t="54992" x="3695700" y="4651375"/>
          <p14:tracePt t="55000" x="3624263" y="4627563"/>
          <p14:tracePt t="55012" x="3551238" y="4627563"/>
          <p14:tracePt t="55028" x="3335338" y="4603750"/>
          <p14:tracePt t="55045" x="3192463" y="4579938"/>
          <p14:tracePt t="55062" x="3143250" y="4579938"/>
          <p14:tracePt t="55280" x="3168650" y="4579938"/>
          <p14:tracePt t="55288" x="3192463" y="4603750"/>
          <p14:tracePt t="55297" x="3216275" y="4603750"/>
          <p14:tracePt t="55312" x="3311525" y="4651375"/>
          <p14:tracePt t="55328" x="3432175" y="4675188"/>
          <p14:tracePt t="55345" x="3503613" y="4675188"/>
          <p14:tracePt t="55362" x="3527425" y="4700588"/>
          <p14:tracePt t="55457" x="3551238" y="4700588"/>
          <p14:tracePt t="55488" x="3576638" y="4700588"/>
          <p14:tracePt t="55504" x="3600450" y="4700588"/>
          <p14:tracePt t="55528" x="3624263" y="4675188"/>
          <p14:tracePt t="55552" x="3648075" y="4675188"/>
          <p14:tracePt t="55644" x="3648075" y="4651375"/>
          <p14:tracePt t="55660" x="3671888" y="4651375"/>
          <p14:tracePt t="57840" x="3671888" y="4627563"/>
          <p14:tracePt t="58664" x="3695700" y="4627563"/>
          <p14:tracePt t="58704" x="3719513" y="4627563"/>
          <p14:tracePt t="58784" x="3743325" y="4627563"/>
          <p14:tracePt t="58864" x="3768725" y="4627563"/>
          <p14:tracePt t="58904" x="3792538" y="4627563"/>
          <p14:tracePt t="58936" x="3816350" y="4627563"/>
          <p14:tracePt t="59002" x="3840163" y="4627563"/>
          <p14:tracePt t="59018" x="3863975" y="4627563"/>
          <p14:tracePt t="59026" x="3887788" y="4627563"/>
          <p14:tracePt t="59037" x="3935413" y="4627563"/>
          <p14:tracePt t="59047" x="3959225" y="4627563"/>
          <p14:tracePt t="59050" x="3984625" y="4627563"/>
          <p14:tracePt t="59061" x="4008438" y="4627563"/>
          <p14:tracePt t="59078" x="4056063" y="4627563"/>
          <p14:tracePt t="59081" x="4056063" y="4603750"/>
          <p14:tracePt t="59163" x="4079875" y="4603750"/>
          <p14:tracePt t="59195" x="4103688" y="4603750"/>
          <p14:tracePt t="59237" x="4127500" y="4603750"/>
          <p14:tracePt t="59275" x="4151313" y="4603750"/>
          <p14:tracePt t="59291" x="4176713" y="4603750"/>
          <p14:tracePt t="59309" x="4200525" y="4603750"/>
          <p14:tracePt t="59322" x="4224338" y="4603750"/>
          <p14:tracePt t="59324" x="4248150" y="4603750"/>
          <p14:tracePt t="59329" x="4271963" y="4603750"/>
          <p14:tracePt t="59345" x="4319588" y="4603750"/>
          <p14:tracePt t="59362" x="4367213" y="4603750"/>
          <p14:tracePt t="59378" x="4416425" y="4603750"/>
          <p14:tracePt t="59395" x="4464050" y="4603750"/>
          <p14:tracePt t="59412" x="4511675" y="4627563"/>
          <p14:tracePt t="59428" x="4559300" y="4627563"/>
          <p14:tracePt t="59445" x="4632325" y="4627563"/>
          <p14:tracePt t="59462" x="4703763" y="4627563"/>
          <p14:tracePt t="59465" x="4727575" y="4627563"/>
          <p14:tracePt t="59478" x="4751388" y="4627563"/>
          <p14:tracePt t="59481" x="4800600" y="4627563"/>
          <p14:tracePt t="59495" x="4824413" y="4627563"/>
          <p14:tracePt t="59498" x="4848225" y="4627563"/>
          <p14:tracePt t="59512" x="4895850" y="4627563"/>
          <p14:tracePt t="59514" x="4919663" y="4627563"/>
          <p14:tracePt t="59529" x="4992688" y="4627563"/>
          <p14:tracePt t="59545" x="5040313" y="4627563"/>
          <p14:tracePt t="59562" x="5111750" y="4627563"/>
          <p14:tracePt t="59578" x="5159375" y="4627563"/>
          <p14:tracePt t="59594" x="5208588" y="4627563"/>
          <p14:tracePt t="59611" x="5256213" y="4627563"/>
          <p14:tracePt t="59628" x="5303838" y="4627563"/>
          <p14:tracePt t="59645" x="5375275" y="4627563"/>
          <p14:tracePt t="59661" x="5424488" y="4627563"/>
          <p14:tracePt t="59678" x="5495925" y="4627563"/>
          <p14:tracePt t="59681" x="5543550" y="4627563"/>
          <p14:tracePt t="59695" x="5592763" y="4627563"/>
          <p14:tracePt t="59698" x="5664200" y="4627563"/>
          <p14:tracePt t="59711" x="5711825" y="4627563"/>
          <p14:tracePt t="59715" x="5759450" y="4627563"/>
          <p14:tracePt t="59729" x="5832475" y="4627563"/>
          <p14:tracePt t="59745" x="5903913" y="4627563"/>
          <p14:tracePt t="59762" x="5951538" y="4627563"/>
          <p14:tracePt t="59778" x="6000750" y="4627563"/>
          <p14:tracePt t="59795" x="6072188" y="4627563"/>
          <p14:tracePt t="59812" x="6119813" y="4627563"/>
          <p14:tracePt t="59828" x="6191250" y="4627563"/>
          <p14:tracePt t="59845" x="6288088" y="4627563"/>
          <p14:tracePt t="59861" x="6408738" y="4627563"/>
          <p14:tracePt t="59878" x="6480175" y="4603750"/>
          <p14:tracePt t="59882" x="6503988" y="4603750"/>
          <p14:tracePt t="59895" x="6527800" y="4603750"/>
          <p14:tracePt t="59898" x="6551613" y="4603750"/>
          <p14:tracePt t="59911" x="6575425" y="4603750"/>
          <p14:tracePt t="59914" x="6599238" y="4603750"/>
          <p14:tracePt t="59928" x="6648450" y="4579938"/>
          <p14:tracePt t="59945" x="6719888" y="4579938"/>
          <p14:tracePt t="59961" x="6767513" y="4579938"/>
          <p14:tracePt t="59977" x="6816725" y="4579938"/>
          <p14:tracePt t="60010" x="6840538" y="4579938"/>
          <p14:tracePt t="60025" x="6864350" y="4579938"/>
          <p14:tracePt t="60041" x="6888163" y="4579938"/>
          <p14:tracePt t="60050" x="6935788" y="4579938"/>
          <p14:tracePt t="60062" x="6959600" y="4579938"/>
          <p14:tracePt t="60066" x="6983413" y="4579938"/>
          <p14:tracePt t="60079" x="7032625" y="4579938"/>
          <p14:tracePt t="60083" x="7056438" y="4579938"/>
          <p14:tracePt t="60095" x="7080250" y="4579938"/>
          <p14:tracePt t="60114" x="7104063" y="4579938"/>
          <p14:tracePt t="60223" x="7080250" y="4579938"/>
          <p14:tracePt t="60240" x="7032625" y="4579938"/>
          <p14:tracePt t="60252" x="6983413" y="4579938"/>
          <p14:tracePt t="60265" x="6719888" y="4579938"/>
          <p14:tracePt t="60278" x="6335713" y="4603750"/>
          <p14:tracePt t="60295" x="5975350" y="4627563"/>
          <p14:tracePt t="60311" x="5688013" y="4675188"/>
          <p14:tracePt t="60328" x="5519738" y="4675188"/>
          <p14:tracePt t="60344" x="5424488" y="4675188"/>
          <p14:tracePt t="60361" x="5327650" y="4675188"/>
          <p14:tracePt t="60379" x="5256213" y="4675188"/>
          <p14:tracePt t="60382" x="5232400" y="4675188"/>
          <p14:tracePt t="60395" x="5208588" y="4675188"/>
          <p14:tracePt t="60398" x="5159375" y="4675188"/>
          <p14:tracePt t="60411" x="5087938" y="4675188"/>
          <p14:tracePt t="60414" x="5016500" y="4675188"/>
          <p14:tracePt t="60428" x="4776788" y="4675188"/>
          <p14:tracePt t="60445" x="4487863" y="4675188"/>
          <p14:tracePt t="60461" x="4224338" y="4675188"/>
          <p14:tracePt t="60478" x="4032250" y="4651375"/>
          <p14:tracePt t="60494" x="3959225" y="4651375"/>
          <p14:tracePt t="60511" x="3935413" y="4651375"/>
          <p14:tracePt t="60533" x="3911600" y="4651375"/>
          <p14:tracePt t="60549" x="3887788" y="4651375"/>
          <p14:tracePt t="60566" x="3863975" y="4651375"/>
          <p14:tracePt t="60578" x="3816350" y="4651375"/>
          <p14:tracePt t="60581" x="3768725" y="4627563"/>
          <p14:tracePt t="60594" x="3719513" y="4627563"/>
          <p14:tracePt t="60598" x="3624263" y="4627563"/>
          <p14:tracePt t="60612" x="3551238" y="4603750"/>
          <p14:tracePt t="60615" x="3455988" y="4603750"/>
          <p14:tracePt t="60628" x="3360738" y="4579938"/>
          <p14:tracePt t="60647" x="3335338" y="4579938"/>
          <p14:tracePt t="60845" x="3360738" y="4579938"/>
          <p14:tracePt t="60853" x="3384550" y="4579938"/>
          <p14:tracePt t="60866" x="3408363" y="4579938"/>
          <p14:tracePt t="60871" x="3432175" y="4579938"/>
          <p14:tracePt t="60879" x="3479800" y="4579938"/>
          <p14:tracePt t="60895" x="3576638" y="4579938"/>
          <p14:tracePt t="60910" x="3671888" y="4579938"/>
          <p14:tracePt t="60927" x="3743325" y="4579938"/>
          <p14:tracePt t="60944" x="3816350" y="4579938"/>
          <p14:tracePt t="60961" x="3911600" y="4579938"/>
          <p14:tracePt t="60977" x="4032250" y="4579938"/>
          <p14:tracePt t="60994" x="4127500" y="4556125"/>
          <p14:tracePt t="61011" x="4200525" y="4556125"/>
          <p14:tracePt t="61013" x="4224338" y="4556125"/>
          <p14:tracePt t="61029" x="4248150" y="4556125"/>
          <p14:tracePt t="61044" x="4271963" y="4556125"/>
          <p14:tracePt t="61061" x="4295775" y="4556125"/>
          <p14:tracePt t="61079" x="4319588" y="4556125"/>
          <p14:tracePt t="61094" x="4367213" y="4556125"/>
          <p14:tracePt t="61110" x="4392613" y="4556125"/>
          <p14:tracePt t="61127" x="4440238" y="4556125"/>
          <p14:tracePt t="61144" x="4487863" y="4556125"/>
          <p14:tracePt t="61161" x="4559300" y="4556125"/>
          <p14:tracePt t="61177" x="4608513" y="4556125"/>
          <p14:tracePt t="61194" x="4679950" y="4556125"/>
          <p14:tracePt t="61211" x="4727575" y="4556125"/>
          <p14:tracePt t="61213" x="4776788" y="4556125"/>
          <p14:tracePt t="61227" x="4800600" y="4556125"/>
          <p14:tracePt t="61230" x="4824413" y="4556125"/>
          <p14:tracePt t="61244" x="4895850" y="4556125"/>
          <p14:tracePt t="61261" x="4992688" y="4556125"/>
          <p14:tracePt t="61277" x="5087938" y="4556125"/>
          <p14:tracePt t="61294" x="5184775" y="4556125"/>
          <p14:tracePt t="61310" x="5280025" y="4556125"/>
          <p14:tracePt t="61327" x="5327650" y="4556125"/>
          <p14:tracePt t="61343" x="5400675" y="4556125"/>
          <p14:tracePt t="61360" x="5472113" y="4556125"/>
          <p14:tracePt t="61377" x="5567363" y="4556125"/>
          <p14:tracePt t="61394" x="5664200" y="4556125"/>
          <p14:tracePt t="61410" x="5759450" y="4556125"/>
          <p14:tracePt t="61413" x="5783263" y="4556125"/>
          <p14:tracePt t="61427" x="5832475" y="4556125"/>
          <p14:tracePt t="61429" x="5856288" y="4556125"/>
          <p14:tracePt t="61444" x="5927725" y="4556125"/>
          <p14:tracePt t="61461" x="5975350" y="4556125"/>
          <p14:tracePt t="61477" x="6048375" y="4556125"/>
          <p14:tracePt t="61493" x="6119813" y="4556125"/>
          <p14:tracePt t="61510" x="6216650" y="4556125"/>
          <p14:tracePt t="61527" x="6311900" y="4556125"/>
          <p14:tracePt t="61543" x="6432550" y="4579938"/>
          <p14:tracePt t="61560" x="6551613" y="4579938"/>
          <p14:tracePt t="61577" x="6696075" y="4603750"/>
          <p14:tracePt t="61593" x="6767513" y="4603750"/>
          <p14:tracePt t="61610" x="6840538" y="4603750"/>
          <p14:tracePt t="61627" x="6864350" y="4603750"/>
          <p14:tracePt t="61652" x="6888163" y="4603750"/>
          <p14:tracePt t="61700" x="6911975" y="4603750"/>
          <p14:tracePt t="61709" x="6935788" y="4603750"/>
          <p14:tracePt t="61724" x="6983413" y="4603750"/>
          <p14:tracePt t="61732" x="7007225" y="4603750"/>
          <p14:tracePt t="61744" x="7032625" y="4603750"/>
          <p14:tracePt t="61760" x="7080250" y="4603750"/>
          <p14:tracePt t="61777" x="7127875" y="4603750"/>
          <p14:tracePt t="61793" x="7151688" y="4603750"/>
          <p14:tracePt t="62728" x="7151688" y="4579938"/>
          <p14:tracePt t="62847" x="7151688" y="4556125"/>
          <p14:tracePt t="64187" x="7151688" y="4579938"/>
          <p14:tracePt t="64196" x="7127875" y="4603750"/>
          <p14:tracePt t="64211" x="7104063" y="4675188"/>
          <p14:tracePt t="64221" x="7080250" y="4700588"/>
          <p14:tracePt t="64227" x="7056438" y="4748213"/>
          <p14:tracePt t="64244" x="6959600" y="4891088"/>
          <p14:tracePt t="64261" x="6840538" y="4964113"/>
          <p14:tracePt t="64277" x="6624638" y="5083175"/>
          <p14:tracePt t="64294" x="6311900" y="5180013"/>
          <p14:tracePt t="64311" x="5903913" y="5251450"/>
          <p14:tracePt t="64313" x="5711825" y="5275263"/>
          <p14:tracePt t="64328" x="5519738" y="5299075"/>
          <p14:tracePt t="64331" x="5351463" y="5346700"/>
          <p14:tracePt t="64343" x="5208588" y="5346700"/>
          <p14:tracePt t="64345" x="5087938" y="5370513"/>
          <p14:tracePt t="64360" x="4895850" y="5395913"/>
          <p14:tracePt t="64377" x="4800600" y="5419725"/>
          <p14:tracePt t="64393" x="4727575" y="5419725"/>
          <p14:tracePt t="64410" x="4656138" y="5419725"/>
          <p14:tracePt t="64426" x="4464050" y="5419725"/>
          <p14:tracePt t="64443" x="4103688" y="5419725"/>
          <p14:tracePt t="64460" x="3719513" y="5443538"/>
          <p14:tracePt t="64476" x="3335338" y="5467350"/>
          <p14:tracePt t="64493" x="3024188" y="5491163"/>
          <p14:tracePt t="64510" x="2784475" y="5491163"/>
          <p14:tracePt t="64526" x="2616200" y="5467350"/>
          <p14:tracePt t="64529" x="2519363" y="5467350"/>
          <p14:tracePt t="64543" x="2424113" y="5443538"/>
          <p14:tracePt t="64545" x="2327275" y="5419725"/>
          <p14:tracePt t="64560" x="2087563" y="5395913"/>
          <p14:tracePt t="64577" x="1847850" y="5370513"/>
          <p14:tracePt t="64593" x="1631950" y="5346700"/>
          <p14:tracePt t="64609" x="1439863" y="5346700"/>
          <p14:tracePt t="64626" x="1295400" y="5322888"/>
          <p14:tracePt t="64643" x="1176338" y="5299075"/>
          <p14:tracePt t="64659" x="1079500" y="5299075"/>
          <p14:tracePt t="64676" x="984250" y="5299075"/>
          <p14:tracePt t="64693" x="936625" y="5299075"/>
          <p14:tracePt t="64710" x="863600" y="5275263"/>
          <p14:tracePt t="64726" x="768350" y="5275263"/>
          <p14:tracePt t="64729" x="695325" y="5251450"/>
          <p14:tracePt t="64743" x="647700" y="5251450"/>
          <p14:tracePt t="64745" x="623888" y="5227638"/>
          <p14:tracePt t="64760" x="576263" y="5227638"/>
          <p14:tracePt t="64776" x="552450" y="5203825"/>
          <p14:tracePt t="64889" x="576263" y="5203825"/>
          <p14:tracePt t="64897" x="600075" y="5203825"/>
          <p14:tracePt t="64914" x="623888" y="5203825"/>
          <p14:tracePt t="64928" x="647700" y="5203825"/>
          <p14:tracePt t="65000" x="671513" y="5203825"/>
          <p14:tracePt t="65008" x="695325" y="5203825"/>
          <p14:tracePt t="65016" x="720725" y="5203825"/>
          <p14:tracePt t="65026" x="792163" y="5203825"/>
          <p14:tracePt t="65043" x="960438" y="5203825"/>
          <p14:tracePt t="65059" x="1152525" y="5203825"/>
          <p14:tracePt t="65076" x="1344613" y="5203825"/>
          <p14:tracePt t="65093" x="1416050" y="5203825"/>
          <p14:tracePt t="65110" x="1463675" y="5203825"/>
          <p14:tracePt t="65219" x="1487488" y="5203825"/>
          <p14:tracePt t="65237" x="1511300" y="5180013"/>
          <p14:tracePt t="65251" x="1536700" y="5180013"/>
          <p14:tracePt t="65277" x="1560513" y="5156200"/>
          <p14:tracePt t="66614" x="1560513" y="5180013"/>
          <p14:tracePt t="66656" x="1536700" y="5180013"/>
          <p14:tracePt t="66695" x="1511300" y="5203825"/>
          <p14:tracePt t="66713" x="1487488" y="5203825"/>
          <p14:tracePt t="66725" x="1463675" y="5227638"/>
          <p14:tracePt t="66733" x="1439863" y="5227638"/>
          <p14:tracePt t="66743" x="1416050" y="5227638"/>
          <p14:tracePt t="66760" x="1392238" y="5251450"/>
          <p14:tracePt t="66777" x="1368425" y="5275263"/>
          <p14:tracePt t="66793" x="1344613" y="5275263"/>
          <p14:tracePt t="67639" x="1368425" y="5275263"/>
          <p14:tracePt t="67679" x="1392238" y="5275263"/>
          <p14:tracePt t="67897" x="1416050" y="5275263"/>
          <p14:tracePt t="68751" x="1439863" y="5275263"/>
          <p14:tracePt t="70315" x="1463675" y="5275263"/>
          <p14:tracePt t="70323" x="1487488" y="5275263"/>
          <p14:tracePt t="70331" x="1536700" y="5275263"/>
          <p14:tracePt t="70343" x="1584325" y="5275263"/>
          <p14:tracePt t="70348" x="1631950" y="5275263"/>
          <p14:tracePt t="70358" x="1679575" y="5275263"/>
          <p14:tracePt t="70361" x="1752600" y="5275263"/>
          <p14:tracePt t="70375" x="1944688" y="5275263"/>
          <p14:tracePt t="70378" x="1992313" y="5275263"/>
          <p14:tracePt t="70393" x="2136775" y="5275263"/>
          <p14:tracePt t="70409" x="2255838" y="5251450"/>
          <p14:tracePt t="70426" x="2303463" y="5251450"/>
          <p14:tracePt t="70592" x="2279650" y="5251450"/>
          <p14:tracePt t="70608" x="2255838" y="5251450"/>
          <p14:tracePt t="70617" x="2232025" y="5251450"/>
          <p14:tracePt t="70625" x="2184400" y="5251450"/>
          <p14:tracePt t="70642" x="2136775" y="5251450"/>
          <p14:tracePt t="70658" x="2063750" y="5227638"/>
          <p14:tracePt t="70675" x="1992313" y="5203825"/>
          <p14:tracePt t="70692" x="1944688" y="5203825"/>
          <p14:tracePt t="70708" x="1944688" y="5180013"/>
          <p14:tracePt t="70725" x="1919288" y="5180013"/>
          <p14:tracePt t="70752" x="1895475" y="5180013"/>
          <p14:tracePt t="71992" x="1871663" y="5180013"/>
          <p14:tracePt t="73533" x="1895475" y="5180013"/>
          <p14:tracePt t="73549" x="1919288" y="5180013"/>
          <p14:tracePt t="73558" x="1944688" y="5180013"/>
          <p14:tracePt t="73567" x="1992313" y="5180013"/>
          <p14:tracePt t="73576" x="2016125" y="5180013"/>
          <p14:tracePt t="73592" x="2111375" y="5180013"/>
          <p14:tracePt t="73609" x="2184400" y="5180013"/>
          <p14:tracePt t="73625" x="2255838" y="5180013"/>
          <p14:tracePt t="73641" x="2303463" y="5180013"/>
          <p14:tracePt t="73658" x="2352675" y="5180013"/>
          <p14:tracePt t="73675" x="2447925" y="5180013"/>
          <p14:tracePt t="73677" x="2519363" y="5180013"/>
          <p14:tracePt t="73691" x="2616200" y="5180013"/>
          <p14:tracePt t="73695" x="2711450" y="5180013"/>
          <p14:tracePt t="73709" x="2903538" y="5180013"/>
          <p14:tracePt t="73725" x="3048000" y="5180013"/>
          <p14:tracePt t="73741" x="3119438" y="5180013"/>
          <p14:tracePt t="73758" x="3143250" y="5180013"/>
          <p14:tracePt t="73775" x="3168650" y="5156200"/>
          <p14:tracePt t="73791" x="3216275" y="5156200"/>
          <p14:tracePt t="73808" x="3287713" y="5156200"/>
          <p14:tracePt t="73825" x="3408363" y="5156200"/>
          <p14:tracePt t="73841" x="3479800" y="5156200"/>
          <p14:tracePt t="73858" x="3527425" y="5156200"/>
          <p14:tracePt t="73875" x="3576638" y="5156200"/>
          <p14:tracePt t="73892" x="3624263" y="5156200"/>
          <p14:tracePt t="73908" x="3671888" y="5156200"/>
          <p14:tracePt t="73926" x="3743325" y="5156200"/>
          <p14:tracePt t="73942" x="3816350" y="5156200"/>
          <p14:tracePt t="73958" x="3863975" y="5156200"/>
          <p14:tracePt t="73975" x="3911600" y="5156200"/>
          <p14:tracePt t="73991" x="3984625" y="5156200"/>
          <p14:tracePt t="74008" x="4079875" y="5156200"/>
          <p14:tracePt t="74025" x="4176713" y="5156200"/>
          <p14:tracePt t="74042" x="4271963" y="5130800"/>
          <p14:tracePt t="74058" x="4343400" y="5106988"/>
          <p14:tracePt t="74074" x="4392613" y="5106988"/>
          <p14:tracePt t="74077" x="4416425" y="5106988"/>
          <p14:tracePt t="74096" x="4440238" y="5106988"/>
          <p14:tracePt t="74108" x="4440238" y="5083175"/>
          <p14:tracePt t="74145" x="4464050" y="5083175"/>
          <p14:tracePt t="74162" x="4511675" y="5083175"/>
          <p14:tracePt t="74168" x="4535488" y="5083175"/>
          <p14:tracePt t="74178" x="4559300" y="5059363"/>
          <p14:tracePt t="74191" x="4608513" y="5059363"/>
          <p14:tracePt t="74194" x="4632325" y="5059363"/>
          <p14:tracePt t="74208" x="4703763" y="5059363"/>
          <p14:tracePt t="74224" x="4727575" y="5035550"/>
          <p14:tracePt t="74242" x="4776788" y="5035550"/>
          <p14:tracePt t="74258" x="4800600" y="5035550"/>
          <p14:tracePt t="74352" x="4824413" y="5035550"/>
          <p14:tracePt t="74376" x="4848225" y="5035550"/>
          <p14:tracePt t="74563" x="4824413" y="5035550"/>
          <p14:tracePt t="74571" x="4800600" y="5035550"/>
          <p14:tracePt t="74585" x="4776788" y="5035550"/>
          <p14:tracePt t="74589" x="4751388" y="5035550"/>
          <p14:tracePt t="74599" x="4727575" y="5035550"/>
          <p14:tracePt t="74609" x="4656138" y="5035550"/>
          <p14:tracePt t="74627" x="4584700" y="5035550"/>
          <p14:tracePt t="74643" x="4535488" y="5035550"/>
          <p14:tracePt t="74660" x="4416425" y="5035550"/>
          <p14:tracePt t="74676" x="4271963" y="5035550"/>
          <p14:tracePt t="74691" x="4127500" y="5059363"/>
          <p14:tracePt t="74708" x="4008438" y="5059363"/>
          <p14:tracePt t="74724" x="3887788" y="5059363"/>
          <p14:tracePt t="74741" x="3768725" y="5083175"/>
          <p14:tracePt t="74758" x="3648075" y="5083175"/>
          <p14:tracePt t="74775" x="3527425" y="5083175"/>
          <p14:tracePt t="74777" x="3479800" y="5083175"/>
          <p14:tracePt t="74791" x="3432175" y="5083175"/>
          <p14:tracePt t="74793" x="3408363" y="5083175"/>
          <p14:tracePt t="74808" x="3335338" y="5083175"/>
          <p14:tracePt t="74824" x="3263900" y="5083175"/>
          <p14:tracePt t="74841" x="3216275" y="5083175"/>
          <p14:tracePt t="74858" x="3143250" y="5083175"/>
          <p14:tracePt t="74875" x="3095625" y="5083175"/>
          <p14:tracePt t="74891" x="3024188" y="5083175"/>
          <p14:tracePt t="74908" x="2927350" y="5059363"/>
          <p14:tracePt t="74924" x="2808288" y="5059363"/>
          <p14:tracePt t="74941" x="2663825" y="5059363"/>
          <p14:tracePt t="74958" x="2471738" y="5035550"/>
          <p14:tracePt t="74975" x="2303463" y="5035550"/>
          <p14:tracePt t="74978" x="2232025" y="5035550"/>
          <p14:tracePt t="74991" x="2184400" y="5035550"/>
          <p14:tracePt t="74994" x="2160588" y="5035550"/>
          <p14:tracePt t="75008" x="2111375" y="5035550"/>
          <p14:tracePt t="75056" x="2087563" y="5035550"/>
          <p14:tracePt t="75072" x="2063750" y="5035550"/>
          <p14:tracePt t="75080" x="2039938" y="5035550"/>
          <p14:tracePt t="75091" x="1992313" y="5035550"/>
          <p14:tracePt t="75107" x="1895475" y="5035550"/>
          <p14:tracePt t="75124" x="1824038" y="5035550"/>
          <p14:tracePt t="75141" x="1776413" y="5035550"/>
          <p14:tracePt t="75158" x="1752600" y="5035550"/>
          <p14:tracePt t="75266" x="1728788" y="5035550"/>
          <p14:tracePt t="75452" x="1752600" y="5035550"/>
          <p14:tracePt t="75464" x="1800225" y="5035550"/>
          <p14:tracePt t="75476" x="1919288" y="5035550"/>
          <p14:tracePt t="75491" x="2087563" y="5035550"/>
          <p14:tracePt t="75508" x="2303463" y="5035550"/>
          <p14:tracePt t="75524" x="2471738" y="5035550"/>
          <p14:tracePt t="75541" x="2640013" y="5059363"/>
          <p14:tracePt t="75558" x="2808288" y="5059363"/>
          <p14:tracePt t="75575" x="2952750" y="5059363"/>
          <p14:tracePt t="75578" x="3024188" y="5059363"/>
          <p14:tracePt t="75591" x="3119438" y="5083175"/>
          <p14:tracePt t="75594" x="3192463" y="5083175"/>
          <p14:tracePt t="75608" x="3360738" y="5106988"/>
          <p14:tracePt t="75625" x="3527425" y="5106988"/>
          <p14:tracePt t="75641" x="3648075" y="5106988"/>
          <p14:tracePt t="75657" x="3768725" y="5130800"/>
          <p14:tracePt t="75674" x="3840163" y="5130800"/>
          <p14:tracePt t="75691" x="3935413" y="5130800"/>
          <p14:tracePt t="75707" x="4079875" y="5130800"/>
          <p14:tracePt t="75724" x="4200525" y="5130800"/>
          <p14:tracePt t="75741" x="4367213" y="5106988"/>
          <p14:tracePt t="75757" x="4535488" y="5106988"/>
          <p14:tracePt t="75774" x="4656138" y="5106988"/>
          <p14:tracePt t="75777" x="4727575" y="5106988"/>
          <p14:tracePt t="75791" x="4776788" y="5106988"/>
          <p14:tracePt t="75794" x="4848225" y="5106988"/>
          <p14:tracePt t="75807" x="4895850" y="5106988"/>
          <p14:tracePt t="75810" x="4943475" y="5106988"/>
          <p14:tracePt t="75824" x="5040313" y="5083175"/>
          <p14:tracePt t="75841" x="5087938" y="5083175"/>
          <p14:tracePt t="75912" x="5111750" y="5083175"/>
          <p14:tracePt t="75920" x="5135563" y="5059363"/>
          <p14:tracePt t="75928" x="5159375" y="5059363"/>
          <p14:tracePt t="75941" x="5184775" y="5059363"/>
          <p14:tracePt t="75957" x="5256213" y="5059363"/>
          <p14:tracePt t="75974" x="5303838" y="5059363"/>
          <p14:tracePt t="75991" x="5327650" y="5059363"/>
          <p14:tracePt t="76186" x="5303838" y="5059363"/>
          <p14:tracePt t="76203" x="5280025" y="5059363"/>
          <p14:tracePt t="76226" x="5256213" y="5059363"/>
          <p14:tracePt t="76274" x="5232400" y="5059363"/>
          <p14:tracePt t="77575" x="5232400" y="5035550"/>
          <p14:tracePt t="77614" x="5232400" y="5011738"/>
          <p14:tracePt t="77625" x="5208588" y="5011738"/>
          <p14:tracePt t="77639" x="5111750" y="4987925"/>
          <p14:tracePt t="77653" x="4943475" y="4964113"/>
          <p14:tracePt t="77663" x="4848225" y="4964113"/>
          <p14:tracePt t="77675" x="4751388" y="4940300"/>
          <p14:tracePt t="77678" x="4632325" y="4940300"/>
          <p14:tracePt t="77691" x="4535488" y="4916488"/>
          <p14:tracePt t="77694" x="4464050" y="4916488"/>
          <p14:tracePt t="77707" x="4319588" y="4916488"/>
          <p14:tracePt t="77710" x="4271963" y="4916488"/>
          <p14:tracePt t="77724" x="4079875" y="4916488"/>
          <p14:tracePt t="77741" x="3935413" y="4891088"/>
          <p14:tracePt t="78160" x="3959225" y="4891088"/>
          <p14:tracePt t="78175" x="3984625" y="4891088"/>
          <p14:tracePt t="78187" x="4008438" y="4916488"/>
          <p14:tracePt t="78196" x="4032250" y="4916488"/>
          <p14:tracePt t="78199" x="4056063" y="4940300"/>
          <p14:tracePt t="78213" x="4079875" y="4940300"/>
          <p14:tracePt t="78287" x="4079875" y="4964113"/>
          <p14:tracePt t="78305" x="4079875" y="4987925"/>
          <p14:tracePt t="78314" x="4079875" y="5011738"/>
          <p14:tracePt t="78325" x="4079875" y="5106988"/>
          <p14:tracePt t="78342" x="4103688" y="5180013"/>
          <p14:tracePt t="78359" x="4103688" y="5227638"/>
          <p14:tracePt t="78376" x="4127500" y="5275263"/>
          <p14:tracePt t="78391" x="4151313" y="5299075"/>
          <p14:tracePt t="78409" x="4176713" y="5322888"/>
          <p14:tracePt t="78425" x="4200525" y="5346700"/>
          <p14:tracePt t="78442" x="4224338" y="5370513"/>
          <p14:tracePt t="78527" x="4224338" y="5395913"/>
          <p14:tracePt t="78607" x="4248150" y="5395913"/>
          <p14:tracePt t="78616" x="4271963" y="5395913"/>
          <p14:tracePt t="78629" x="4319588" y="5395913"/>
          <p14:tracePt t="78633" x="4440238" y="5419725"/>
          <p14:tracePt t="78637" x="4584700" y="5467350"/>
          <p14:tracePt t="78646" x="4727575" y="5514975"/>
          <p14:tracePt t="78658" x="4872038" y="5586413"/>
          <p14:tracePt t="78662" x="4992688" y="5611813"/>
          <p14:tracePt t="78674" x="5064125" y="5635625"/>
          <p14:tracePt t="78691" x="5111750" y="5635625"/>
          <p14:tracePt t="78709" x="5135563" y="5635625"/>
          <p14:tracePt t="78749" x="5159375" y="5635625"/>
          <p14:tracePt t="78780" x="5159375" y="5611813"/>
          <p14:tracePt t="78789" x="5159375" y="5586413"/>
          <p14:tracePt t="78796" x="5159375" y="5562600"/>
          <p14:tracePt t="78807" x="5159375" y="5538788"/>
          <p14:tracePt t="78824" x="5135563" y="5491163"/>
          <p14:tracePt t="78844" x="5135563" y="5467350"/>
          <p14:tracePt t="78861" x="5159375" y="5467350"/>
          <p14:tracePt t="78874" x="5159375" y="5443538"/>
          <p14:tracePt t="78890" x="5208588" y="5419725"/>
          <p14:tracePt t="78893" x="5232400" y="5419725"/>
          <p14:tracePt t="78909" x="5256213" y="5419725"/>
          <p14:tracePt t="79079" x="5256213" y="5395913"/>
          <p14:tracePt t="79215" x="5280025" y="5395913"/>
          <p14:tracePt t="79439" x="5256213" y="5395913"/>
          <p14:tracePt t="79451" x="5232400" y="5395913"/>
          <p14:tracePt t="79463" x="5208588" y="5395913"/>
          <p14:tracePt t="79480" x="5184775" y="5395913"/>
          <p14:tracePt t="79516" x="5159375" y="5419725"/>
          <p14:tracePt t="79670" x="5184775" y="5419725"/>
          <p14:tracePt t="79677" x="5208588" y="5419725"/>
          <p14:tracePt t="79701" x="5232400" y="5419725"/>
          <p14:tracePt t="79837" x="5208588" y="5419725"/>
          <p14:tracePt t="79853" x="5184775" y="5419725"/>
          <p14:tracePt t="79862" x="5159375" y="5419725"/>
          <p14:tracePt t="79875" x="5135563" y="5419725"/>
          <p14:tracePt t="79878" x="5111750" y="5419725"/>
          <p14:tracePt t="79891" x="5087938" y="5419725"/>
          <p14:tracePt t="79895" x="5064125" y="5419725"/>
          <p14:tracePt t="79909" x="4895850" y="5443538"/>
          <p14:tracePt t="79926" x="4608513" y="5538788"/>
          <p14:tracePt t="79944" x="4271963" y="5683250"/>
          <p14:tracePt t="79957" x="4056063" y="5802313"/>
          <p14:tracePt t="79973" x="3959225" y="5922963"/>
          <p14:tracePt t="79990" x="3887788" y="6042025"/>
          <p14:tracePt t="80007" x="3792538" y="6234113"/>
          <p14:tracePt t="80024" x="3671888" y="6402388"/>
          <p14:tracePt t="80042" x="3576638" y="6570663"/>
          <p14:tracePt t="80057" x="3479800" y="6689725"/>
          <p14:tracePt t="80074" x="3384550" y="6786563"/>
          <p14:tracePt t="80244" x="3119438" y="6786563"/>
          <p14:tracePt t="80249" x="3071813" y="6737350"/>
          <p14:tracePt t="80259" x="3024188" y="6689725"/>
          <p14:tracePt t="80275" x="2952750" y="6618288"/>
          <p14:tracePt t="80291" x="2952750" y="6523038"/>
          <p14:tracePt t="80307" x="3000375" y="6426200"/>
          <p14:tracePt t="80325" x="3071813" y="6307138"/>
          <p14:tracePt t="80330" x="3095625" y="6257925"/>
          <p14:tracePt t="80339" x="3095625" y="6186488"/>
          <p14:tracePt t="80356" x="3095625" y="6115050"/>
          <p14:tracePt t="80373" x="3071813" y="6042025"/>
          <p14:tracePt t="80390" x="2879725" y="5970588"/>
          <p14:tracePt t="80393" x="2687638" y="5946775"/>
          <p14:tracePt t="80407" x="2447925" y="5946775"/>
          <p14:tracePt t="80409" x="2136775" y="5946775"/>
          <p14:tracePt t="80423" x="1776413" y="5946775"/>
          <p14:tracePt t="80426" x="1344613" y="5946775"/>
          <p14:tracePt t="80440" x="407988" y="59705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D3742-C167-717D-93B0-D86DC6E61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Process Indicators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FE4D9-8EE3-C243-47BD-EB5F443BB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5" cy="3745773"/>
          </a:xfrm>
        </p:spPr>
        <p:txBody>
          <a:bodyPr>
            <a:normAutofit fontScale="62500" lnSpcReduction="20000"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Advance care planning 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Body mass index (BMI) screening and follow-up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Care coordination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Depression screening and follow-up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Diabetes care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Hypertension screening and follow-up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Pain impairing function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Patient falls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Pressure injuries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Pediatric pain assessment/intervention/reassessment (AIR) cycle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Restraints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00253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Suicide risk screening and follow-up </a:t>
            </a:r>
          </a:p>
          <a:p>
            <a:endParaRPr lang="en-US" sz="1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EBC13D-D75A-97B8-2ED0-EE986D579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46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46"/>
    </mc:Choice>
    <mc:Fallback xmlns="">
      <p:transition spd="slow" advTm="58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3" x="695325" y="6067425"/>
          <p14:tracePt t="839" x="1223963" y="5970588"/>
          <p14:tracePt t="849" x="1703388" y="5875338"/>
          <p14:tracePt t="856" x="2160588" y="5754688"/>
          <p14:tracePt t="864" x="2592388" y="5659438"/>
          <p14:tracePt t="872" x="3000375" y="5586413"/>
          <p14:tracePt t="881" x="3360738" y="5491163"/>
          <p14:tracePt t="885" x="3695700" y="5419725"/>
          <p14:tracePt t="892" x="4008438" y="5346700"/>
          <p14:tracePt t="909" x="4464050" y="5227638"/>
          <p14:tracePt t="927" x="4703763" y="5156200"/>
          <p14:tracePt t="1038" x="4703763" y="5130800"/>
          <p14:tracePt t="1062" x="4679950" y="5106988"/>
          <p14:tracePt t="1075" x="4679950" y="5083175"/>
          <p14:tracePt t="1079" x="4679950" y="5059363"/>
          <p14:tracePt t="1087" x="4703763" y="5035550"/>
          <p14:tracePt t="1093" x="4776788" y="4940300"/>
          <p14:tracePt t="1109" x="5040313" y="4627563"/>
          <p14:tracePt t="1125" x="5400675" y="4219575"/>
          <p14:tracePt t="1142" x="5783263" y="3836988"/>
          <p14:tracePt t="1158" x="5975350" y="3644900"/>
          <p14:tracePt t="1161" x="6167438" y="3476625"/>
          <p14:tracePt t="1175" x="6527800" y="3189288"/>
          <p14:tracePt t="1192" x="6864350" y="2925763"/>
          <p14:tracePt t="1209" x="7151688" y="2709863"/>
          <p14:tracePt t="1225" x="7391400" y="2541588"/>
          <p14:tracePt t="1242" x="7632700" y="2373313"/>
          <p14:tracePt t="1259" x="7872413" y="2254250"/>
          <p14:tracePt t="1275" x="8040688" y="2206625"/>
          <p14:tracePt t="1292" x="8112125" y="2182813"/>
          <p14:tracePt t="1308" x="8159750" y="2182813"/>
          <p14:tracePt t="1360" x="8159750" y="2206625"/>
          <p14:tracePt t="1384" x="8159750" y="2230438"/>
          <p14:tracePt t="1392" x="8135938" y="2230438"/>
          <p14:tracePt t="1400" x="8088313" y="2230438"/>
          <p14:tracePt t="1409" x="8015288" y="2230438"/>
          <p14:tracePt t="1426" x="7799388" y="2182813"/>
          <p14:tracePt t="1442" x="7535863" y="2062163"/>
          <p14:tracePt t="1459" x="7272338" y="1917700"/>
          <p14:tracePt t="1475" x="7056438" y="1774825"/>
          <p14:tracePt t="1492" x="6911975" y="1677988"/>
          <p14:tracePt t="1509" x="6864350" y="1654175"/>
          <p14:tracePt t="1513" x="6840538" y="1630363"/>
          <p14:tracePt t="1589" x="6840538" y="1606550"/>
          <p14:tracePt t="1599" x="6888163" y="1582738"/>
          <p14:tracePt t="1604" x="6935788" y="1558925"/>
          <p14:tracePt t="1617" x="7032625" y="1535113"/>
          <p14:tracePt t="1620" x="7199313" y="1511300"/>
          <p14:tracePt t="1630" x="7343775" y="1511300"/>
          <p14:tracePt t="1642" x="7632700" y="1511300"/>
          <p14:tracePt t="1659" x="7943850" y="1511300"/>
          <p14:tracePt t="1676" x="8207375" y="1558925"/>
          <p14:tracePt t="1692" x="8375650" y="1582738"/>
          <p14:tracePt t="1709" x="8448675" y="1606550"/>
          <p14:tracePt t="1730" x="8448675" y="1630363"/>
          <p14:tracePt t="1745" x="8472488" y="1630363"/>
          <p14:tracePt t="1761" x="8472488" y="1677988"/>
          <p14:tracePt t="1776" x="8496300" y="1701800"/>
          <p14:tracePt t="1793" x="8520113" y="1774825"/>
          <p14:tracePt t="1810" x="8543925" y="1870075"/>
          <p14:tracePt t="1826" x="8543925" y="1917700"/>
          <p14:tracePt t="1843" x="8567738" y="1941513"/>
          <p14:tracePt t="2323" x="8591550" y="1941513"/>
          <p14:tracePt t="2969" x="8591550" y="1917700"/>
          <p14:tracePt t="3010" x="8615363" y="1917700"/>
          <p14:tracePt t="3025" x="8615363" y="1893888"/>
          <p14:tracePt t="3105" x="8615363" y="1870075"/>
          <p14:tracePt t="3178" x="8615363" y="1893888"/>
          <p14:tracePt t="3186" x="8615363" y="1917700"/>
          <p14:tracePt t="3197" x="8615363" y="1966913"/>
          <p14:tracePt t="3210" x="8688388" y="2157413"/>
          <p14:tracePt t="3226" x="8759825" y="2349500"/>
          <p14:tracePt t="3242" x="8807450" y="2565400"/>
          <p14:tracePt t="3259" x="8831263" y="2757488"/>
          <p14:tracePt t="3275" x="8831263" y="2925763"/>
          <p14:tracePt t="3291" x="8783638" y="3068638"/>
          <p14:tracePt t="3308" x="8712200" y="3213100"/>
          <p14:tracePt t="3324" x="8615363" y="3381375"/>
          <p14:tracePt t="3341" x="8472488" y="3668713"/>
          <p14:tracePt t="3357" x="8351838" y="3884613"/>
          <p14:tracePt t="3361" x="8304213" y="3979863"/>
          <p14:tracePt t="3375" x="8207375" y="4124325"/>
          <p14:tracePt t="3391" x="8135938" y="4219575"/>
          <p14:tracePt t="3408" x="8112125" y="4268788"/>
          <p14:tracePt t="3424" x="8112125" y="4292600"/>
          <p14:tracePt t="3440" x="8088313" y="4292600"/>
          <p14:tracePt t="3457" x="8088313" y="4316413"/>
          <p14:tracePt t="3474" x="8064500" y="4340225"/>
          <p14:tracePt t="3493" x="8015288" y="4364038"/>
          <p14:tracePt t="3496" x="7991475" y="4387850"/>
          <p14:tracePt t="3507" x="7967663" y="4387850"/>
          <p14:tracePt t="3524" x="7920038" y="4435475"/>
          <p14:tracePt t="3540" x="7824788" y="4484688"/>
          <p14:tracePt t="3557" x="7704138" y="4579938"/>
          <p14:tracePt t="3561" x="7607300" y="4651375"/>
          <p14:tracePt t="3574" x="7512050" y="4724400"/>
          <p14:tracePt t="3577" x="7391400" y="4795838"/>
          <p14:tracePt t="3591" x="7056438" y="5035550"/>
          <p14:tracePt t="3608" x="6816725" y="5227638"/>
          <p14:tracePt t="3624" x="6624638" y="5395913"/>
          <p14:tracePt t="3640" x="6527800" y="5514975"/>
          <p14:tracePt t="3657" x="6456363" y="5611813"/>
          <p14:tracePt t="3674" x="6408738" y="5683250"/>
          <p14:tracePt t="3691" x="6359525" y="5754688"/>
          <p14:tracePt t="3708" x="6311900" y="5826125"/>
          <p14:tracePt t="3724" x="6264275" y="5851525"/>
          <p14:tracePt t="3740" x="6264275" y="5875338"/>
          <p14:tracePt t="3762" x="6264275" y="5899150"/>
          <p14:tracePt t="3831" x="6288088" y="5875338"/>
          <p14:tracePt t="3858" x="6288088" y="5851525"/>
          <p14:tracePt t="4017" x="6311900" y="5851525"/>
          <p14:tracePt t="4028" x="6335713" y="5851525"/>
          <p14:tracePt t="4039" x="6359525" y="5851525"/>
          <p14:tracePt t="4044" x="6383338" y="5851525"/>
          <p14:tracePt t="4051" x="6408738" y="5851525"/>
          <p14:tracePt t="4058" x="6432550" y="5851525"/>
          <p14:tracePt t="4075" x="6480175" y="5851525"/>
          <p14:tracePt t="4090" x="6551613" y="5851525"/>
          <p14:tracePt t="4108" x="6599238" y="5851525"/>
          <p14:tracePt t="4124" x="6624638" y="5851525"/>
          <p14:tracePt t="4156" x="6624638" y="5826125"/>
          <p14:tracePt t="4163" x="6648450" y="5826125"/>
          <p14:tracePt t="4174" x="6648450" y="5802313"/>
          <p14:tracePt t="4190" x="6672263" y="5778500"/>
          <p14:tracePt t="4207" x="6696075" y="5730875"/>
          <p14:tracePt t="4224" x="6719888" y="5683250"/>
          <p14:tracePt t="4240" x="6767513" y="5611813"/>
          <p14:tracePt t="4257" x="6840538" y="5538788"/>
          <p14:tracePt t="4274" x="6911975" y="5467350"/>
          <p14:tracePt t="4277" x="6935788" y="5419725"/>
          <p14:tracePt t="4290" x="6959600" y="5395913"/>
          <p14:tracePt t="4293" x="6983413" y="5370513"/>
          <p14:tracePt t="4307" x="7007225" y="5346700"/>
          <p14:tracePt t="4324" x="7032625" y="5322888"/>
          <p14:tracePt t="4340" x="7032625" y="5299075"/>
          <p14:tracePt t="7851" x="7032625" y="5275263"/>
          <p14:tracePt t="7883" x="7007225" y="5251450"/>
          <p14:tracePt t="7924" x="6983413" y="5227638"/>
          <p14:tracePt t="7947" x="6959600" y="5203825"/>
          <p14:tracePt t="7986" x="6935788" y="5203825"/>
          <p14:tracePt t="8170" x="6935788" y="5180013"/>
          <p14:tracePt t="8193" x="6935788" y="5156200"/>
          <p14:tracePt t="8207" x="6959600" y="5130800"/>
          <p14:tracePt t="8213" x="6959600" y="5106988"/>
          <p14:tracePt t="8228" x="6959600" y="5083175"/>
          <p14:tracePt t="8232" x="6983413" y="5059363"/>
          <p14:tracePt t="8245" x="6983413" y="5035550"/>
          <p14:tracePt t="8257" x="6983413" y="5011738"/>
          <p14:tracePt t="8260" x="7007225" y="4987925"/>
          <p14:tracePt t="8273" x="7007225" y="4964113"/>
          <p14:tracePt t="8276" x="7007225" y="4940300"/>
          <p14:tracePt t="8289" x="7032625" y="4916488"/>
          <p14:tracePt t="8292" x="7032625" y="4891088"/>
          <p14:tracePt t="8308" x="7056438" y="4867275"/>
          <p14:tracePt t="8323" x="7056438" y="4843463"/>
          <p14:tracePt t="8340" x="7056438" y="4795838"/>
          <p14:tracePt t="8356" x="7056438" y="4772025"/>
          <p14:tracePt t="8560" x="7032625" y="4772025"/>
          <p14:tracePt t="8569" x="7007225" y="4772025"/>
          <p14:tracePt t="8597" x="7007225" y="4748213"/>
          <p14:tracePt t="8612" x="6983413" y="4700588"/>
          <p14:tracePt t="8621" x="6983413" y="4651375"/>
          <p14:tracePt t="8629" x="6959600" y="4579938"/>
          <p14:tracePt t="8641" x="6959600" y="4508500"/>
          <p14:tracePt t="8644" x="6911975" y="4435475"/>
          <p14:tracePt t="8657" x="6888163" y="4364038"/>
          <p14:tracePt t="8661" x="6840538" y="4268788"/>
          <p14:tracePt t="8675" x="6767513" y="4195763"/>
          <p14:tracePt t="8679" x="6719888" y="4124325"/>
          <p14:tracePt t="8691" x="6648450" y="4029075"/>
          <p14:tracePt t="8695" x="6599238" y="3979863"/>
          <p14:tracePt t="8708" x="6456363" y="3836988"/>
          <p14:tracePt t="8724" x="6383338" y="3789363"/>
          <p14:tracePt t="8741" x="6359525" y="3763963"/>
          <p14:tracePt t="8760" x="6335713" y="3763963"/>
          <p14:tracePt t="8820" x="6311900" y="3763963"/>
          <p14:tracePt t="8836" x="6288088" y="3789363"/>
          <p14:tracePt t="8852" x="6264275" y="3813175"/>
          <p14:tracePt t="8861" x="6240463" y="3813175"/>
          <p14:tracePt t="8875" x="6216650" y="3836988"/>
          <p14:tracePt t="8891" x="6191250" y="3836988"/>
          <p14:tracePt t="8894" x="6167438" y="3836988"/>
          <p14:tracePt t="9012" x="6167438" y="3860800"/>
          <p14:tracePt t="9021" x="6167438" y="3884613"/>
          <p14:tracePt t="9029" x="6191250" y="3908425"/>
          <p14:tracePt t="9040" x="6216650" y="3908425"/>
          <p14:tracePt t="9045" x="6216650" y="3932238"/>
          <p14:tracePt t="9057" x="6240463" y="3956050"/>
          <p14:tracePt t="9075" x="6264275" y="3979863"/>
          <p14:tracePt t="9091" x="6264275" y="4005263"/>
          <p14:tracePt t="9106" x="6264275" y="4029075"/>
          <p14:tracePt t="9109" x="6288088" y="4029075"/>
          <p14:tracePt t="9123" x="6288088" y="4076700"/>
          <p14:tracePt t="9140" x="6311900" y="4124325"/>
          <p14:tracePt t="9156" x="6311900" y="4171950"/>
          <p14:tracePt t="9173" x="6335713" y="4219575"/>
          <p14:tracePt t="9189" x="6359525" y="4244975"/>
          <p14:tracePt t="9206" x="6359525" y="4268788"/>
          <p14:tracePt t="10995" x="6383338" y="4268788"/>
          <p14:tracePt t="11034" x="6408738" y="4268788"/>
          <p14:tracePt t="11426" x="6432550" y="4268788"/>
          <p14:tracePt t="11530" x="6456363" y="4268788"/>
          <p14:tracePt t="13567" x="6480175" y="4268788"/>
          <p14:tracePt t="13599" x="6480175" y="4244975"/>
          <p14:tracePt t="13646" x="6503988" y="4244975"/>
          <p14:tracePt t="14294" x="6503988" y="4219575"/>
          <p14:tracePt t="14543" x="6527800" y="4219575"/>
          <p14:tracePt t="15334" x="6551613" y="4219575"/>
          <p14:tracePt t="15596" x="6551613" y="4195763"/>
          <p14:tracePt t="15620" x="6575425" y="4195763"/>
          <p14:tracePt t="16075" x="6575425" y="4171950"/>
          <p14:tracePt t="16105" x="6599238" y="4171950"/>
          <p14:tracePt t="16112" x="6599238" y="4148138"/>
          <p14:tracePt t="16313" x="6624638" y="4148138"/>
          <p14:tracePt t="16368" x="6624638" y="4124325"/>
          <p14:tracePt t="16616" x="6648450" y="4124325"/>
          <p14:tracePt t="16632" x="6648450" y="4100513"/>
          <p14:tracePt t="22189" x="6672263" y="4100513"/>
          <p14:tracePt t="22230" x="6672263" y="4076700"/>
          <p14:tracePt t="22703" x="6672263" y="4100513"/>
          <p14:tracePt t="22712" x="6672263" y="4124325"/>
          <p14:tracePt t="22726" x="6672263" y="4148138"/>
          <p14:tracePt t="22741" x="6672263" y="4171950"/>
          <p14:tracePt t="22754" x="6672263" y="4195763"/>
          <p14:tracePt t="22757" x="6672263" y="4219575"/>
          <p14:tracePt t="22773" x="6672263" y="4244975"/>
          <p14:tracePt t="22788" x="6672263" y="4268788"/>
          <p14:tracePt t="22804" x="6672263" y="4292600"/>
          <p14:tracePt t="22821" x="6672263" y="4316413"/>
          <p14:tracePt t="22837" x="6672263" y="4340225"/>
          <p14:tracePt t="22915" x="6672263" y="4364038"/>
          <p14:tracePt t="22931" x="6672263" y="4387850"/>
          <p14:tracePt t="22941" x="6696075" y="4411663"/>
          <p14:tracePt t="22947" x="6696075" y="4435475"/>
          <p14:tracePt t="22963" x="6696075" y="4460875"/>
          <p14:tracePt t="22979" x="6696075" y="4484688"/>
          <p14:tracePt t="22995" x="6719888" y="4484688"/>
          <p14:tracePt t="23011" x="6719888" y="4508500"/>
          <p14:tracePt t="29368" x="6743700" y="4508500"/>
          <p14:tracePt t="29399" x="6767513" y="4508500"/>
          <p14:tracePt t="29407" x="6767513" y="4484688"/>
          <p14:tracePt t="29511" x="6791325" y="4460875"/>
          <p14:tracePt t="29536" x="6816725" y="4435475"/>
          <p14:tracePt t="29552" x="6840538" y="4411663"/>
          <p14:tracePt t="29576" x="6864350" y="4387850"/>
          <p14:tracePt t="29759" x="6864350" y="4364038"/>
          <p14:tracePt t="29775" x="6840538" y="4364038"/>
          <p14:tracePt t="29815" x="6816725" y="4364038"/>
          <p14:tracePt t="29895" x="6816725" y="4340225"/>
          <p14:tracePt t="29911" x="6840538" y="4340225"/>
          <p14:tracePt t="29968" x="6840538" y="4316413"/>
          <p14:tracePt t="29983" x="6864350" y="4316413"/>
          <p14:tracePt t="30023" x="6888163" y="4292600"/>
          <p14:tracePt t="32212" x="6911975" y="4292600"/>
          <p14:tracePt t="34904" x="6911975" y="4268788"/>
          <p14:tracePt t="38051" x="6888163" y="4268788"/>
          <p14:tracePt t="38059" x="6864350" y="4268788"/>
          <p14:tracePt t="38068" x="6840538" y="4292600"/>
          <p14:tracePt t="38085" x="6743700" y="4340225"/>
          <p14:tracePt t="38089" x="6696075" y="4340225"/>
          <p14:tracePt t="38103" x="6648450" y="4364038"/>
          <p14:tracePt t="38107" x="6599238" y="4387850"/>
          <p14:tracePt t="38119" x="6575425" y="4387850"/>
          <p14:tracePt t="38134" x="6575425" y="4411663"/>
          <p14:tracePt t="38191" x="6599238" y="4411663"/>
          <p14:tracePt t="38200" x="6648450" y="4411663"/>
          <p14:tracePt t="38207" x="6672263" y="4411663"/>
          <p14:tracePt t="38217" x="6696075" y="4411663"/>
          <p14:tracePt t="38234" x="6767513" y="4364038"/>
          <p14:tracePt t="38250" x="6816725" y="4316413"/>
          <p14:tracePt t="38267" x="6840538" y="4268788"/>
          <p14:tracePt t="38284" x="6888163" y="4219575"/>
          <p14:tracePt t="38300" x="6888163" y="4195763"/>
          <p14:tracePt t="38317" x="6911975" y="4148138"/>
          <p14:tracePt t="38334" x="6935788" y="4100513"/>
          <p14:tracePt t="38350" x="6935788" y="4052888"/>
          <p14:tracePt t="38367" x="6983413" y="3979863"/>
          <p14:tracePt t="38384" x="7032625" y="3908425"/>
          <p14:tracePt t="38400" x="7104063" y="3836988"/>
          <p14:tracePt t="38417" x="7199313" y="3716338"/>
          <p14:tracePt t="38420" x="7248525" y="3644900"/>
          <p14:tracePt t="38434" x="7272338" y="3597275"/>
          <p14:tracePt t="38436" x="7319963" y="3524250"/>
          <p14:tracePt t="38450" x="7343775" y="3500438"/>
          <p14:tracePt t="38453" x="7367588" y="3452813"/>
          <p14:tracePt t="38468" x="7367588" y="3405188"/>
          <p14:tracePt t="38484" x="7367588" y="3357563"/>
          <p14:tracePt t="38500" x="7367588" y="3333750"/>
          <p14:tracePt t="38517" x="7367588" y="3284538"/>
          <p14:tracePt t="38534" x="7343775" y="3284538"/>
          <p14:tracePt t="38550" x="7319963" y="3260725"/>
          <p14:tracePt t="38567" x="7272338" y="3236913"/>
          <p14:tracePt t="38584" x="7224713" y="3189288"/>
          <p14:tracePt t="38601" x="7127875" y="3117850"/>
          <p14:tracePt t="38604" x="7080250" y="3068638"/>
          <p14:tracePt t="38617" x="7032625" y="3021013"/>
          <p14:tracePt t="38620" x="6983413" y="2973388"/>
          <p14:tracePt t="38634" x="6935788" y="2925763"/>
          <p14:tracePt t="38636" x="6864350" y="2878138"/>
          <p14:tracePt t="38650" x="6816725" y="2828925"/>
          <p14:tracePt t="38653" x="6767513" y="2805113"/>
          <p14:tracePt t="38667" x="6624638" y="2709863"/>
          <p14:tracePt t="38684" x="6432550" y="2565400"/>
          <p14:tracePt t="38700" x="6216650" y="2397125"/>
          <p14:tracePt t="38717" x="5927725" y="2230438"/>
          <p14:tracePt t="38733" x="5616575" y="2085975"/>
          <p14:tracePt t="38751" x="5327650" y="1941513"/>
          <p14:tracePt t="38767" x="5040313" y="1822450"/>
          <p14:tracePt t="38783" x="4776788" y="1774825"/>
          <p14:tracePt t="38801" x="4535488" y="1774825"/>
          <p14:tracePt t="38818" x="4367213" y="1774825"/>
          <p14:tracePt t="38821" x="4271963" y="1774825"/>
          <p14:tracePt t="38834" x="4151313" y="1822450"/>
          <p14:tracePt t="38836" x="4079875" y="1846263"/>
          <p14:tracePt t="38850" x="4008438" y="1870075"/>
          <p14:tracePt t="38853" x="3911600" y="1870075"/>
          <p14:tracePt t="38867" x="3719513" y="1917700"/>
          <p14:tracePt t="38884" x="3503613" y="1917700"/>
          <p14:tracePt t="38900" x="3263900" y="1941513"/>
          <p14:tracePt t="38917" x="3000375" y="1941513"/>
          <p14:tracePt t="38934" x="2760663" y="1941513"/>
          <p14:tracePt t="38950" x="2568575" y="1941513"/>
          <p14:tracePt t="38966" x="2447925" y="1941513"/>
          <p14:tracePt t="38983" x="2376488" y="1941513"/>
          <p14:tracePt t="39000" x="2327275" y="1941513"/>
          <p14:tracePt t="39017" x="2279650" y="1990725"/>
          <p14:tracePt t="39033" x="2184400" y="2038350"/>
          <p14:tracePt t="39036" x="2111375" y="2085975"/>
          <p14:tracePt t="39050" x="2016125" y="2133600"/>
          <p14:tracePt t="39053" x="1944688" y="2182813"/>
          <p14:tracePt t="39067" x="1776413" y="2254250"/>
          <p14:tracePt t="39083" x="1631950" y="2349500"/>
          <p14:tracePt t="39100" x="1584325" y="2397125"/>
          <p14:tracePt t="39116" x="1560513" y="2446338"/>
          <p14:tracePt t="39133" x="1536700" y="2493963"/>
          <p14:tracePt t="39150" x="1511300" y="2541588"/>
          <p14:tracePt t="39166" x="1487488" y="2613025"/>
          <p14:tracePt t="39183" x="1439863" y="2686050"/>
          <p14:tracePt t="39200" x="1392238" y="2781300"/>
          <p14:tracePt t="39217" x="1344613" y="2878138"/>
          <p14:tracePt t="39233" x="1295400" y="2973388"/>
          <p14:tracePt t="39236" x="1247775" y="3021013"/>
          <p14:tracePt t="39250" x="1223963" y="3068638"/>
          <p14:tracePt t="39253" x="1200150" y="3117850"/>
          <p14:tracePt t="39267" x="1176338" y="3236913"/>
          <p14:tracePt t="39283" x="1152525" y="3333750"/>
          <p14:tracePt t="39300" x="1128713" y="3429000"/>
          <p14:tracePt t="39316" x="1128713" y="3549650"/>
          <p14:tracePt t="39334" x="1128713" y="3644900"/>
          <p14:tracePt t="39350" x="1128713" y="3740150"/>
          <p14:tracePt t="39366" x="1128713" y="3813175"/>
          <p14:tracePt t="39383" x="1128713" y="3860800"/>
          <p14:tracePt t="39400" x="1103313" y="3956050"/>
          <p14:tracePt t="39417" x="1103313" y="4052888"/>
          <p14:tracePt t="39433" x="1079500" y="4148138"/>
          <p14:tracePt t="39436" x="1079500" y="4171950"/>
          <p14:tracePt t="39450" x="1079500" y="4219575"/>
          <p14:tracePt t="39453" x="1079500" y="4244975"/>
          <p14:tracePt t="39467" x="1079500" y="4316413"/>
          <p14:tracePt t="39483" x="1079500" y="4364038"/>
          <p14:tracePt t="39500" x="1055688" y="4411663"/>
          <p14:tracePt t="39516" x="1055688" y="4484688"/>
          <p14:tracePt t="39533" x="1055688" y="4532313"/>
          <p14:tracePt t="39550" x="1055688" y="4603750"/>
          <p14:tracePt t="39566" x="1055688" y="4675188"/>
          <p14:tracePt t="39583" x="1055688" y="4772025"/>
          <p14:tracePt t="39600" x="1079500" y="4843463"/>
          <p14:tracePt t="39617" x="1079500" y="4891088"/>
          <p14:tracePt t="39634" x="1103313" y="4964113"/>
          <p14:tracePt t="39637" x="1103313" y="4987925"/>
          <p14:tracePt t="39650" x="1128713" y="5011738"/>
          <p14:tracePt t="39653" x="1152525" y="5059363"/>
          <p14:tracePt t="39667" x="1223963" y="5130800"/>
          <p14:tracePt t="39684" x="1271588" y="5203825"/>
          <p14:tracePt t="39700" x="1295400" y="5251450"/>
          <p14:tracePt t="39716" x="1295400" y="5299075"/>
          <p14:tracePt t="39733" x="1295400" y="5346700"/>
          <p14:tracePt t="39750" x="1319213" y="5395913"/>
          <p14:tracePt t="39766" x="1319213" y="5443538"/>
          <p14:tracePt t="39783" x="1344613" y="5491163"/>
          <p14:tracePt t="39800" x="1392238" y="5562600"/>
          <p14:tracePt t="39816" x="1439863" y="5611813"/>
          <p14:tracePt t="39834" x="1487488" y="5635625"/>
          <p14:tracePt t="39837" x="1511300" y="5659438"/>
          <p14:tracePt t="39850" x="1536700" y="5659438"/>
          <p14:tracePt t="39853" x="1560513" y="5683250"/>
          <p14:tracePt t="39884" x="1560513" y="5707063"/>
          <p14:tracePt t="39891" x="1584325" y="5707063"/>
          <p14:tracePt t="39916" x="1608138" y="5730875"/>
          <p14:tracePt t="39924" x="1631950" y="5730875"/>
          <p14:tracePt t="39934" x="1655763" y="5754688"/>
          <p14:tracePt t="39950" x="1728788" y="5778500"/>
          <p14:tracePt t="39966" x="1800225" y="5802313"/>
          <p14:tracePt t="39983" x="1871663" y="5802313"/>
          <p14:tracePt t="40000" x="1895475" y="5826125"/>
          <p14:tracePt t="40016" x="1919288" y="5826125"/>
          <p14:tracePt t="40033" x="1944688" y="5826125"/>
          <p14:tracePt t="40050" x="1968500" y="5826125"/>
          <p14:tracePt t="40053" x="1968500" y="5851525"/>
          <p14:tracePt t="40067" x="2039938" y="5851525"/>
          <p14:tracePt t="40084" x="2160588" y="5875338"/>
          <p14:tracePt t="40100" x="2303463" y="5875338"/>
          <p14:tracePt t="40116" x="2424113" y="5899150"/>
          <p14:tracePt t="40133" x="2471738" y="5899150"/>
          <p14:tracePt t="40155" x="2495550" y="5899150"/>
          <p14:tracePt t="40171" x="2519363" y="5899150"/>
          <p14:tracePt t="40183" x="2544763" y="5899150"/>
          <p14:tracePt t="40200" x="2616200" y="5899150"/>
          <p14:tracePt t="40216" x="2735263" y="5899150"/>
          <p14:tracePt t="40233" x="2903538" y="5899150"/>
          <p14:tracePt t="40250" x="3071813" y="5899150"/>
          <p14:tracePt t="40253" x="3168650" y="5899150"/>
          <p14:tracePt t="40266" x="3263900" y="5899150"/>
          <p14:tracePt t="40269" x="3360738" y="5899150"/>
          <p14:tracePt t="40284" x="3527425" y="5899150"/>
          <p14:tracePt t="40300" x="3743325" y="5899150"/>
          <p14:tracePt t="40316" x="3959225" y="5899150"/>
          <p14:tracePt t="40333" x="4200525" y="5899150"/>
          <p14:tracePt t="40350" x="4392613" y="5899150"/>
          <p14:tracePt t="40366" x="4535488" y="5899150"/>
          <p14:tracePt t="40383" x="4679950" y="5899150"/>
          <p14:tracePt t="40400" x="4776788" y="5899150"/>
          <p14:tracePt t="40416" x="4872038" y="5899150"/>
          <p14:tracePt t="40433" x="4967288" y="5899150"/>
          <p14:tracePt t="40437" x="5040313" y="5899150"/>
          <p14:tracePt t="40449" x="5135563" y="5875338"/>
          <p14:tracePt t="40452" x="5232400" y="5875338"/>
          <p14:tracePt t="40466" x="5351463" y="5851525"/>
          <p14:tracePt t="40469" x="5495925" y="5851525"/>
          <p14:tracePt t="40483" x="5735638" y="5802313"/>
          <p14:tracePt t="40500" x="5927725" y="5778500"/>
          <p14:tracePt t="40516" x="6072188" y="5754688"/>
          <p14:tracePt t="40533" x="6143625" y="5754688"/>
          <p14:tracePt t="40549" x="6167438" y="5730875"/>
          <p14:tracePt t="40566" x="6191250" y="5730875"/>
          <p14:tracePt t="40583" x="6216650" y="5707063"/>
          <p14:tracePt t="40599" x="6216650" y="5683250"/>
          <p14:tracePt t="40616" x="6264275" y="5659438"/>
          <p14:tracePt t="40633" x="6383338" y="5538788"/>
          <p14:tracePt t="40650" x="6527800" y="5419725"/>
          <p14:tracePt t="40653" x="6624638" y="5299075"/>
          <p14:tracePt t="40666" x="6696075" y="5203825"/>
          <p14:tracePt t="40669" x="6767513" y="5106988"/>
          <p14:tracePt t="40683" x="6888163" y="4940300"/>
          <p14:tracePt t="40700" x="6983413" y="4772025"/>
          <p14:tracePt t="40716" x="7056438" y="4603750"/>
          <p14:tracePt t="40733" x="7104063" y="4460875"/>
          <p14:tracePt t="40750" x="7127875" y="4316413"/>
          <p14:tracePt t="40766" x="7175500" y="4148138"/>
          <p14:tracePt t="40783" x="7199313" y="3956050"/>
          <p14:tracePt t="40799" x="7224713" y="3716338"/>
          <p14:tracePt t="40816" x="7248525" y="3500438"/>
          <p14:tracePt t="40834" x="7248525" y="3333750"/>
          <p14:tracePt t="40837" x="7224713" y="3260725"/>
          <p14:tracePt t="40850" x="7199313" y="3189288"/>
          <p14:tracePt t="40853" x="7175500" y="3117850"/>
          <p14:tracePt t="40866" x="7151688" y="3044825"/>
          <p14:tracePt t="40868" x="7151688" y="2997200"/>
          <p14:tracePt t="40883" x="7127875" y="2878138"/>
          <p14:tracePt t="40900" x="7104063" y="2805113"/>
          <p14:tracePt t="40916" x="7080250" y="2733675"/>
          <p14:tracePt t="40933" x="7080250" y="2709863"/>
          <p14:tracePt t="40949" x="7080250" y="2686050"/>
          <p14:tracePt t="40966" x="7056438" y="2662238"/>
          <p14:tracePt t="40983" x="7056438" y="2638425"/>
          <p14:tracePt t="41003" x="7032625" y="2613025"/>
          <p14:tracePt t="41016" x="7032625" y="2589213"/>
          <p14:tracePt t="41033" x="7032625" y="2541588"/>
          <p14:tracePt t="41035" x="7007225" y="2517775"/>
          <p14:tracePt t="41050" x="7007225" y="2493963"/>
          <p14:tracePt t="41052" x="6983413" y="2470150"/>
          <p14:tracePt t="41066" x="6959600" y="2446338"/>
          <p14:tracePt t="41069" x="6935788" y="2422525"/>
          <p14:tracePt t="41083" x="6911975" y="2397125"/>
          <p14:tracePt t="41100" x="6864350" y="2397125"/>
          <p14:tracePt t="41116" x="6816725" y="2397125"/>
          <p14:tracePt t="41133" x="6743700" y="2397125"/>
          <p14:tracePt t="41150" x="6575425" y="2397125"/>
          <p14:tracePt t="41166" x="6408738" y="2397125"/>
          <p14:tracePt t="41183" x="6191250" y="2397125"/>
          <p14:tracePt t="41199" x="5880100" y="2397125"/>
          <p14:tracePt t="41216" x="5543550" y="2349500"/>
          <p14:tracePt t="41233" x="5256213" y="2325688"/>
          <p14:tracePt t="41250" x="5016500" y="2301875"/>
          <p14:tracePt t="41252" x="4919663" y="2301875"/>
          <p14:tracePt t="41266" x="4824413" y="2301875"/>
          <p14:tracePt t="41269" x="4727575" y="2278063"/>
          <p14:tracePt t="41283" x="4559300" y="2278063"/>
          <p14:tracePt t="41299" x="4487863" y="2278063"/>
          <p14:tracePt t="41316" x="4295775" y="2278063"/>
          <p14:tracePt t="41333" x="4032250" y="2301875"/>
          <p14:tracePt t="41350" x="3695700" y="2325688"/>
          <p14:tracePt t="41353" x="3527425" y="2349500"/>
          <p14:tracePt t="41366" x="3360738" y="2397125"/>
          <p14:tracePt t="41369" x="3216275" y="2422525"/>
          <p14:tracePt t="41383" x="2952750" y="2446338"/>
          <p14:tracePt t="41400" x="2760663" y="2493963"/>
          <p14:tracePt t="41416" x="2544763" y="2517775"/>
          <p14:tracePt t="41433" x="2447925" y="2541588"/>
          <p14:tracePt t="41450" x="2400300" y="2565400"/>
          <p14:tracePt t="41466" x="2327275" y="2565400"/>
          <p14:tracePt t="41483" x="2232025" y="2613025"/>
          <p14:tracePt t="41499" x="2136775" y="2638425"/>
          <p14:tracePt t="41516" x="2039938" y="2662238"/>
          <p14:tracePt t="41533" x="1919288" y="2686050"/>
          <p14:tracePt t="41550" x="1776413" y="2686050"/>
          <p14:tracePt t="41553" x="1679575" y="2686050"/>
          <p14:tracePt t="41566" x="1584325" y="2686050"/>
          <p14:tracePt t="41569" x="1463675" y="2686050"/>
          <p14:tracePt t="41583" x="1247775" y="2686050"/>
          <p14:tracePt t="41600" x="1152525" y="2686050"/>
          <p14:tracePt t="41698" x="1128713" y="2686050"/>
          <p14:tracePt t="41722" x="1128713" y="2709863"/>
          <p14:tracePt t="41761" x="1128713" y="2733675"/>
          <p14:tracePt t="41793" x="1128713" y="2757488"/>
          <p14:tracePt t="41808" x="1128713" y="2781300"/>
          <p14:tracePt t="41816" x="1152525" y="2781300"/>
          <p14:tracePt t="41824" x="1152525" y="2805113"/>
          <p14:tracePt t="41840" x="1176338" y="2805113"/>
          <p14:tracePt t="41857" x="1200150" y="2828925"/>
          <p14:tracePt t="41872" x="1223963" y="2828925"/>
          <p14:tracePt t="41887" x="1247775" y="2828925"/>
          <p14:tracePt t="41899" x="1271588" y="2828925"/>
          <p14:tracePt t="41916" x="1319213" y="2805113"/>
          <p14:tracePt t="41933" x="1344613" y="2781300"/>
          <p14:tracePt t="41950" x="1368425" y="2757488"/>
          <p14:tracePt t="41953" x="1392238" y="2757488"/>
          <p14:tracePt t="41966" x="1392238" y="2733675"/>
          <p14:tracePt t="41969" x="1416050" y="2709863"/>
          <p14:tracePt t="41983" x="1416050" y="2686050"/>
          <p14:tracePt t="41999" x="1463675" y="2638425"/>
          <p14:tracePt t="42016" x="1487488" y="2613025"/>
          <p14:tracePt t="42033" x="1487488" y="2589213"/>
          <p14:tracePt t="42050" x="1487488" y="2565400"/>
          <p14:tracePt t="42144" x="1463675" y="2565400"/>
          <p14:tracePt t="42153" x="1463675" y="2589213"/>
          <p14:tracePt t="42159" x="1439863" y="2589213"/>
          <p14:tracePt t="42192" x="1416050" y="2613025"/>
          <p14:tracePt t="42208" x="1416050" y="2638425"/>
          <p14:tracePt t="42224" x="1392238" y="2638425"/>
          <p14:tracePt t="42232" x="1392238" y="2662238"/>
          <p14:tracePt t="42248" x="1392238" y="2686050"/>
          <p14:tracePt t="42255" x="1392238" y="2709863"/>
          <p14:tracePt t="42267" x="1392238" y="2733675"/>
          <p14:tracePt t="42283" x="1392238" y="2781300"/>
          <p14:tracePt t="42300" x="1392238" y="2852738"/>
          <p14:tracePt t="42316" x="1392238" y="2949575"/>
          <p14:tracePt t="42333" x="1439863" y="3094038"/>
          <p14:tracePt t="42336" x="1463675" y="3165475"/>
          <p14:tracePt t="42351" x="1487488" y="3236913"/>
          <p14:tracePt t="42354" x="1511300" y="3284538"/>
          <p14:tracePt t="42368" x="1560513" y="3405188"/>
          <p14:tracePt t="42383" x="1584325" y="3476625"/>
          <p14:tracePt t="42401" x="1584325" y="3524250"/>
          <p14:tracePt t="42416" x="1584325" y="3549650"/>
          <p14:tracePt t="42432" x="1584325" y="3597275"/>
          <p14:tracePt t="42449" x="1584325" y="3621088"/>
          <p14:tracePt t="42466" x="1584325" y="3644900"/>
          <p14:tracePt t="42483" x="1584325" y="3692525"/>
          <p14:tracePt t="42499" x="1584325" y="3716338"/>
          <p14:tracePt t="42516" x="1584325" y="3740150"/>
          <p14:tracePt t="42532" x="1584325" y="3763963"/>
          <p14:tracePt t="42550" x="1584325" y="3789363"/>
          <p14:tracePt t="42552" x="1584325" y="3813175"/>
          <p14:tracePt t="42567" x="1584325" y="3836988"/>
          <p14:tracePt t="42583" x="1584325" y="3860800"/>
          <p14:tracePt t="42599" x="1584325" y="3908425"/>
          <p14:tracePt t="42617" x="1560513" y="3979863"/>
          <p14:tracePt t="42633" x="1560513" y="4076700"/>
          <p14:tracePt t="42649" x="1560513" y="4171950"/>
          <p14:tracePt t="42666" x="1536700" y="4219575"/>
          <p14:tracePt t="42683" x="1536700" y="4268788"/>
          <p14:tracePt t="42699" x="1536700" y="4316413"/>
          <p14:tracePt t="42716" x="1536700" y="4340225"/>
          <p14:tracePt t="42732" x="1536700" y="4364038"/>
          <p14:tracePt t="42753" x="1536700" y="4387850"/>
          <p14:tracePt t="42775" x="1536700" y="4411663"/>
          <p14:tracePt t="44499" x="1536700" y="4435475"/>
          <p14:tracePt t="44548" x="1536700" y="4460875"/>
          <p14:tracePt t="44587" x="1536700" y="4484688"/>
          <p14:tracePt t="44606" x="1536700" y="4508500"/>
          <p14:tracePt t="44621" x="1536700" y="4532313"/>
          <p14:tracePt t="44627" x="1536700" y="4579938"/>
          <p14:tracePt t="44637" x="1536700" y="4603750"/>
          <p14:tracePt t="44649" x="1536700" y="4627563"/>
          <p14:tracePt t="44666" x="1560513" y="4700588"/>
          <p14:tracePt t="44669" x="1560513" y="4748213"/>
          <p14:tracePt t="44682" x="1584325" y="4795838"/>
          <p14:tracePt t="44685" x="1608138" y="4819650"/>
          <p14:tracePt t="44699" x="1631950" y="4867275"/>
          <p14:tracePt t="44716" x="1679575" y="4916488"/>
          <p14:tracePt t="44732" x="1703388" y="4940300"/>
          <p14:tracePt t="44749" x="1728788" y="4964113"/>
          <p14:tracePt t="44765" x="1776413" y="4964113"/>
          <p14:tracePt t="44782" x="1824038" y="4987925"/>
          <p14:tracePt t="44799" x="1895475" y="5035550"/>
          <p14:tracePt t="44815" x="1944688" y="5059363"/>
          <p14:tracePt t="44832" x="1992313" y="5059363"/>
          <p14:tracePt t="44849" x="2016125" y="5059363"/>
          <p14:tracePt t="44869" x="2039938" y="5083175"/>
          <p14:tracePt t="44884" x="2063750" y="5083175"/>
          <p14:tracePt t="44899" x="2087563" y="5106988"/>
          <p14:tracePt t="44915" x="2111375" y="5156200"/>
          <p14:tracePt t="44932" x="2136775" y="5203825"/>
          <p14:tracePt t="44949" x="2160588" y="5251450"/>
          <p14:tracePt t="44965" x="2160588" y="5275263"/>
          <p14:tracePt t="45003" x="2160588" y="5299075"/>
          <p14:tracePt t="45027" x="2160588" y="5322888"/>
          <p14:tracePt t="45101" x="2160588" y="5275263"/>
          <p14:tracePt t="45109" x="2184400" y="5203825"/>
          <p14:tracePt t="45118" x="2208213" y="5083175"/>
          <p14:tracePt t="45133" x="2232025" y="4843463"/>
          <p14:tracePt t="45149" x="2255838" y="4579938"/>
          <p14:tracePt t="45166" x="2279650" y="4316413"/>
          <p14:tracePt t="45183" x="2352675" y="4052888"/>
          <p14:tracePt t="45199" x="2424113" y="3836988"/>
          <p14:tracePt t="45216" x="2447925" y="3716338"/>
          <p14:tracePt t="45233" x="2471738" y="3621088"/>
          <p14:tracePt t="45249" x="2471738" y="3549650"/>
          <p14:tracePt t="45253" x="2471738" y="3524250"/>
          <p14:tracePt t="45266" x="2471738" y="3500438"/>
          <p14:tracePt t="45269" x="2471738" y="3476625"/>
          <p14:tracePt t="45283" x="2471738" y="3452813"/>
          <p14:tracePt t="45299" x="2471738" y="3429000"/>
          <p14:tracePt t="45316" x="2471738" y="3405188"/>
          <p14:tracePt t="45333" x="2447925" y="3381375"/>
          <p14:tracePt t="45349" x="2447925" y="3357563"/>
          <p14:tracePt t="45366" x="2447925" y="3333750"/>
          <p14:tracePt t="45383" x="2424113" y="3284538"/>
          <p14:tracePt t="45399" x="2424113" y="3213100"/>
          <p14:tracePt t="45416" x="2424113" y="3165475"/>
          <p14:tracePt t="45432" x="2424113" y="3094038"/>
          <p14:tracePt t="45450" x="2424113" y="3044825"/>
          <p14:tracePt t="45454" x="2424113" y="3021013"/>
          <p14:tracePt t="45469" x="2424113" y="2997200"/>
          <p14:tracePt t="45491" x="2424113" y="2973388"/>
          <p14:tracePt t="45571" x="2424113" y="2949575"/>
          <p14:tracePt t="45582" x="2424113" y="2925763"/>
          <p14:tracePt t="45596" x="2424113" y="2901950"/>
          <p14:tracePt t="45601" x="2424113" y="2852738"/>
          <p14:tracePt t="45611" x="2447925" y="2828925"/>
          <p14:tracePt t="45616" x="2447925" y="2805113"/>
          <p14:tracePt t="45633" x="2471738" y="2757488"/>
          <p14:tracePt t="45649" x="2471738" y="2709863"/>
          <p14:tracePt t="45666" x="2471738" y="2686050"/>
          <p14:tracePt t="45683" x="2495550" y="2686050"/>
          <p14:tracePt t="45909" x="2495550" y="2709863"/>
          <p14:tracePt t="45932" x="2495550" y="2733675"/>
          <p14:tracePt t="45939" x="2495550" y="2757488"/>
          <p14:tracePt t="45949" x="2495550" y="2781300"/>
          <p14:tracePt t="45965" x="2519363" y="2828925"/>
          <p14:tracePt t="45982" x="2568575" y="2949575"/>
          <p14:tracePt t="45999" x="2616200" y="3094038"/>
          <p14:tracePt t="46015" x="2687638" y="3333750"/>
          <p14:tracePt t="46032" x="2784475" y="3597275"/>
          <p14:tracePt t="46048" x="2855913" y="3860800"/>
          <p14:tracePt t="46065" x="2952750" y="4124325"/>
          <p14:tracePt t="46068" x="3000375" y="4244975"/>
          <p14:tracePt t="46082" x="3048000" y="4364038"/>
          <p14:tracePt t="46085" x="3095625" y="4460875"/>
          <p14:tracePt t="46099" x="3143250" y="4627563"/>
          <p14:tracePt t="46116" x="3168650" y="4724400"/>
          <p14:tracePt t="46132" x="3168650" y="4772025"/>
          <p14:tracePt t="46149" x="3168650" y="4843463"/>
          <p14:tracePt t="46165" x="3168650" y="4891088"/>
          <p14:tracePt t="46182" x="3192463" y="4964113"/>
          <p14:tracePt t="46199" x="3192463" y="4987925"/>
          <p14:tracePt t="46215" x="3192463" y="5011738"/>
          <p14:tracePt t="46232" x="3192463" y="5035550"/>
          <p14:tracePt t="48888" x="3168650" y="5035550"/>
          <p14:tracePt t="49236" x="3143250" y="5035550"/>
          <p14:tracePt t="49292" x="3119438" y="5035550"/>
          <p14:tracePt t="51568" x="3119438" y="5059363"/>
          <p14:tracePt t="51585" x="3119438" y="5083175"/>
          <p14:tracePt t="51602" x="3119438" y="5106988"/>
          <p14:tracePt t="51617" x="3119438" y="5130800"/>
          <p14:tracePt t="51625" x="3119438" y="5156200"/>
          <p14:tracePt t="51633" x="3119438" y="5180013"/>
          <p14:tracePt t="51649" x="3119438" y="5251450"/>
          <p14:tracePt t="51666" x="3095625" y="5322888"/>
          <p14:tracePt t="51683" x="3071813" y="5419725"/>
          <p14:tracePt t="51698" x="3024188" y="5538788"/>
          <p14:tracePt t="51715" x="2976563" y="5659438"/>
          <p14:tracePt t="51732" x="2927350" y="5778500"/>
          <p14:tracePt t="51749" x="2903538" y="5851525"/>
          <p14:tracePt t="51752" x="2903538" y="5899150"/>
          <p14:tracePt t="51767" x="2903538" y="5922963"/>
          <p14:tracePt t="51770" x="2879725" y="5946775"/>
          <p14:tracePt t="51785" x="2879725" y="5970588"/>
          <p14:tracePt t="51799" x="2879725" y="5994400"/>
          <p14:tracePt t="51803" x="2855913" y="5994400"/>
          <p14:tracePt t="51814" x="2855913" y="6018213"/>
          <p14:tracePt t="51817" x="2855913" y="6042025"/>
          <p14:tracePt t="51831" x="2832100" y="6091238"/>
          <p14:tracePt t="51847" x="2808288" y="6115050"/>
          <p14:tracePt t="51867" x="2784475" y="6162675"/>
          <p14:tracePt t="51883" x="2760663" y="6210300"/>
          <p14:tracePt t="51899" x="2735263" y="6234113"/>
          <p14:tracePt t="51916" x="2711450" y="6281738"/>
          <p14:tracePt t="51937" x="2711450" y="6307138"/>
          <p14:tracePt t="51954" x="2687638" y="6307138"/>
          <p14:tracePt t="52083" x="2663825" y="6330950"/>
          <p14:tracePt t="52346" x="2640013" y="6330950"/>
          <p14:tracePt t="52802" x="2616200" y="6330950"/>
          <p14:tracePt t="53886" x="2592388" y="6330950"/>
          <p14:tracePt t="54022" x="2592388" y="6307138"/>
          <p14:tracePt t="54053" x="2592388" y="6281738"/>
          <p14:tracePt t="54384" x="2568575" y="6234113"/>
          <p14:tracePt t="54393" x="2544763" y="6234113"/>
          <p14:tracePt t="54408" x="2447925" y="6138863"/>
          <p14:tracePt t="54422" x="2279650" y="6042025"/>
          <p14:tracePt t="54431" x="2184400" y="5994400"/>
          <p14:tracePt t="54447" x="2063750" y="5946775"/>
          <p14:tracePt t="54464" x="2039938" y="5946775"/>
          <p14:tracePt t="54539" x="2063750" y="5946775"/>
          <p14:tracePt t="54587" x="2063750" y="5970588"/>
          <p14:tracePt t="54595" x="2087563" y="5970588"/>
          <p14:tracePt t="55037" x="2087563" y="5994400"/>
          <p14:tracePt t="55134" x="2063750" y="6018213"/>
          <p14:tracePt t="55148" x="2039938" y="6018213"/>
          <p14:tracePt t="55153" x="2016125" y="6018213"/>
          <p14:tracePt t="55158" x="1944688" y="6042025"/>
          <p14:tracePt t="55167" x="1895475" y="6042025"/>
          <p14:tracePt t="55180" x="1776413" y="6042025"/>
          <p14:tracePt t="55197" x="1679575" y="6042025"/>
          <p14:tracePt t="55214" x="1608138" y="6042025"/>
          <p14:tracePt t="55230" x="1536700" y="6018213"/>
          <p14:tracePt t="55247" x="1536700" y="5994400"/>
          <p14:tracePt t="55372" x="1536700" y="6018213"/>
          <p14:tracePt t="55420" x="1536700" y="6042025"/>
          <p14:tracePt t="55436" x="1560513" y="6042025"/>
          <p14:tracePt t="55557" x="1536700" y="6042025"/>
          <p14:tracePt t="55590" x="1511300" y="6018213"/>
          <p14:tracePt t="55734" x="1560513" y="6018213"/>
          <p14:tracePt t="55743" x="1608138" y="6018213"/>
          <p14:tracePt t="55755" x="1679575" y="6018213"/>
          <p14:tracePt t="55766" x="1968500" y="5970588"/>
          <p14:tracePt t="55783" x="2255838" y="5754688"/>
          <p14:tracePt t="55798" x="2352675" y="5611813"/>
          <p14:tracePt t="55802" x="2424113" y="5467350"/>
          <p14:tracePt t="55815" x="2447925" y="5299075"/>
          <p14:tracePt t="55818" x="2447925" y="5083175"/>
          <p14:tracePt t="55832" x="2400300" y="4700588"/>
          <p14:tracePt t="55849" x="2327275" y="4340225"/>
          <p14:tracePt t="55865" x="2303463" y="4244975"/>
          <p14:tracePt t="56167" x="2303463" y="4219575"/>
          <p14:tracePt t="56175" x="2327275" y="4219575"/>
          <p14:tracePt t="56185" x="2352675" y="4195763"/>
          <p14:tracePt t="56196" x="2424113" y="4148138"/>
          <p14:tracePt t="56214" x="2544763" y="4029075"/>
          <p14:tracePt t="56217" x="2616200" y="3979863"/>
          <p14:tracePt t="56230" x="2711450" y="3908425"/>
          <p14:tracePt t="56232" x="2760663" y="3860800"/>
          <p14:tracePt t="56247" x="2808288" y="3813175"/>
          <p14:tracePt t="56248" x="2855913" y="3789363"/>
          <p14:tracePt t="56264" x="2903538" y="3740150"/>
          <p14:tracePt t="56280" x="2927350" y="3692525"/>
          <p14:tracePt t="56297" x="2952750" y="3668713"/>
          <p14:tracePt t="56314" x="2976563" y="3668713"/>
          <p14:tracePt t="56330" x="2976563" y="3644900"/>
          <p14:tracePt t="56415" x="2952750" y="3644900"/>
          <p14:tracePt t="56434" x="2927350" y="3644900"/>
          <p14:tracePt t="56487" x="2903538" y="3621088"/>
          <p14:tracePt t="56496" x="2879725" y="3597275"/>
          <p14:tracePt t="56503" x="2855913" y="3573463"/>
          <p14:tracePt t="56514" x="2808288" y="3549650"/>
          <p14:tracePt t="56531" x="2711450" y="3476625"/>
          <p14:tracePt t="56547" x="2640013" y="3452813"/>
          <p14:tracePt t="56563" x="2640013" y="3429000"/>
          <p14:tracePt t="56584" x="2640013" y="3405188"/>
          <p14:tracePt t="56597" x="2640013" y="3381375"/>
          <p14:tracePt t="56614" x="2663825" y="3357563"/>
          <p14:tracePt t="56616" x="2687638" y="3333750"/>
          <p14:tracePt t="56631" x="2687638" y="3308350"/>
          <p14:tracePt t="56633" x="2711450" y="3308350"/>
          <p14:tracePt t="56647" x="2711450" y="3284538"/>
          <p14:tracePt t="56680" x="2687638" y="3284538"/>
          <p14:tracePt t="56687" x="2663825" y="3308350"/>
          <p14:tracePt t="56696" x="2592388" y="3333750"/>
          <p14:tracePt t="56714" x="2376488" y="3452813"/>
          <p14:tracePt t="56731" x="2016125" y="3597275"/>
          <p14:tracePt t="56747" x="1560513" y="3763963"/>
          <p14:tracePt t="56764" x="1079500" y="3908425"/>
          <p14:tracePt t="56780" x="552450" y="4076700"/>
          <p14:tracePt t="56797" x="71438" y="42687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9963-71F2-4A9E-51BA-D7B9660D6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253B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Outcome Indicators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66FBD-FCEF-FC8B-0E46-3C114A491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6866" y="2413417"/>
            <a:ext cx="7217626" cy="3927422"/>
          </a:xfrm>
        </p:spPr>
        <p:txBody>
          <a:bodyPr>
            <a:noAutofit/>
          </a:bodyPr>
          <a:lstStyle/>
          <a:p>
            <a:pPr marL="457200" marR="0" lvl="0" indent="-360045" algn="l" defTabSz="9144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992A"/>
              </a:buClr>
              <a:buSzPts val="207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53B"/>
                </a:solidFill>
                <a:effectLst/>
                <a:highlight>
                  <a:srgbClr val="FFFFFF"/>
                </a:highlight>
                <a:uLnTx/>
                <a:uFillTx/>
                <a:latin typeface="Garamond" panose="02020404030301010803" pitchFamily="18" charset="0"/>
                <a:sym typeface="Garamond"/>
              </a:rPr>
              <a:t>Assaults by psychiatric patients </a:t>
            </a:r>
          </a:p>
          <a:p>
            <a:pPr marL="457200" marR="0" lvl="0" indent="-360045" algn="l" defTabSz="9144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992A"/>
              </a:buClr>
              <a:buSzPts val="207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53B"/>
                </a:solidFill>
                <a:effectLst/>
                <a:highlight>
                  <a:srgbClr val="FFFFFF"/>
                </a:highlight>
                <a:uLnTx/>
                <a:uFillTx/>
                <a:latin typeface="Garamond" panose="02020404030301010803" pitchFamily="18" charset="0"/>
                <a:sym typeface="Garamond"/>
              </a:rPr>
              <a:t>Assaults on nursing personnel </a:t>
            </a:r>
          </a:p>
          <a:p>
            <a:pPr marL="457200" marR="0" lvl="0" indent="-360045" algn="l" defTabSz="9144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992A"/>
              </a:buClr>
              <a:buSzPts val="207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53B"/>
                </a:solidFill>
                <a:effectLst/>
                <a:highlight>
                  <a:srgbClr val="FFFFFF"/>
                </a:highlight>
                <a:uLnTx/>
                <a:uFillTx/>
                <a:latin typeface="Garamond" panose="02020404030301010803" pitchFamily="18" charset="0"/>
                <a:sym typeface="Garamond"/>
              </a:rPr>
              <a:t>Catheter-associated urinary tract infections (CAUTI) </a:t>
            </a:r>
          </a:p>
          <a:p>
            <a:pPr marL="457200" marR="0" lvl="0" indent="-360045" algn="l" defTabSz="9144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992A"/>
              </a:buClr>
              <a:buSzPts val="207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53B"/>
                </a:solidFill>
                <a:effectLst/>
                <a:highlight>
                  <a:srgbClr val="FFFFFF"/>
                </a:highlight>
                <a:uLnTx/>
                <a:uFillTx/>
                <a:latin typeface="Garamond" panose="02020404030301010803" pitchFamily="18" charset="0"/>
                <a:sym typeface="Garamond"/>
              </a:rPr>
              <a:t>Central line catheter-associated bloodstream infections (CLABSI) </a:t>
            </a:r>
          </a:p>
          <a:p>
            <a:pPr marL="457200" marR="0" lvl="0" indent="-360045" algn="l" defTabSz="9144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992A"/>
              </a:buClr>
              <a:buSzPts val="207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53B"/>
                </a:solidFill>
                <a:effectLst/>
                <a:highlight>
                  <a:srgbClr val="FFFFFF"/>
                </a:highlight>
                <a:uLnTx/>
                <a:uFillTx/>
                <a:latin typeface="Garamond" panose="02020404030301010803" pitchFamily="18" charset="0"/>
                <a:sym typeface="Garamond"/>
              </a:rPr>
              <a:t>Multidrug-resistant organisms (MDRO) (such as C. difficile infections and MRSA infections)  </a:t>
            </a:r>
          </a:p>
          <a:p>
            <a:pPr marL="457200" marR="0" lvl="0" indent="-360045" algn="l" defTabSz="9144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992A"/>
              </a:buClr>
              <a:buSzPts val="207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53B"/>
                </a:solidFill>
                <a:effectLst/>
                <a:highlight>
                  <a:srgbClr val="FFFFFF"/>
                </a:highlight>
                <a:uLnTx/>
                <a:uFillTx/>
                <a:latin typeface="Garamond" panose="02020404030301010803" pitchFamily="18" charset="0"/>
                <a:sym typeface="Garamond"/>
              </a:rPr>
              <a:t>Pain-impaired function </a:t>
            </a:r>
          </a:p>
          <a:p>
            <a:pPr marL="457200" marR="0" lvl="0" indent="-360045" algn="l" defTabSz="9144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992A"/>
              </a:buClr>
              <a:buSzPts val="207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53B"/>
                </a:solidFill>
                <a:effectLst/>
                <a:highlight>
                  <a:srgbClr val="FFFFFF"/>
                </a:highlight>
                <a:uLnTx/>
                <a:uFillTx/>
                <a:latin typeface="Garamond" panose="02020404030301010803" pitchFamily="18" charset="0"/>
                <a:sym typeface="Garamond"/>
              </a:rPr>
              <a:t>Patient falls </a:t>
            </a:r>
          </a:p>
          <a:p>
            <a:pPr marL="457200" marR="0" lvl="0" indent="-360045" algn="l" defTabSz="9144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992A"/>
              </a:buClr>
              <a:buSzPts val="207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53B"/>
                </a:solidFill>
                <a:effectLst/>
                <a:highlight>
                  <a:srgbClr val="FFFFFF"/>
                </a:highlight>
                <a:uLnTx/>
                <a:uFillTx/>
                <a:latin typeface="Garamond" panose="02020404030301010803" pitchFamily="18" charset="0"/>
                <a:sym typeface="Garamond"/>
              </a:rPr>
              <a:t>Pediatric peripheral intravenous infiltrations </a:t>
            </a:r>
          </a:p>
          <a:p>
            <a:pPr marL="457200" marR="0" lvl="0" indent="-360045" algn="l" defTabSz="9144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992A"/>
              </a:buClr>
              <a:buSzPts val="207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53B"/>
                </a:solidFill>
                <a:effectLst/>
                <a:highlight>
                  <a:srgbClr val="FFFFFF"/>
                </a:highlight>
                <a:uLnTx/>
                <a:uFillTx/>
                <a:latin typeface="Garamond" panose="02020404030301010803" pitchFamily="18" charset="0"/>
                <a:sym typeface="Garamond"/>
              </a:rPr>
              <a:t>Perioperative clinical measure set (PCMS) (patient burns, surgical errors, unplanned postoperative transfers/admissions) </a:t>
            </a:r>
          </a:p>
          <a:p>
            <a:pPr marL="457200" marR="0" lvl="0" indent="-360045" algn="l" defTabSz="9144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992A"/>
              </a:buClr>
              <a:buSzPts val="207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53B"/>
                </a:solidFill>
                <a:effectLst/>
                <a:highlight>
                  <a:srgbClr val="FFFFFF"/>
                </a:highlight>
                <a:uLnTx/>
                <a:uFillTx/>
                <a:latin typeface="Garamond" panose="02020404030301010803" pitchFamily="18" charset="0"/>
                <a:sym typeface="Garamond"/>
              </a:rPr>
              <a:t>Pressure injuries </a:t>
            </a:r>
          </a:p>
          <a:p>
            <a:pPr marL="457200" marR="0" lvl="0" indent="-360045" algn="l" defTabSz="9144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992A"/>
              </a:buClr>
              <a:buSzPts val="207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53B"/>
                </a:solidFill>
                <a:effectLst/>
                <a:highlight>
                  <a:srgbClr val="FFFFFF"/>
                </a:highlight>
                <a:uLnTx/>
                <a:uFillTx/>
                <a:latin typeface="Garamond" panose="02020404030301010803" pitchFamily="18" charset="0"/>
                <a:sym typeface="Garamond"/>
              </a:rPr>
              <a:t>Ventilator-associated events (VAE) </a:t>
            </a:r>
          </a:p>
          <a:p>
            <a:pPr marL="457200" marR="0" lvl="0" indent="-360045" algn="l" defTabSz="9144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992A"/>
              </a:buClr>
              <a:buSzPts val="207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53B"/>
                </a:solidFill>
                <a:effectLst/>
                <a:highlight>
                  <a:srgbClr val="FFFFFF"/>
                </a:highlight>
                <a:uLnTx/>
                <a:uFillTx/>
                <a:latin typeface="Garamond" panose="02020404030301010803" pitchFamily="18" charset="0"/>
                <a:sym typeface="Garamond"/>
              </a:rPr>
              <a:t>Ventilator-associated pneumonia (VAP)</a:t>
            </a:r>
          </a:p>
          <a:p>
            <a:endParaRPr lang="en-US" sz="15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B61B2A5-4E02-79F6-52FA-8F43D2DD5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46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67"/>
    </mc:Choice>
    <mc:Fallback xmlns="">
      <p:transition spd="slow" advTm="62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1" x="1055688" y="6762750"/>
          <p14:tracePt t="1567" x="984250" y="6713538"/>
          <p14:tracePt t="1575" x="911225" y="6665913"/>
          <p14:tracePt t="1584" x="815975" y="6618288"/>
          <p14:tracePt t="1593" x="720725" y="6594475"/>
          <p14:tracePt t="1597" x="647700" y="6570663"/>
          <p14:tracePt t="1607" x="576263" y="6546850"/>
          <p14:tracePt t="1611" x="528638" y="6546850"/>
          <p14:tracePt t="1620" x="479425" y="6523038"/>
          <p14:tracePt t="1637" x="407988" y="6497638"/>
          <p14:tracePt t="1654" x="287338" y="6450013"/>
          <p14:tracePt t="1670" x="95250" y="6354763"/>
          <p14:tracePt t="1803" x="120650" y="5826125"/>
          <p14:tracePt t="1810" x="168275" y="5826125"/>
          <p14:tracePt t="1821" x="192088" y="5826125"/>
          <p14:tracePt t="2229" x="215900" y="5826125"/>
          <p14:tracePt t="2277" x="239713" y="5802313"/>
          <p14:tracePt t="2294" x="263525" y="5802313"/>
          <p14:tracePt t="2396" x="263525" y="5778500"/>
          <p14:tracePt t="2437" x="287338" y="5754688"/>
          <p14:tracePt t="2462" x="312738" y="5730875"/>
          <p14:tracePt t="2478" x="312738" y="5707063"/>
          <p14:tracePt t="2492" x="336550" y="5707063"/>
          <p14:tracePt t="2499" x="336550" y="5683250"/>
          <p14:tracePt t="2508" x="336550" y="5659438"/>
          <p14:tracePt t="2522" x="336550" y="5611813"/>
          <p14:tracePt t="2539" x="360363" y="5514975"/>
          <p14:tracePt t="2557" x="384175" y="5346700"/>
          <p14:tracePt t="2572" x="384175" y="5156200"/>
          <p14:tracePt t="2588" x="407988" y="4940300"/>
          <p14:tracePt t="2604" x="431800" y="4675188"/>
          <p14:tracePt t="2620" x="455613" y="4460875"/>
          <p14:tracePt t="2637" x="503238" y="4244975"/>
          <p14:tracePt t="2654" x="528638" y="4124325"/>
          <p14:tracePt t="2670" x="552450" y="4076700"/>
          <p14:tracePt t="2687" x="576263" y="4076700"/>
          <p14:tracePt t="2704" x="600075" y="4052888"/>
          <p14:tracePt t="2707" x="623888" y="4052888"/>
          <p14:tracePt t="2720" x="671513" y="4052888"/>
          <p14:tracePt t="2724" x="744538" y="4029075"/>
          <p14:tracePt t="2738" x="887413" y="3956050"/>
          <p14:tracePt t="2755" x="1008063" y="3860800"/>
          <p14:tracePt t="2771" x="1079500" y="3789363"/>
          <p14:tracePt t="2787" x="1103313" y="3740150"/>
          <p14:tracePt t="2804" x="1128713" y="3740150"/>
          <p14:tracePt t="3040" x="1128713" y="3716338"/>
          <p14:tracePt t="3049" x="1128713" y="3668713"/>
          <p14:tracePt t="3060" x="1128713" y="3597275"/>
          <p14:tracePt t="3075" x="1128713" y="3405188"/>
          <p14:tracePt t="3088" x="1128713" y="3236913"/>
          <p14:tracePt t="3104" x="1152525" y="3141663"/>
          <p14:tracePt t="3121" x="1200150" y="3068638"/>
          <p14:tracePt t="3138" x="1223963" y="2997200"/>
          <p14:tracePt t="3154" x="1223963" y="2949575"/>
          <p14:tracePt t="3171" x="1223963" y="2925763"/>
          <p14:tracePt t="3188" x="1223963" y="2901950"/>
          <p14:tracePt t="3191" x="1223963" y="2878138"/>
          <p14:tracePt t="3224" x="1223963" y="2852738"/>
          <p14:tracePt t="3279" x="1223963" y="2828925"/>
          <p14:tracePt t="3359" x="1200150" y="2828925"/>
          <p14:tracePt t="3383" x="1200150" y="2805113"/>
          <p14:tracePt t="3423" x="1176338" y="2805113"/>
          <p14:tracePt t="3537" x="1152525" y="2805113"/>
          <p14:tracePt t="3569" x="1128713" y="2805113"/>
          <p14:tracePt t="3624" x="1103313" y="2781300"/>
          <p14:tracePt t="3641" x="1079500" y="2781300"/>
          <p14:tracePt t="3654" x="1031875" y="2757488"/>
          <p14:tracePt t="3657" x="1008063" y="2757488"/>
          <p14:tracePt t="3662" x="984250" y="2733675"/>
          <p14:tracePt t="3671" x="936625" y="2709863"/>
          <p14:tracePt t="3687" x="887413" y="2686050"/>
          <p14:tracePt t="3704" x="863600" y="2686050"/>
          <p14:tracePt t="3720" x="815975" y="2662238"/>
          <p14:tracePt t="3737" x="792163" y="2638425"/>
          <p14:tracePt t="4592" x="815975" y="2638425"/>
          <p14:tracePt t="4602" x="863600" y="2638425"/>
          <p14:tracePt t="4614" x="911225" y="2638425"/>
          <p14:tracePt t="4623" x="1128713" y="2638425"/>
          <p14:tracePt t="4638" x="1439863" y="2638425"/>
          <p14:tracePt t="4655" x="1679575" y="2613025"/>
          <p14:tracePt t="4671" x="1824038" y="2589213"/>
          <p14:tracePt t="4689" x="1895475" y="2589213"/>
          <p14:tracePt t="4705" x="1944688" y="2565400"/>
          <p14:tracePt t="4721" x="1968500" y="2565400"/>
          <p14:tracePt t="4738" x="2016125" y="2565400"/>
          <p14:tracePt t="4754" x="2160588" y="2565400"/>
          <p14:tracePt t="4771" x="2400300" y="2541588"/>
          <p14:tracePt t="4788" x="2784475" y="2517775"/>
          <p14:tracePt t="4792" x="3000375" y="2517775"/>
          <p14:tracePt t="4805" x="3216275" y="2493963"/>
          <p14:tracePt t="4808" x="3455988" y="2493963"/>
          <p14:tracePt t="4822" x="3719513" y="2493963"/>
          <p14:tracePt t="4825" x="3959225" y="2493963"/>
          <p14:tracePt t="4838" x="4416425" y="2493963"/>
          <p14:tracePt t="4855" x="4751388" y="2493963"/>
          <p14:tracePt t="4871" x="4967288" y="2493963"/>
          <p14:tracePt t="4888" x="5016500" y="2493963"/>
          <p14:tracePt t="4960" x="5040313" y="2493963"/>
          <p14:tracePt t="4976" x="5064125" y="2493963"/>
          <p14:tracePt t="4983" x="5087938" y="2493963"/>
          <p14:tracePt t="4993" x="5111750" y="2493963"/>
          <p14:tracePt t="5004" x="5135563" y="2470150"/>
          <p14:tracePt t="5009" x="5184775" y="2470150"/>
          <p14:tracePt t="5022" x="5232400" y="2470150"/>
          <p14:tracePt t="5025" x="5280025" y="2470150"/>
          <p14:tracePt t="5039" x="5303838" y="2470150"/>
          <p14:tracePt t="5054" x="5327650" y="2470150"/>
          <p14:tracePt t="5153" x="5327650" y="2493963"/>
          <p14:tracePt t="5164" x="5303838" y="2493963"/>
          <p14:tracePt t="5175" x="5303838" y="2517775"/>
          <p14:tracePt t="5180" x="5280025" y="2517775"/>
          <p14:tracePt t="5185" x="5256213" y="2517775"/>
          <p14:tracePt t="5201" x="5256213" y="2541588"/>
          <p14:tracePt t="5205" x="5232400" y="2541588"/>
          <p14:tracePt t="5254" x="5232400" y="2565400"/>
          <p14:tracePt t="5287" x="5208588" y="2565400"/>
          <p14:tracePt t="5303" x="5184775" y="2565400"/>
          <p14:tracePt t="5311" x="5159375" y="2565400"/>
          <p14:tracePt t="5320" x="5135563" y="2565400"/>
          <p14:tracePt t="5338" x="5111750" y="2541588"/>
          <p14:tracePt t="5399" x="5111750" y="2517775"/>
          <p14:tracePt t="5425" x="5111750" y="2493963"/>
          <p14:tracePt t="5431" x="5135563" y="2493963"/>
          <p14:tracePt t="5440" x="5159375" y="2493963"/>
          <p14:tracePt t="5453" x="5184775" y="2493963"/>
          <p14:tracePt t="5478" x="5184775" y="2470150"/>
          <p14:tracePt t="5670" x="5159375" y="2470150"/>
          <p14:tracePt t="5686" x="5135563" y="2470150"/>
          <p14:tracePt t="5741" x="5135563" y="2446338"/>
          <p14:tracePt t="5788" x="5135563" y="2422525"/>
          <p14:tracePt t="5795" x="5111750" y="2422525"/>
          <p14:tracePt t="9813" x="5087938" y="2422525"/>
          <p14:tracePt t="9829" x="5064125" y="2422525"/>
          <p14:tracePt t="9848" x="5040313" y="2422525"/>
          <p14:tracePt t="9855" x="4992688" y="2446338"/>
          <p14:tracePt t="9871" x="4943475" y="2446338"/>
          <p14:tracePt t="9887" x="4895850" y="2470150"/>
          <p14:tracePt t="9904" x="4848225" y="2470150"/>
          <p14:tracePt t="9908" x="4800600" y="2470150"/>
          <p14:tracePt t="9918" x="4776788" y="2470150"/>
          <p14:tracePt t="9970" x="4751388" y="2470150"/>
          <p14:tracePt t="10188" x="4727575" y="2470150"/>
          <p14:tracePt t="10197" x="4703763" y="2470150"/>
          <p14:tracePt t="10208" x="4679950" y="2470150"/>
          <p14:tracePt t="10220" x="4559300" y="2446338"/>
          <p14:tracePt t="10237" x="4416425" y="2422525"/>
          <p14:tracePt t="10253" x="4200525" y="2373313"/>
          <p14:tracePt t="10270" x="4079875" y="2349500"/>
          <p14:tracePt t="10287" x="4079875" y="2325688"/>
          <p14:tracePt t="10303" x="4079875" y="2301875"/>
          <p14:tracePt t="10363" x="4056063" y="2301875"/>
          <p14:tracePt t="10370" x="4032250" y="2325688"/>
          <p14:tracePt t="10379" x="4008438" y="2349500"/>
          <p14:tracePt t="10387" x="3984625" y="2373313"/>
          <p14:tracePt t="10404" x="3935413" y="2422525"/>
          <p14:tracePt t="10420" x="3887788" y="2446338"/>
          <p14:tracePt t="10436" x="3768725" y="2470150"/>
          <p14:tracePt t="10454" x="3624263" y="2493963"/>
          <p14:tracePt t="10471" x="3503613" y="2493963"/>
          <p14:tracePt t="10487" x="3408363" y="2493963"/>
          <p14:tracePt t="10503" x="3311525" y="2493963"/>
          <p14:tracePt t="10521" x="3287713" y="2470150"/>
          <p14:tracePt t="10537" x="3287713" y="2446338"/>
          <p14:tracePt t="10541" x="3335338" y="2422525"/>
          <p14:tracePt t="10552" x="3384550" y="2397125"/>
          <p14:tracePt t="10555" x="3455988" y="2373313"/>
          <p14:tracePt t="10569" x="3600450" y="2325688"/>
          <p14:tracePt t="10586" x="3624263" y="2325688"/>
          <p14:tracePt t="10610" x="3648075" y="2325688"/>
          <p14:tracePt t="10651" x="3671888" y="2349500"/>
          <p14:tracePt t="10658" x="3671888" y="2373313"/>
          <p14:tracePt t="10682" x="3671888" y="2397125"/>
          <p14:tracePt t="10691" x="3671888" y="2422525"/>
          <p14:tracePt t="10702" x="3671888" y="2446338"/>
          <p14:tracePt t="10719" x="3671888" y="2589213"/>
          <p14:tracePt t="10735" x="3671888" y="2805113"/>
          <p14:tracePt t="10752" x="3719513" y="3021013"/>
          <p14:tracePt t="10755" x="3743325" y="3117850"/>
          <p14:tracePt t="10769" x="3768725" y="3189288"/>
          <p14:tracePt t="10771" x="3768725" y="3260725"/>
          <p14:tracePt t="10786" x="3719513" y="3381375"/>
          <p14:tracePt t="10803" x="3600450" y="3573463"/>
          <p14:tracePt t="10819" x="3432175" y="3763963"/>
          <p14:tracePt t="10835" x="3240088" y="3908425"/>
          <p14:tracePt t="11212" x="3240088" y="3932238"/>
          <p14:tracePt t="11228" x="3263900" y="3932238"/>
          <p14:tracePt t="11239" x="3287713" y="3956050"/>
          <p14:tracePt t="11256" x="3335338" y="3956050"/>
          <p14:tracePt t="11322" x="3360738" y="3956050"/>
          <p14:tracePt t="11661" x="3384550" y="3956050"/>
          <p14:tracePt t="11685" x="3432175" y="3956050"/>
          <p14:tracePt t="11696" x="3455988" y="3979863"/>
          <p14:tracePt t="11711" x="3600450" y="4076700"/>
          <p14:tracePt t="11721" x="3719513" y="4124325"/>
          <p14:tracePt t="11725" x="3863975" y="4195763"/>
          <p14:tracePt t="11737" x="4008438" y="4244975"/>
          <p14:tracePt t="11740" x="4151313" y="4268788"/>
          <p14:tracePt t="11752" x="4319588" y="4316413"/>
          <p14:tracePt t="11769" x="4656138" y="4340225"/>
          <p14:tracePt t="11771" x="4824413" y="4364038"/>
          <p14:tracePt t="11785" x="4967288" y="4387850"/>
          <p14:tracePt t="11788" x="5111750" y="4387850"/>
          <p14:tracePt t="11802" x="5327650" y="4387850"/>
          <p14:tracePt t="11819" x="5424488" y="4387850"/>
          <p14:tracePt t="11835" x="5448300" y="4387850"/>
          <p14:tracePt t="11858" x="5448300" y="4411663"/>
          <p14:tracePt t="11882" x="5448300" y="4435475"/>
          <p14:tracePt t="11890" x="5472113" y="4460875"/>
          <p14:tracePt t="11902" x="5472113" y="4484688"/>
          <p14:tracePt t="12014" x="5472113" y="4508500"/>
          <p14:tracePt t="12040" x="5448300" y="4532313"/>
          <p14:tracePt t="12050" x="5400675" y="4532313"/>
          <p14:tracePt t="12062" x="5375275" y="4556125"/>
          <p14:tracePt t="12065" x="5375275" y="4579938"/>
          <p14:tracePt t="12076" x="5351463" y="4579938"/>
          <p14:tracePt t="12087" x="5351463" y="4603750"/>
          <p14:tracePt t="12121" x="5327650" y="4603750"/>
          <p14:tracePt t="12129" x="5327650" y="4627563"/>
          <p14:tracePt t="12152" x="5303838" y="4627563"/>
          <p14:tracePt t="12167" x="5280025" y="4627563"/>
          <p14:tracePt t="12177" x="5256213" y="4627563"/>
          <p14:tracePt t="12186" x="5232400" y="4627563"/>
          <p14:tracePt t="12202" x="5184775" y="4627563"/>
          <p14:tracePt t="12218" x="5159375" y="4627563"/>
          <p14:tracePt t="12880" x="5184775" y="4603750"/>
          <p14:tracePt t="13104" x="5208588" y="4603750"/>
          <p14:tracePt t="13112" x="5232400" y="4603750"/>
          <p14:tracePt t="13129" x="5256213" y="4579938"/>
          <p14:tracePt t="13138" x="5280025" y="4579938"/>
          <p14:tracePt t="13154" x="5303838" y="4579938"/>
          <p14:tracePt t="13169" x="5303838" y="4603750"/>
          <p14:tracePt t="13185" x="5327650" y="4675188"/>
          <p14:tracePt t="13202" x="5351463" y="4724400"/>
          <p14:tracePt t="13218" x="5351463" y="4772025"/>
          <p14:tracePt t="13235" x="5351463" y="4795838"/>
          <p14:tracePt t="13252" x="5375275" y="4819650"/>
          <p14:tracePt t="13302" x="5375275" y="4843463"/>
          <p14:tracePt t="13585" x="5351463" y="4843463"/>
          <p14:tracePt t="14330" x="5351463" y="4867275"/>
          <p14:tracePt t="14353" x="5375275" y="4867275"/>
          <p14:tracePt t="14434" x="5400675" y="4867275"/>
          <p14:tracePt t="14472" x="5424488" y="4867275"/>
          <p14:tracePt t="14490" x="5424488" y="4843463"/>
          <p14:tracePt t="14505" x="5448300" y="4843463"/>
          <p14:tracePt t="15226" x="5448300" y="4867275"/>
          <p14:tracePt t="15778" x="5448300" y="4891088"/>
          <p14:tracePt t="16508" x="5472113" y="4891088"/>
          <p14:tracePt t="16533" x="5495925" y="4867275"/>
          <p14:tracePt t="17573" x="5519738" y="4867275"/>
          <p14:tracePt t="17872" x="5495925" y="4867275"/>
          <p14:tracePt t="17961" x="5519738" y="4867275"/>
          <p14:tracePt t="17992" x="5543550" y="4867275"/>
          <p14:tracePt t="18050" x="5543550" y="4843463"/>
          <p14:tracePt t="18060" x="5567363" y="4843463"/>
          <p14:tracePt t="18256" x="5592763" y="4843463"/>
          <p14:tracePt t="18273" x="5592763" y="4819650"/>
          <p14:tracePt t="18809" x="5616575" y="4819650"/>
          <p14:tracePt t="19542" x="5616575" y="4795838"/>
          <p14:tracePt t="20949" x="5640388" y="4795838"/>
          <p14:tracePt t="21301" x="5616575" y="4772025"/>
          <p14:tracePt t="21340" x="5616575" y="4748213"/>
          <p14:tracePt t="21378" x="5616575" y="4724400"/>
          <p14:tracePt t="21394" x="5616575" y="4700588"/>
          <p14:tracePt t="21418" x="5616575" y="4675188"/>
          <p14:tracePt t="21426" x="5616575" y="4651375"/>
          <p14:tracePt t="21434" x="5616575" y="4627563"/>
          <p14:tracePt t="21450" x="5616575" y="4579938"/>
          <p14:tracePt t="21467" x="5616575" y="4532313"/>
          <p14:tracePt t="21483" x="5640388" y="4460875"/>
          <p14:tracePt t="21500" x="5640388" y="4411663"/>
          <p14:tracePt t="21516" x="5664200" y="4364038"/>
          <p14:tracePt t="21533" x="5664200" y="4316413"/>
          <p14:tracePt t="21550" x="5664200" y="4292600"/>
          <p14:tracePt t="21567" x="5664200" y="4219575"/>
          <p14:tracePt t="21583" x="5664200" y="4171950"/>
          <p14:tracePt t="21600" x="5664200" y="4100513"/>
          <p14:tracePt t="21603" x="5664200" y="4076700"/>
          <p14:tracePt t="21617" x="5664200" y="4052888"/>
          <p14:tracePt t="21619" x="5664200" y="4029075"/>
          <p14:tracePt t="21633" x="5664200" y="4005263"/>
          <p14:tracePt t="21635" x="5640388" y="3979863"/>
          <p14:tracePt t="21650" x="5640388" y="3908425"/>
          <p14:tracePt t="21667" x="5592763" y="3836988"/>
          <p14:tracePt t="21683" x="5543550" y="3763963"/>
          <p14:tracePt t="21699" x="5495925" y="3692525"/>
          <p14:tracePt t="21716" x="5448300" y="3621088"/>
          <p14:tracePt t="21733" x="5375275" y="3549650"/>
          <p14:tracePt t="21750" x="5303838" y="3452813"/>
          <p14:tracePt t="21766" x="5232400" y="3357563"/>
          <p14:tracePt t="21783" x="5111750" y="3260725"/>
          <p14:tracePt t="21800" x="5016500" y="3189288"/>
          <p14:tracePt t="21816" x="4848225" y="3141663"/>
          <p14:tracePt t="21819" x="4776788" y="3117850"/>
          <p14:tracePt t="21833" x="4656138" y="3094038"/>
          <p14:tracePt t="21835" x="4559300" y="3094038"/>
          <p14:tracePt t="21850" x="4319588" y="3068638"/>
          <p14:tracePt t="21867" x="4079875" y="3068638"/>
          <p14:tracePt t="21883" x="3816350" y="3044825"/>
          <p14:tracePt t="21900" x="3527425" y="3044825"/>
          <p14:tracePt t="21916" x="3263900" y="3044825"/>
          <p14:tracePt t="21933" x="3024188" y="3044825"/>
          <p14:tracePt t="21950" x="2832100" y="3044825"/>
          <p14:tracePt t="21966" x="2687638" y="3044825"/>
          <p14:tracePt t="21983" x="2544763" y="3044825"/>
          <p14:tracePt t="22000" x="2424113" y="3044825"/>
          <p14:tracePt t="22016" x="2327275" y="3044825"/>
          <p14:tracePt t="22019" x="2303463" y="3044825"/>
          <p14:tracePt t="22033" x="2255838" y="3044825"/>
          <p14:tracePt t="22050" x="2232025" y="3044825"/>
          <p14:tracePt t="22074" x="2208213" y="3044825"/>
          <p14:tracePt t="22090" x="2184400" y="3044825"/>
          <p14:tracePt t="22100" x="2160588" y="3044825"/>
          <p14:tracePt t="22116" x="2136775" y="3044825"/>
          <p14:tracePt t="22133" x="2087563" y="3044825"/>
          <p14:tracePt t="22210" x="2063750" y="3044825"/>
          <p14:tracePt t="22242" x="2039938" y="3044825"/>
          <p14:tracePt t="22249" x="1992313" y="3044825"/>
          <p14:tracePt t="22258" x="1968500" y="3044825"/>
          <p14:tracePt t="22267" x="1919288" y="3044825"/>
          <p14:tracePt t="22283" x="1824038" y="3044825"/>
          <p14:tracePt t="22300" x="1703388" y="3044825"/>
          <p14:tracePt t="22316" x="1631950" y="3021013"/>
          <p14:tracePt t="22333" x="1584325" y="3021013"/>
          <p14:tracePt t="22349" x="1560513" y="3021013"/>
          <p14:tracePt t="22772" x="1584325" y="3021013"/>
          <p14:tracePt t="22779" x="1584325" y="2997200"/>
          <p14:tracePt t="22788" x="1608138" y="2997200"/>
          <p14:tracePt t="22804" x="1631950" y="2997200"/>
          <p14:tracePt t="22820" x="1655763" y="2997200"/>
          <p14:tracePt t="22835" x="1728788" y="2973388"/>
          <p14:tracePt t="22852" x="1800225" y="2973388"/>
          <p14:tracePt t="22869" x="1895475" y="2973388"/>
          <p14:tracePt t="22885" x="1944688" y="2949575"/>
          <p14:tracePt t="22901" x="1992313" y="2949575"/>
          <p14:tracePt t="22918" x="2016125" y="2949575"/>
          <p14:tracePt t="22935" x="2039938" y="2949575"/>
          <p14:tracePt t="22951" x="2063750" y="2925763"/>
          <p14:tracePt t="22966" x="2087563" y="2925763"/>
          <p14:tracePt t="22983" x="2136775" y="2925763"/>
          <p14:tracePt t="23000" x="2208213" y="2925763"/>
          <p14:tracePt t="23016" x="2255838" y="2925763"/>
          <p14:tracePt t="23019" x="2279650" y="2901950"/>
          <p14:tracePt t="23033" x="2303463" y="2901950"/>
          <p14:tracePt t="23050" x="2327275" y="2901950"/>
          <p14:tracePt t="23108" x="2352675" y="2901950"/>
          <p14:tracePt t="23131" x="2376488" y="2901950"/>
          <p14:tracePt t="23147" x="2400300" y="2901950"/>
          <p14:tracePt t="23163" x="2424113" y="2901950"/>
          <p14:tracePt t="23173" x="2447925" y="2901950"/>
          <p14:tracePt t="23273" x="2471738" y="2901950"/>
          <p14:tracePt t="23298" x="2495550" y="2901950"/>
          <p14:tracePt t="23314" x="2519363" y="2901950"/>
          <p14:tracePt t="23325" x="2544763" y="2901950"/>
          <p14:tracePt t="23337" x="2568575" y="2901950"/>
          <p14:tracePt t="23350" x="2592388" y="2901950"/>
          <p14:tracePt t="23367" x="2616200" y="2901950"/>
          <p14:tracePt t="23383" x="2640013" y="2901950"/>
          <p14:tracePt t="23400" x="2663825" y="2901950"/>
          <p14:tracePt t="23417" x="2711450" y="2901950"/>
          <p14:tracePt t="23434" x="2808288" y="2901950"/>
          <p14:tracePt t="23450" x="2927350" y="2901950"/>
          <p14:tracePt t="23467" x="3095625" y="2878138"/>
          <p14:tracePt t="23484" x="3335338" y="2878138"/>
          <p14:tracePt t="23488" x="3479800" y="2878138"/>
          <p14:tracePt t="23499" x="3600450" y="2878138"/>
          <p14:tracePt t="23516" x="3840163" y="2878138"/>
          <p14:tracePt t="23519" x="3935413" y="2878138"/>
          <p14:tracePt t="23533" x="4008438" y="2852738"/>
          <p14:tracePt t="23535" x="4079875" y="2852738"/>
          <p14:tracePt t="23549" x="4103688" y="2852738"/>
          <p14:tracePt t="23606" x="4127500" y="2852738"/>
          <p14:tracePt t="23639" x="4151313" y="2852738"/>
          <p14:tracePt t="23647" x="4176713" y="2852738"/>
          <p14:tracePt t="23656" x="4200525" y="2852738"/>
          <p14:tracePt t="23671" x="4248150" y="2852738"/>
          <p14:tracePt t="23684" x="4271963" y="2852738"/>
          <p14:tracePt t="23688" x="4295775" y="2852738"/>
          <p14:tracePt t="23700" x="4343400" y="2852738"/>
          <p14:tracePt t="23717" x="4487863" y="2852738"/>
          <p14:tracePt t="23720" x="4559300" y="2878138"/>
          <p14:tracePt t="23735" x="4632325" y="2901950"/>
          <p14:tracePt t="23872" x="4632325" y="2925763"/>
          <p14:tracePt t="23897" x="4632325" y="2949575"/>
          <p14:tracePt t="23907" x="4632325" y="2973388"/>
          <p14:tracePt t="23921" x="4632325" y="2997200"/>
          <p14:tracePt t="23938" x="4608513" y="3044825"/>
          <p14:tracePt t="23951" x="4608513" y="3068638"/>
          <p14:tracePt t="24023" x="4608513" y="3094038"/>
          <p14:tracePt t="24047" x="4584700" y="3117850"/>
          <p14:tracePt t="24065" x="4584700" y="3141663"/>
          <p14:tracePt t="24081" x="4559300" y="3189288"/>
          <p14:tracePt t="24098" x="4559300" y="3213100"/>
          <p14:tracePt t="24134" x="4559300" y="3236913"/>
          <p14:tracePt t="24142" x="4535488" y="3236913"/>
          <p14:tracePt t="24158" x="4511675" y="3260725"/>
          <p14:tracePt t="24166" x="4487863" y="3260725"/>
          <p14:tracePt t="24183" x="4416425" y="3308350"/>
          <p14:tracePt t="24199" x="4271963" y="3357563"/>
          <p14:tracePt t="24216" x="4127500" y="3429000"/>
          <p14:tracePt t="24233" x="3911600" y="3476625"/>
          <p14:tracePt t="24250" x="3695700" y="3524250"/>
          <p14:tracePt t="24266" x="3503613" y="3549650"/>
          <p14:tracePt t="24283" x="3311525" y="3573463"/>
          <p14:tracePt t="24299" x="3143250" y="3597275"/>
          <p14:tracePt t="24316" x="2976563" y="3621088"/>
          <p14:tracePt t="24318" x="2903538" y="3621088"/>
          <p14:tracePt t="24332" x="2855913" y="3621088"/>
          <p14:tracePt t="24335" x="2808288" y="3621088"/>
          <p14:tracePt t="24349" x="2784475" y="3621088"/>
          <p14:tracePt t="24465" x="2784475" y="3644900"/>
          <p14:tracePt t="24568" x="2784475" y="3668713"/>
          <p14:tracePt t="24577" x="2760663" y="3668713"/>
          <p14:tracePt t="24604" x="2760663" y="3692525"/>
          <p14:tracePt t="24615" x="2735263" y="3692525"/>
          <p14:tracePt t="24625" x="2735263" y="3716338"/>
          <p14:tracePt t="24655" x="2711450" y="3716338"/>
          <p14:tracePt t="24663" x="2711450" y="3740150"/>
          <p14:tracePt t="24671" x="2687638" y="3740150"/>
          <p14:tracePt t="24688" x="2663825" y="3763963"/>
          <p14:tracePt t="24704" x="2640013" y="3789363"/>
          <p14:tracePt t="24717" x="2616200" y="3789363"/>
          <p14:tracePt t="24720" x="2592388" y="3813175"/>
          <p14:tracePt t="24734" x="2519363" y="3836988"/>
          <p14:tracePt t="24751" x="2447925" y="3860800"/>
          <p14:tracePt t="24768" x="2400300" y="3884613"/>
          <p14:tracePt t="24786" x="2376488" y="3884613"/>
          <p14:tracePt t="24807" x="2352675" y="3884613"/>
          <p14:tracePt t="24817" x="2352675" y="3908425"/>
          <p14:tracePt t="24834" x="2303463" y="3932238"/>
          <p14:tracePt t="24850" x="2255838" y="3956050"/>
          <p14:tracePt t="24867" x="2160588" y="4005263"/>
          <p14:tracePt t="24883" x="2039938" y="4052888"/>
          <p14:tracePt t="24901" x="1919288" y="4100513"/>
          <p14:tracePt t="24905" x="1871663" y="4100513"/>
          <p14:tracePt t="24917" x="1847850" y="4124325"/>
          <p14:tracePt t="24921" x="1800225" y="4124325"/>
          <p14:tracePt t="24934" x="1776413" y="4124325"/>
          <p14:tracePt t="24951" x="1752600" y="4124325"/>
          <p14:tracePt t="24975" x="1728788" y="4124325"/>
          <p14:tracePt t="24991" x="1703388" y="4124325"/>
          <p14:tracePt t="25001" x="1655763" y="4100513"/>
          <p14:tracePt t="25017" x="1487488" y="4076700"/>
          <p14:tracePt t="25034" x="1247775" y="4052888"/>
          <p14:tracePt t="25050" x="1031875" y="4029075"/>
          <p14:tracePt t="25067" x="936625" y="4029075"/>
          <p14:tracePt t="25192" x="911225" y="4029075"/>
          <p14:tracePt t="25224" x="887413" y="4029075"/>
          <p14:tracePt t="25250" x="863600" y="4029075"/>
          <p14:tracePt t="25261" x="839788" y="4029075"/>
          <p14:tracePt t="25264" x="815975" y="4029075"/>
          <p14:tracePt t="25271" x="792163" y="4052888"/>
          <p14:tracePt t="25283" x="768350" y="4052888"/>
          <p14:tracePt t="25301" x="720725" y="4076700"/>
          <p14:tracePt t="25304" x="695325" y="4076700"/>
          <p14:tracePt t="26635" x="695325" y="4052888"/>
          <p14:tracePt t="30658" x="720725" y="4052888"/>
          <p14:tracePt t="30766" x="744538" y="4052888"/>
          <p14:tracePt t="30791" x="768350" y="4052888"/>
          <p14:tracePt t="31237" x="768350" y="4029075"/>
          <p14:tracePt t="31277" x="744538" y="4029075"/>
          <p14:tracePt t="41236" x="744538" y="4052888"/>
          <p14:tracePt t="41247" x="768350" y="4052888"/>
          <p14:tracePt t="41260" x="792163" y="4100513"/>
          <p14:tracePt t="41275" x="815975" y="4124325"/>
          <p14:tracePt t="41284" x="815975" y="4148138"/>
          <p14:tracePt t="41297" x="815975" y="4171950"/>
          <p14:tracePt t="41300" x="839788" y="4195763"/>
          <p14:tracePt t="41315" x="839788" y="4219575"/>
          <p14:tracePt t="41330" x="863600" y="4244975"/>
          <p14:tracePt t="41347" x="863600" y="4268788"/>
          <p14:tracePt t="41364" x="863600" y="4292600"/>
          <p14:tracePt t="41380" x="863600" y="4316413"/>
          <p14:tracePt t="41397" x="887413" y="4340225"/>
          <p14:tracePt t="41414" x="887413" y="4364038"/>
          <p14:tracePt t="41430" x="911225" y="4387850"/>
          <p14:tracePt t="41450" x="911225" y="4411663"/>
          <p14:tracePt t="41474" x="936625" y="4411663"/>
          <p14:tracePt t="41484" x="936625" y="4435475"/>
          <p14:tracePt t="41516" x="936625" y="4460875"/>
          <p14:tracePt t="41523" x="960438" y="4460875"/>
          <p14:tracePt t="41530" x="960438" y="4484688"/>
          <p14:tracePt t="41546" x="984250" y="4508500"/>
          <p14:tracePt t="42913" x="984250" y="4532313"/>
          <p14:tracePt t="42968" x="984250" y="4556125"/>
          <p14:tracePt t="42994" x="984250" y="4579938"/>
          <p14:tracePt t="43009" x="1008063" y="4603750"/>
          <p14:tracePt t="43025" x="1008063" y="4627563"/>
          <p14:tracePt t="43040" x="1008063" y="4651375"/>
          <p14:tracePt t="43049" x="1031875" y="4651375"/>
          <p14:tracePt t="43062" x="1031875" y="4675188"/>
          <p14:tracePt t="43079" x="1031875" y="4700588"/>
          <p14:tracePt t="43096" x="1055688" y="4724400"/>
          <p14:tracePt t="43120" x="1055688" y="4748213"/>
          <p14:tracePt t="43135" x="1055688" y="4772025"/>
          <p14:tracePt t="43146" x="1079500" y="4772025"/>
          <p14:tracePt t="43162" x="1079500" y="4795838"/>
          <p14:tracePt t="43179" x="1079500" y="4819650"/>
          <p14:tracePt t="43196" x="1103313" y="4843463"/>
          <p14:tracePt t="44625" x="1103313" y="4867275"/>
          <p14:tracePt t="44651" x="1103313" y="4891088"/>
          <p14:tracePt t="44666" x="1103313" y="4916488"/>
          <p14:tracePt t="44678" x="1103313" y="4940300"/>
          <p14:tracePt t="44690" x="1103313" y="4964113"/>
          <p14:tracePt t="44697" x="1103313" y="4987925"/>
          <p14:tracePt t="44713" x="1103313" y="5035550"/>
          <p14:tracePt t="44731" x="1103313" y="5059363"/>
          <p14:tracePt t="44748" x="1128713" y="5083175"/>
          <p14:tracePt t="44764" x="1128713" y="5106988"/>
          <p14:tracePt t="44786" x="1128713" y="5130800"/>
          <p14:tracePt t="44796" x="1152525" y="5130800"/>
          <p14:tracePt t="44834" x="1152525" y="5156200"/>
          <p14:tracePt t="44866" x="1152525" y="5180013"/>
          <p14:tracePt t="44906" x="1152525" y="5203825"/>
          <p14:tracePt t="49340" x="1176338" y="5227638"/>
          <p14:tracePt t="49353" x="1176338" y="5251450"/>
          <p14:tracePt t="49363" x="1176338" y="5299075"/>
          <p14:tracePt t="49379" x="1176338" y="5346700"/>
          <p14:tracePt t="49396" x="1176338" y="5395913"/>
          <p14:tracePt t="49413" x="1176338" y="5419725"/>
          <p14:tracePt t="49429" x="1176338" y="5443538"/>
          <p14:tracePt t="51108" x="1176338" y="5419725"/>
          <p14:tracePt t="51145" x="1176338" y="5395913"/>
          <p14:tracePt t="51670" x="1152525" y="5395913"/>
          <p14:tracePt t="53045" x="1152525" y="5419725"/>
          <p14:tracePt t="53055" x="1152525" y="5443538"/>
          <p14:tracePt t="53067" x="1176338" y="5467350"/>
          <p14:tracePt t="53074" x="1200150" y="5491163"/>
          <p14:tracePt t="53078" x="1200150" y="5514975"/>
          <p14:tracePt t="53087" x="1223963" y="5538788"/>
          <p14:tracePt t="53094" x="1223963" y="5562600"/>
          <p14:tracePt t="53111" x="1247775" y="5611813"/>
          <p14:tracePt t="53131" x="1247775" y="5635625"/>
          <p14:tracePt t="53166" x="1247775" y="5659438"/>
          <p14:tracePt t="53180" x="1247775" y="5683250"/>
          <p14:tracePt t="53186" x="1271588" y="5707063"/>
          <p14:tracePt t="53195" x="1271588" y="5730875"/>
          <p14:tracePt t="53212" x="1271588" y="5802313"/>
          <p14:tracePt t="53228" x="1271588" y="5851525"/>
          <p14:tracePt t="53244" x="1295400" y="5922963"/>
          <p14:tracePt t="53260" x="1295400" y="5994400"/>
          <p14:tracePt t="53277" x="1295400" y="6018213"/>
          <p14:tracePt t="53294" x="1295400" y="6042025"/>
          <p14:tracePt t="53467" x="1295400" y="6018213"/>
          <p14:tracePt t="53483" x="1295400" y="5994400"/>
          <p14:tracePt t="53491" x="1295400" y="5970588"/>
          <p14:tracePt t="53507" x="1295400" y="5946775"/>
          <p14:tracePt t="53516" x="1295400" y="5922963"/>
          <p14:tracePt t="53532" x="1295400" y="5899150"/>
          <p14:tracePt t="53555" x="1295400" y="5875338"/>
          <p14:tracePt t="53637" x="1295400" y="5851525"/>
          <p14:tracePt t="55136" x="1295400" y="5875338"/>
          <p14:tracePt t="55146" x="1295400" y="5899150"/>
          <p14:tracePt t="55154" x="1295400" y="5922963"/>
          <p14:tracePt t="55162" x="1295400" y="5970588"/>
          <p14:tracePt t="55178" x="1295400" y="6018213"/>
          <p14:tracePt t="55194" x="1295400" y="6042025"/>
          <p14:tracePt t="55211" x="1295400" y="6067425"/>
          <p14:tracePt t="55574" x="1295400" y="6042025"/>
          <p14:tracePt t="55606" x="1295400" y="6018213"/>
          <p14:tracePt t="55622" x="1295400" y="5994400"/>
          <p14:tracePt t="55646" x="1295400" y="5970588"/>
          <p14:tracePt t="57300" x="1295400" y="5994400"/>
          <p14:tracePt t="57311" x="1295400" y="6042025"/>
          <p14:tracePt t="57325" x="1295400" y="6091238"/>
          <p14:tracePt t="57334" x="1295400" y="6115050"/>
          <p14:tracePt t="57344" x="1295400" y="6138863"/>
          <p14:tracePt t="57348" x="1295400" y="6162675"/>
          <p14:tracePt t="57360" x="1295400" y="6186488"/>
          <p14:tracePt t="57362" x="1319213" y="6186488"/>
          <p14:tracePt t="57509" x="1319213" y="6210300"/>
          <p14:tracePt t="59028" x="1319213" y="6186488"/>
          <p14:tracePt t="59051" x="1295400" y="6186488"/>
          <p14:tracePt t="59060" x="1295400" y="6162675"/>
          <p14:tracePt t="59199" x="1295400" y="6138863"/>
          <p14:tracePt t="59228" x="1295400" y="6115050"/>
          <p14:tracePt t="59243" x="1271588" y="6115050"/>
          <p14:tracePt t="59298" x="1271588" y="6091238"/>
          <p14:tracePt t="59306" x="1319213" y="6067425"/>
          <p14:tracePt t="59315" x="1368425" y="6042025"/>
          <p14:tracePt t="59326" x="1416050" y="5994400"/>
          <p14:tracePt t="59342" x="1487488" y="5922963"/>
          <p14:tracePt t="59359" x="1584325" y="5826125"/>
          <p14:tracePt t="59376" x="1679575" y="5754688"/>
          <p14:tracePt t="59380" x="1703388" y="5707063"/>
          <p14:tracePt t="59392" x="1776413" y="5659438"/>
          <p14:tracePt t="59395" x="1824038" y="5611813"/>
          <p14:tracePt t="59410" x="2016125" y="5467350"/>
          <p14:tracePt t="59426" x="2255838" y="5275263"/>
          <p14:tracePt t="59443" x="2592388" y="5035550"/>
          <p14:tracePt t="59459" x="2952750" y="4772025"/>
          <p14:tracePt t="59475" x="3335338" y="4508500"/>
          <p14:tracePt t="59492" x="3671888" y="4268788"/>
          <p14:tracePt t="59509" x="3959225" y="4076700"/>
          <p14:tracePt t="59526" x="4200525" y="3884613"/>
          <p14:tracePt t="59543" x="4392613" y="3692525"/>
          <p14:tracePt t="59559" x="4559300" y="3524250"/>
          <p14:tracePt t="59575" x="4703763" y="3381375"/>
          <p14:tracePt t="59592" x="4824413" y="3260725"/>
          <p14:tracePt t="59609" x="4872038" y="3189288"/>
          <p14:tracePt t="59626" x="4895850" y="3141663"/>
          <p14:tracePt t="59642" x="4895850" y="3117850"/>
          <p14:tracePt t="59814" x="4895850" y="3141663"/>
          <p14:tracePt t="59846" x="4895850" y="3165475"/>
          <p14:tracePt t="59913" x="4872038" y="3165475"/>
          <p14:tracePt t="59962" x="4848225" y="3165475"/>
          <p14:tracePt t="60041" x="4824413" y="3165475"/>
          <p14:tracePt t="60057" x="4800600" y="3165475"/>
          <p14:tracePt t="60070" x="4800600" y="3189288"/>
          <p14:tracePt t="60074" x="4776788" y="3213100"/>
          <p14:tracePt t="60088" x="4751388" y="3260725"/>
          <p14:tracePt t="60097" x="4751388" y="3308350"/>
          <p14:tracePt t="60111" x="4751388" y="3333750"/>
          <p14:tracePt t="60143" x="4776788" y="3357563"/>
          <p14:tracePt t="60150" x="4800600" y="3357563"/>
          <p14:tracePt t="60160" x="4824413" y="3357563"/>
          <p14:tracePt t="60175" x="4895850" y="3357563"/>
          <p14:tracePt t="60193" x="4943475" y="3333750"/>
          <p14:tracePt t="60209" x="4967288" y="3308350"/>
          <p14:tracePt t="60230" x="4943475" y="3308350"/>
          <p14:tracePt t="60242" x="4895850" y="3284538"/>
          <p14:tracePt t="60259" x="4727575" y="3236913"/>
          <p14:tracePt t="60275" x="4559300" y="3141663"/>
          <p14:tracePt t="60292" x="4487863" y="3117850"/>
          <p14:tracePt t="60606" x="4487863" y="3165475"/>
          <p14:tracePt t="60614" x="4487863" y="3213100"/>
          <p14:tracePt t="60625" x="4487863" y="3236913"/>
          <p14:tracePt t="60642" x="4487863" y="3260725"/>
          <p14:tracePt t="60659" x="4487863" y="3284538"/>
          <p14:tracePt t="60675" x="4511675" y="3308350"/>
          <p14:tracePt t="60720" x="4511675" y="3333750"/>
          <p14:tracePt t="60736" x="4511675" y="3357563"/>
          <p14:tracePt t="60748" x="4487863" y="3381375"/>
          <p14:tracePt t="60752" x="4440238" y="3405188"/>
          <p14:tracePt t="60762" x="4392613" y="3452813"/>
          <p14:tracePt t="60776" x="4224338" y="3549650"/>
          <p14:tracePt t="60792" x="3935413" y="3668713"/>
          <p14:tracePt t="60809" x="3600450" y="3813175"/>
          <p14:tracePt t="60826" x="3263900" y="3908425"/>
          <p14:tracePt t="60842" x="2927350" y="3932238"/>
          <p14:tracePt t="60859" x="2592388" y="4029075"/>
          <p14:tracePt t="60875" x="2160588" y="4244975"/>
          <p14:tracePt t="60892" x="1631950" y="4508500"/>
          <p14:tracePt t="60895" x="1319213" y="4627563"/>
          <p14:tracePt t="60908" x="1008063" y="4772025"/>
          <p14:tracePt t="60911" x="695325" y="4916488"/>
          <p14:tracePt t="60925" x="95250" y="51800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139C-D550-B580-C314-D2EBC0D3F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5" y="915338"/>
            <a:ext cx="6917823" cy="742990"/>
          </a:xfrm>
        </p:spPr>
        <p:txBody>
          <a:bodyPr>
            <a:noAutofit/>
          </a:bodyPr>
          <a:lstStyle/>
          <a:p>
            <a:r>
              <a:rPr lang="en-US" sz="3200" dirty="0"/>
              <a:t>School Nurses Might Check e Nursing Intervention Classification (NIC)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C780E-5953-0F44-61EA-E9556ECB57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49B1C9-B8E3-C4E3-68E2-7974B30F5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35" y="1959493"/>
            <a:ext cx="7420130" cy="398316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265D57-3F3D-A4BB-2A60-13295E606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646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76"/>
    </mc:Choice>
    <mc:Fallback xmlns="">
      <p:transition spd="slow" advTm="89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265" x="6480175" y="6713538"/>
          <p14:tracePt t="36275" x="6624638" y="6642100"/>
          <p14:tracePt t="36289" x="6840538" y="6570663"/>
          <p14:tracePt t="36303" x="6935788" y="6523038"/>
          <p14:tracePt t="36311" x="6959600" y="6523038"/>
          <p14:tracePt t="36324" x="6983413" y="6523038"/>
          <p14:tracePt t="36360" x="6959600" y="6546850"/>
          <p14:tracePt t="36366" x="6911975" y="6594475"/>
          <p14:tracePt t="36374" x="6840538" y="6642100"/>
          <p14:tracePt t="36391" x="6672263" y="6786563"/>
          <p14:tracePt t="36529" x="5519738" y="6689725"/>
          <p14:tracePt t="36541" x="5424488" y="6570663"/>
          <p14:tracePt t="36545" x="5327650" y="6426200"/>
          <p14:tracePt t="36557" x="5184775" y="6257925"/>
          <p14:tracePt t="36561" x="5064125" y="6091238"/>
          <p14:tracePt t="36574" x="4824413" y="5778500"/>
          <p14:tracePt t="36591" x="4608513" y="5491163"/>
          <p14:tracePt t="36607" x="4487863" y="5203825"/>
          <p14:tracePt t="36624" x="4440238" y="4867275"/>
          <p14:tracePt t="36641" x="4440238" y="4603750"/>
          <p14:tracePt t="36657" x="4440238" y="4387850"/>
          <p14:tracePt t="36674" x="4464050" y="4244975"/>
          <p14:tracePt t="36690" x="4511675" y="4124325"/>
          <p14:tracePt t="36707" x="4559300" y="3956050"/>
          <p14:tracePt t="36724" x="4584700" y="3789363"/>
          <p14:tracePt t="36741" x="4608513" y="3621088"/>
          <p14:tracePt t="36744" x="4632325" y="3549650"/>
          <p14:tracePt t="36757" x="4656138" y="3476625"/>
          <p14:tracePt t="36760" x="4679950" y="3452813"/>
          <p14:tracePt t="36774" x="4703763" y="3405188"/>
          <p14:tracePt t="36791" x="4703763" y="3381375"/>
          <p14:tracePt t="36839" x="4679950" y="3381375"/>
          <p14:tracePt t="36846" x="4656138" y="3381375"/>
          <p14:tracePt t="36857" x="4608513" y="3381375"/>
          <p14:tracePt t="36874" x="4559300" y="3381375"/>
          <p14:tracePt t="36890" x="4487863" y="3357563"/>
          <p14:tracePt t="36908" x="4440238" y="3357563"/>
          <p14:tracePt t="36911" x="4416425" y="3357563"/>
          <p14:tracePt t="36927" x="4392613" y="3357563"/>
          <p14:tracePt t="36941" x="4367213" y="3333750"/>
          <p14:tracePt t="36982" x="4367213" y="3308350"/>
          <p14:tracePt t="36990" x="4367213" y="3284538"/>
          <p14:tracePt t="36998" x="4343400" y="3260725"/>
          <p14:tracePt t="37007" x="4343400" y="3236913"/>
          <p14:tracePt t="37024" x="4319588" y="3189288"/>
          <p14:tracePt t="37040" x="4295775" y="3117850"/>
          <p14:tracePt t="37057" x="4271963" y="3068638"/>
          <p14:tracePt t="37074" x="4248150" y="3044825"/>
          <p14:tracePt t="37090" x="4224338" y="3021013"/>
          <p14:tracePt t="37107" x="4176713" y="2997200"/>
          <p14:tracePt t="37125" x="4056063" y="2973388"/>
          <p14:tracePt t="37128" x="3959225" y="2949575"/>
          <p14:tracePt t="37141" x="3863975" y="2925763"/>
          <p14:tracePt t="37143" x="3743325" y="2925763"/>
          <p14:tracePt t="37157" x="3624263" y="2901950"/>
          <p14:tracePt t="37160" x="3503613" y="2878138"/>
          <p14:tracePt t="37174" x="3287713" y="2852738"/>
          <p14:tracePt t="37191" x="3119438" y="2852738"/>
          <p14:tracePt t="37207" x="3071813" y="2852738"/>
          <p14:tracePt t="37230" x="3071813" y="2878138"/>
          <p14:tracePt t="37246" x="3071813" y="2901950"/>
          <p14:tracePt t="37257" x="3071813" y="2925763"/>
          <p14:tracePt t="37274" x="3071813" y="2973388"/>
          <p14:tracePt t="37290" x="3095625" y="3021013"/>
          <p14:tracePt t="37307" x="3119438" y="3068638"/>
          <p14:tracePt t="37324" x="3168650" y="3117850"/>
          <p14:tracePt t="37340" x="3216275" y="3141663"/>
          <p14:tracePt t="37343" x="3263900" y="3165475"/>
          <p14:tracePt t="37357" x="3287713" y="3165475"/>
          <p14:tracePt t="37360" x="3311525" y="3165475"/>
          <p14:tracePt t="37374" x="3384550" y="3165475"/>
          <p14:tracePt t="37391" x="3432175" y="3165475"/>
          <p14:tracePt t="37407" x="3455988" y="3141663"/>
          <p14:tracePt t="37424" x="3479800" y="3141663"/>
          <p14:tracePt t="37464" x="3479800" y="3117850"/>
          <p14:tracePt t="37494" x="3479800" y="3094038"/>
          <p14:tracePt t="37502" x="3455988" y="3094038"/>
          <p14:tracePt t="37512" x="3432175" y="3094038"/>
          <p14:tracePt t="37524" x="3408363" y="3068638"/>
          <p14:tracePt t="37540" x="3287713" y="3068638"/>
          <p14:tracePt t="37543" x="3240088" y="3068638"/>
          <p14:tracePt t="37557" x="3192463" y="3068638"/>
          <p14:tracePt t="37560" x="3143250" y="3068638"/>
          <p14:tracePt t="37574" x="3095625" y="3094038"/>
          <p14:tracePt t="37590" x="3071813" y="3117850"/>
          <p14:tracePt t="37607" x="3071813" y="3141663"/>
          <p14:tracePt t="37646" x="3071813" y="3165475"/>
          <p14:tracePt t="37662" x="3095625" y="3165475"/>
          <p14:tracePt t="37689" x="3119438" y="3165475"/>
          <p14:tracePt t="37720" x="3143250" y="3165475"/>
          <p14:tracePt t="37728" x="3143250" y="3141663"/>
          <p14:tracePt t="37743" x="3192463" y="3141663"/>
          <p14:tracePt t="37760" x="3216275" y="3117850"/>
          <p14:tracePt t="37783" x="3216275" y="3094038"/>
          <p14:tracePt t="37823" x="3240088" y="3068638"/>
          <p14:tracePt t="37855" x="3240088" y="3044825"/>
          <p14:tracePt t="37879" x="3240088" y="3021013"/>
          <p14:tracePt t="37895" x="3240088" y="2997200"/>
          <p14:tracePt t="38017" x="3216275" y="3021013"/>
          <p14:tracePt t="38029" x="3216275" y="3044825"/>
          <p14:tracePt t="38034" x="3216275" y="3068638"/>
          <p14:tracePt t="38044" x="3216275" y="3094038"/>
          <p14:tracePt t="38058" x="3216275" y="3141663"/>
          <p14:tracePt t="38076" x="3216275" y="3189288"/>
          <p14:tracePt t="38091" x="3216275" y="3236913"/>
          <p14:tracePt t="38107" x="3216275" y="3284538"/>
          <p14:tracePt t="38124" x="3216275" y="3333750"/>
          <p14:tracePt t="38127" x="3240088" y="3357563"/>
          <p14:tracePt t="38140" x="3240088" y="3381375"/>
          <p14:tracePt t="38143" x="3240088" y="3405188"/>
          <p14:tracePt t="38157" x="3240088" y="3429000"/>
          <p14:tracePt t="38160" x="3240088" y="3452813"/>
          <p14:tracePt t="38174" x="3263900" y="3524250"/>
          <p14:tracePt t="38190" x="3287713" y="3573463"/>
          <p14:tracePt t="38207" x="3287713" y="3668713"/>
          <p14:tracePt t="38223" x="3311525" y="3740150"/>
          <p14:tracePt t="38240" x="3335338" y="3836988"/>
          <p14:tracePt t="38257" x="3360738" y="3908425"/>
          <p14:tracePt t="38274" x="3384550" y="3979863"/>
          <p14:tracePt t="38290" x="3408363" y="4029075"/>
          <p14:tracePt t="38307" x="3408363" y="4100513"/>
          <p14:tracePt t="38324" x="3432175" y="4148138"/>
          <p14:tracePt t="38340" x="3455988" y="4219575"/>
          <p14:tracePt t="38343" x="3455988" y="4244975"/>
          <p14:tracePt t="38357" x="3455988" y="4292600"/>
          <p14:tracePt t="38360" x="3455988" y="4316413"/>
          <p14:tracePt t="38373" x="3455988" y="4340225"/>
          <p14:tracePt t="38376" x="3455988" y="4364038"/>
          <p14:tracePt t="38390" x="3455988" y="4435475"/>
          <p14:tracePt t="38407" x="3455988" y="4508500"/>
          <p14:tracePt t="38424" x="3479800" y="4579938"/>
          <p14:tracePt t="38440" x="3479800" y="4627563"/>
          <p14:tracePt t="38457" x="3503613" y="4675188"/>
          <p14:tracePt t="38473" x="3503613" y="4724400"/>
          <p14:tracePt t="38490" x="3503613" y="4748213"/>
          <p14:tracePt t="38507" x="3503613" y="4795838"/>
          <p14:tracePt t="38523" x="3503613" y="4819650"/>
          <p14:tracePt t="38541" x="3503613" y="4843463"/>
          <p14:tracePt t="38543" x="3503613" y="4867275"/>
          <p14:tracePt t="38566" x="3503613" y="4891088"/>
          <p14:tracePt t="38574" x="3503613" y="4916488"/>
          <p14:tracePt t="38590" x="3503613" y="4940300"/>
          <p14:tracePt t="38607" x="3503613" y="4964113"/>
          <p14:tracePt t="38624" x="3503613" y="5011738"/>
          <p14:tracePt t="38640" x="3503613" y="5059363"/>
          <p14:tracePt t="38656" x="3503613" y="5106988"/>
          <p14:tracePt t="38673" x="3503613" y="5156200"/>
          <p14:tracePt t="38690" x="3503613" y="5180013"/>
          <p14:tracePt t="38707" x="3503613" y="5203825"/>
          <p14:tracePt t="38723" x="3503613" y="5227638"/>
          <p14:tracePt t="38740" x="3503613" y="5251450"/>
          <p14:tracePt t="38757" x="3503613" y="5275263"/>
          <p14:tracePt t="38773" x="3503613" y="5299075"/>
          <p14:tracePt t="38790" x="3503613" y="5322888"/>
          <p14:tracePt t="38823" x="3503613" y="5346700"/>
          <p14:tracePt t="38855" x="3527425" y="5346700"/>
          <p14:tracePt t="38870" x="3551238" y="5370513"/>
          <p14:tracePt t="38887" x="3576638" y="5370513"/>
          <p14:tracePt t="38903" x="3600450" y="5395913"/>
          <p14:tracePt t="38918" x="3624263" y="5395913"/>
          <p14:tracePt t="38934" x="3648075" y="5395913"/>
          <p14:tracePt t="38950" x="3671888" y="5395913"/>
          <p14:tracePt t="38966" x="3695700" y="5419725"/>
          <p14:tracePt t="38975" x="3743325" y="5419725"/>
          <p14:tracePt t="38990" x="3863975" y="5443538"/>
          <p14:tracePt t="39007" x="4103688" y="5514975"/>
          <p14:tracePt t="39023" x="4392613" y="5562600"/>
          <p14:tracePt t="39040" x="4776788" y="5611813"/>
          <p14:tracePt t="39056" x="5232400" y="5611813"/>
          <p14:tracePt t="39073" x="5759450" y="5538788"/>
          <p14:tracePt t="39090" x="6288088" y="5443538"/>
          <p14:tracePt t="39107" x="6791325" y="5395913"/>
          <p14:tracePt t="39124" x="7248525" y="5370513"/>
          <p14:tracePt t="39141" x="7632700" y="5370513"/>
          <p14:tracePt t="39144" x="7775575" y="5346700"/>
          <p14:tracePt t="39157" x="7872413" y="5346700"/>
          <p14:tracePt t="39158" x="7920038" y="5346700"/>
          <p14:tracePt t="39173" x="7943850" y="5346700"/>
          <p14:tracePt t="39175" x="7967663" y="5346700"/>
          <p14:tracePt t="39190" x="7991475" y="5346700"/>
          <p14:tracePt t="39207" x="8040688" y="5346700"/>
          <p14:tracePt t="39223" x="8112125" y="5346700"/>
          <p14:tracePt t="39241" x="8232775" y="5346700"/>
          <p14:tracePt t="39257" x="8375650" y="5346700"/>
          <p14:tracePt t="39273" x="8496300" y="5346700"/>
          <p14:tracePt t="39290" x="8567738" y="5346700"/>
          <p14:tracePt t="39306" x="8640763" y="5346700"/>
          <p14:tracePt t="39323" x="8688388" y="5346700"/>
          <p14:tracePt t="39340" x="8807450" y="5395913"/>
          <p14:tracePt t="39344" x="8880475" y="5419725"/>
          <p14:tracePt t="39357" x="8928100" y="5443538"/>
          <p14:tracePt t="39359" x="8975725" y="5467350"/>
          <p14:tracePt t="39374" x="8999538" y="5491163"/>
          <p14:tracePt t="39423" x="8999538" y="5514975"/>
          <p14:tracePt t="39439" x="8999538" y="5538788"/>
          <p14:tracePt t="39446" x="8999538" y="5562600"/>
          <p14:tracePt t="39464" x="8999538" y="5586413"/>
          <p14:tracePt t="39473" x="9023350" y="5586413"/>
          <p14:tracePt t="39490" x="9023350" y="5611813"/>
          <p14:tracePt t="39552" x="9023350" y="5635625"/>
          <p14:tracePt t="39583" x="9023350" y="5659438"/>
          <p14:tracePt t="39599" x="9023350" y="5683250"/>
          <p14:tracePt t="39624" x="9023350" y="5707063"/>
          <p14:tracePt t="39655" x="9023350" y="5730875"/>
          <p14:tracePt t="39805" x="8999538" y="5707063"/>
          <p14:tracePt t="39814" x="8999538" y="5683250"/>
          <p14:tracePt t="39827" x="8951913" y="5514975"/>
          <p14:tracePt t="39845" x="8880475" y="5322888"/>
          <p14:tracePt t="39863" x="8759825" y="5106988"/>
          <p14:tracePt t="39875" x="8664575" y="4891088"/>
          <p14:tracePt t="39892" x="8567738" y="4675188"/>
          <p14:tracePt t="39908" x="8520113" y="4484688"/>
          <p14:tracePt t="39925" x="8496300" y="4340225"/>
          <p14:tracePt t="39942" x="8496300" y="4219575"/>
          <p14:tracePt t="39957" x="8496300" y="4124325"/>
          <p14:tracePt t="39974" x="8496300" y="4052888"/>
          <p14:tracePt t="39991" x="8496300" y="4005263"/>
          <p14:tracePt t="40008" x="8472488" y="3956050"/>
          <p14:tracePt t="40024" x="8472488" y="3932238"/>
          <p14:tracePt t="40158" x="8472488" y="3908425"/>
          <p14:tracePt t="40167" x="8472488" y="3884613"/>
          <p14:tracePt t="40179" x="8472488" y="3860800"/>
          <p14:tracePt t="40184" x="8472488" y="3813175"/>
          <p14:tracePt t="40196" x="8472488" y="3740150"/>
          <p14:tracePt t="40207" x="8472488" y="3668713"/>
          <p14:tracePt t="40224" x="8472488" y="3524250"/>
          <p14:tracePt t="40241" x="8472488" y="3381375"/>
          <p14:tracePt t="40244" x="8472488" y="3308350"/>
          <p14:tracePt t="40257" x="8472488" y="3236913"/>
          <p14:tracePt t="40260" x="8472488" y="3165475"/>
          <p14:tracePt t="40274" x="8472488" y="3117850"/>
          <p14:tracePt t="40277" x="8448675" y="3044825"/>
          <p14:tracePt t="40291" x="8399463" y="2949575"/>
          <p14:tracePt t="40307" x="8351838" y="2901950"/>
          <p14:tracePt t="40324" x="8328025" y="2852738"/>
          <p14:tracePt t="40341" x="8304213" y="2852738"/>
          <p14:tracePt t="40357" x="8304213" y="2828925"/>
          <p14:tracePt t="40374" x="8304213" y="2805113"/>
          <p14:tracePt t="40390" x="8304213" y="2781300"/>
          <p14:tracePt t="40717" x="8304213" y="2757488"/>
          <p14:tracePt t="40751" x="8304213" y="2733675"/>
          <p14:tracePt t="40762" x="8304213" y="2709863"/>
          <p14:tracePt t="40766" x="8280400" y="2662238"/>
          <p14:tracePt t="40774" x="8280400" y="2638425"/>
          <p14:tracePt t="40791" x="8232775" y="2565400"/>
          <p14:tracePt t="40807" x="8183563" y="2493963"/>
          <p14:tracePt t="40824" x="8183563" y="2470150"/>
          <p14:tracePt t="40828" x="8183563" y="2446338"/>
          <p14:tracePt t="40842" x="8159750" y="2446338"/>
          <p14:tracePt t="41013" x="8159750" y="2470150"/>
          <p14:tracePt t="41022" x="8159750" y="2493963"/>
          <p14:tracePt t="41033" x="8159750" y="2517775"/>
          <p14:tracePt t="41044" x="8159750" y="2541588"/>
          <p14:tracePt t="41050" x="8159750" y="2565400"/>
          <p14:tracePt t="41054" x="8159750" y="2589213"/>
          <p14:tracePt t="41066" x="8159750" y="2613025"/>
          <p14:tracePt t="41078" x="8183563" y="2638425"/>
          <p14:tracePt t="41092" x="8207375" y="2662238"/>
          <p14:tracePt t="41130" x="8207375" y="2686050"/>
          <p14:tracePt t="41155" x="8207375" y="2709863"/>
          <p14:tracePt t="41178" x="8207375" y="2733675"/>
          <p14:tracePt t="41186" x="8232775" y="2733675"/>
          <p14:tracePt t="41196" x="8232775" y="2757488"/>
          <p14:tracePt t="41221" x="8232775" y="2781300"/>
          <p14:tracePt t="41236" x="8256588" y="2781300"/>
          <p14:tracePt t="41245" x="8256588" y="2805113"/>
          <p14:tracePt t="41259" x="8256588" y="2828925"/>
          <p14:tracePt t="41276" x="8280400" y="2878138"/>
          <p14:tracePt t="41293" x="8304213" y="2901950"/>
          <p14:tracePt t="41309" x="8304213" y="2925763"/>
          <p14:tracePt t="41508" x="8280400" y="2925763"/>
          <p14:tracePt t="41565" x="8256588" y="2925763"/>
          <p14:tracePt t="41583" x="8232775" y="2925763"/>
          <p14:tracePt t="41599" x="8207375" y="2925763"/>
          <p14:tracePt t="41607" x="8183563" y="2949575"/>
          <p14:tracePt t="41624" x="8135938" y="2949575"/>
          <p14:tracePt t="41640" x="8088313" y="2949575"/>
          <p14:tracePt t="41645" x="8064500" y="2949575"/>
          <p14:tracePt t="41657" x="8040688" y="2949575"/>
          <p14:tracePt t="41660" x="7991475" y="2949575"/>
          <p14:tracePt t="41674" x="7967663" y="2949575"/>
          <p14:tracePt t="41678" x="7896225" y="2925763"/>
          <p14:tracePt t="41691" x="7727950" y="2901950"/>
          <p14:tracePt t="41707" x="7559675" y="2901950"/>
          <p14:tracePt t="41724" x="7391400" y="2901950"/>
          <p14:tracePt t="41740" x="7224713" y="2925763"/>
          <p14:tracePt t="41757" x="7080250" y="2949575"/>
          <p14:tracePt t="41774" x="6888163" y="2997200"/>
          <p14:tracePt t="41791" x="6648450" y="3021013"/>
          <p14:tracePt t="41807" x="6335713" y="3021013"/>
          <p14:tracePt t="41823" x="5975350" y="3044825"/>
          <p14:tracePt t="41840" x="5616575" y="3044825"/>
          <p14:tracePt t="41844" x="5448300" y="3044825"/>
          <p14:tracePt t="41857" x="5303838" y="3044825"/>
          <p14:tracePt t="41861" x="5184775" y="3044825"/>
          <p14:tracePt t="41874" x="5064125" y="3044825"/>
          <p14:tracePt t="41877" x="4967288" y="3044825"/>
          <p14:tracePt t="41891" x="4776788" y="3044825"/>
          <p14:tracePt t="41908" x="4535488" y="3068638"/>
          <p14:tracePt t="41924" x="4319588" y="3068638"/>
          <p14:tracePt t="41940" x="4127500" y="3094038"/>
          <p14:tracePt t="41957" x="3959225" y="3117850"/>
          <p14:tracePt t="41974" x="3840163" y="3141663"/>
          <p14:tracePt t="41990" x="3743325" y="3189288"/>
          <p14:tracePt t="42007" x="3671888" y="3213100"/>
          <p14:tracePt t="42024" x="3648075" y="3213100"/>
          <p14:tracePt t="42040" x="3624263" y="3213100"/>
          <p14:tracePt t="42044" x="3600450" y="3213100"/>
          <p14:tracePt t="42067" x="3576638" y="3213100"/>
          <p14:tracePt t="42077" x="3551238" y="3213100"/>
          <p14:tracePt t="42091" x="3479800" y="3213100"/>
          <p14:tracePt t="42107" x="3311525" y="3213100"/>
          <p14:tracePt t="42124" x="3143250" y="3213100"/>
          <p14:tracePt t="42140" x="2976563" y="3213100"/>
          <p14:tracePt t="42157" x="2879725" y="3213100"/>
          <p14:tracePt t="42173" x="2855913" y="3213100"/>
          <p14:tracePt t="42342" x="2879725" y="3213100"/>
          <p14:tracePt t="42355" x="2903538" y="3189288"/>
          <p14:tracePt t="42370" x="2927350" y="3165475"/>
          <p14:tracePt t="42376" x="2927350" y="3141663"/>
          <p14:tracePt t="42382" x="2952750" y="3141663"/>
          <p14:tracePt t="42389" x="2952750" y="3117850"/>
          <p14:tracePt t="42403" x="2976563" y="3117850"/>
          <p14:tracePt t="42418" x="2976563" y="3094038"/>
          <p14:tracePt t="42450" x="2976563" y="3068638"/>
          <p14:tracePt t="42474" x="3000375" y="3068638"/>
          <p14:tracePt t="42482" x="3000375" y="3044825"/>
          <p14:tracePt t="42580" x="3000375" y="3068638"/>
          <p14:tracePt t="42597" x="3000375" y="3094038"/>
          <p14:tracePt t="42604" x="2976563" y="3094038"/>
          <p14:tracePt t="42620" x="2976563" y="3117850"/>
          <p14:tracePt t="42636" x="2976563" y="3141663"/>
          <p14:tracePt t="42643" x="2976563" y="3165475"/>
          <p14:tracePt t="42661" x="2976563" y="3189288"/>
          <p14:tracePt t="42673" x="2976563" y="3213100"/>
          <p14:tracePt t="42677" x="2952750" y="3236913"/>
          <p14:tracePt t="42692" x="2952750" y="3260725"/>
          <p14:tracePt t="42707" x="2952750" y="3284538"/>
          <p14:tracePt t="42724" x="2952750" y="3308350"/>
          <p14:tracePt t="42740" x="2927350" y="3333750"/>
          <p14:tracePt t="42757" x="2927350" y="3381375"/>
          <p14:tracePt t="42760" x="2927350" y="3405188"/>
          <p14:tracePt t="42773" x="2927350" y="3429000"/>
          <p14:tracePt t="42777" x="2927350" y="3452813"/>
          <p14:tracePt t="42790" x="2927350" y="3500438"/>
          <p14:tracePt t="42808" x="2952750" y="3549650"/>
          <p14:tracePt t="42824" x="2952750" y="3573463"/>
          <p14:tracePt t="42840" x="2952750" y="3644900"/>
          <p14:tracePt t="42856" x="2976563" y="3716338"/>
          <p14:tracePt t="42873" x="3000375" y="3763963"/>
          <p14:tracePt t="42890" x="3000375" y="3813175"/>
          <p14:tracePt t="42906" x="3000375" y="3860800"/>
          <p14:tracePt t="42923" x="3000375" y="3884613"/>
          <p14:tracePt t="42940" x="3000375" y="3908425"/>
          <p14:tracePt t="42956" x="3000375" y="3979863"/>
          <p14:tracePt t="42960" x="3000375" y="4029075"/>
          <p14:tracePt t="42973" x="3024188" y="4076700"/>
          <p14:tracePt t="42977" x="3024188" y="4124325"/>
          <p14:tracePt t="42990" x="3048000" y="4195763"/>
          <p14:tracePt t="43007" x="3071813" y="4268788"/>
          <p14:tracePt t="43024" x="3071813" y="4316413"/>
          <p14:tracePt t="43040" x="3071813" y="4364038"/>
          <p14:tracePt t="43056" x="3071813" y="4387850"/>
          <p14:tracePt t="43073" x="3071813" y="4411663"/>
          <p14:tracePt t="43090" x="3071813" y="4460875"/>
          <p14:tracePt t="43106" x="3071813" y="4532313"/>
          <p14:tracePt t="43123" x="3071813" y="4603750"/>
          <p14:tracePt t="43128" x="3071813" y="4651375"/>
          <p14:tracePt t="43139" x="3071813" y="4700588"/>
          <p14:tracePt t="43156" x="3048000" y="4843463"/>
          <p14:tracePt t="43172" x="3024188" y="4964113"/>
          <p14:tracePt t="43175" x="3024188" y="5035550"/>
          <p14:tracePt t="43189" x="3024188" y="5106988"/>
          <p14:tracePt t="43192" x="3000375" y="5156200"/>
          <p14:tracePt t="43206" x="3000375" y="5227638"/>
          <p14:tracePt t="43222" x="3000375" y="5251450"/>
          <p14:tracePt t="43239" x="3000375" y="5275263"/>
          <p14:tracePt t="43375" x="3000375" y="5299075"/>
          <p14:tracePt t="43399" x="3000375" y="5322888"/>
          <p14:tracePt t="43407" x="3000375" y="5346700"/>
          <p14:tracePt t="43423" x="3000375" y="5370513"/>
          <p14:tracePt t="43455" x="3000375" y="5395913"/>
          <p14:tracePt t="43471" x="3000375" y="5419725"/>
          <p14:tracePt t="43480" x="3000375" y="5443538"/>
          <p14:tracePt t="43489" x="3024188" y="5467350"/>
          <p14:tracePt t="43506" x="3048000" y="5491163"/>
          <p14:tracePt t="43523" x="3048000" y="5514975"/>
          <p14:tracePt t="43539" x="3071813" y="5514975"/>
          <p14:tracePt t="43557" x="3071813" y="5538788"/>
          <p14:tracePt t="43576" x="3071813" y="5562600"/>
          <p14:tracePt t="43592" x="3071813" y="5586413"/>
          <p14:tracePt t="43615" x="3071813" y="5611813"/>
          <p14:tracePt t="43630" x="3071813" y="5635625"/>
          <p14:tracePt t="43655" x="3071813" y="5659438"/>
          <p14:tracePt t="43670" x="3071813" y="5683250"/>
          <p14:tracePt t="44206" x="3095625" y="5635625"/>
          <p14:tracePt t="44214" x="3095625" y="5586413"/>
          <p14:tracePt t="44222" x="3095625" y="5514975"/>
          <p14:tracePt t="44239" x="2952750" y="5227638"/>
          <p14:tracePt t="44256" x="2784475" y="5011738"/>
          <p14:tracePt t="44272" x="2640013" y="4843463"/>
          <p14:tracePt t="44289" x="2544763" y="4748213"/>
          <p14:tracePt t="44305" x="2519363" y="4700588"/>
          <p14:tracePt t="44322" x="2495550" y="4675188"/>
          <p14:tracePt t="44339" x="2495550" y="4651375"/>
          <p14:tracePt t="44356" x="2471738" y="4651375"/>
          <p14:tracePt t="44372" x="2447925" y="4627563"/>
          <p14:tracePt t="44389" x="2447925" y="4603750"/>
          <p14:tracePt t="44407" x="2424113" y="4603750"/>
          <p14:tracePt t="44425" x="2424113" y="4579938"/>
          <p14:tracePt t="44439" x="2376488" y="4556125"/>
          <p14:tracePt t="44462" x="2352675" y="4556125"/>
          <p14:tracePt t="44494" x="2327275" y="4556125"/>
          <p14:tracePt t="44502" x="2327275" y="4532313"/>
          <p14:tracePt t="44511" x="2303463" y="4532313"/>
          <p14:tracePt t="44526" x="2279650" y="4532313"/>
          <p14:tracePt t="44539" x="2255838" y="4508500"/>
          <p14:tracePt t="44555" x="2184400" y="4484688"/>
          <p14:tracePt t="44572" x="2111375" y="4435475"/>
          <p14:tracePt t="44589" x="2063750" y="4411663"/>
          <p14:tracePt t="44592" x="2063750" y="4387850"/>
          <p14:tracePt t="44605" x="2039938" y="4364038"/>
          <p14:tracePt t="44622" x="2016125" y="4364038"/>
          <p14:tracePt t="44646" x="2016125" y="4340225"/>
          <p14:tracePt t="44662" x="1992313" y="4340225"/>
          <p14:tracePt t="45009" x="1968500" y="4340225"/>
          <p14:tracePt t="45049" x="1944688" y="4340225"/>
          <p14:tracePt t="53763" x="1919288" y="4340225"/>
          <p14:tracePt t="55657" x="1895475" y="4340225"/>
          <p14:tracePt t="56081" x="1895475" y="4364038"/>
          <p14:tracePt t="64911" x="1895475" y="4340225"/>
          <p14:tracePt t="65491" x="1871663" y="4340225"/>
          <p14:tracePt t="65718" x="1871663" y="4364038"/>
          <p14:tracePt t="65733" x="1895475" y="4364038"/>
          <p14:tracePt t="65745" x="1895475" y="4387850"/>
          <p14:tracePt t="65775" x="1895475" y="4411663"/>
          <p14:tracePt t="66397" x="1895475" y="4435475"/>
          <p14:tracePt t="66407" x="1871663" y="4435475"/>
          <p14:tracePt t="66425" x="1871663" y="4460875"/>
          <p14:tracePt t="66438" x="1847850" y="4460875"/>
          <p14:tracePt t="66452" x="1824038" y="4484688"/>
          <p14:tracePt t="66468" x="1776413" y="4508500"/>
          <p14:tracePt t="66484" x="1728788" y="4532313"/>
          <p14:tracePt t="66501" x="1631950" y="4603750"/>
          <p14:tracePt t="66520" x="1511300" y="4651375"/>
          <p14:tracePt t="66524" x="1487488" y="4675188"/>
          <p14:tracePt t="66535" x="1439863" y="4700588"/>
          <p14:tracePt t="66539" x="1416050" y="4700588"/>
          <p14:tracePt t="66551" x="1416050" y="4724400"/>
          <p14:tracePt t="66568" x="1392238" y="4724400"/>
          <p14:tracePt t="67229" x="1368425" y="4724400"/>
          <p14:tracePt t="67247" x="1344613" y="4724400"/>
          <p14:tracePt t="67272" x="1319213" y="4724400"/>
          <p14:tracePt t="67311" x="1295400" y="4724400"/>
          <p14:tracePt t="67327" x="1271588" y="4724400"/>
          <p14:tracePt t="68359" x="1271588" y="4700588"/>
          <p14:tracePt t="68368" x="1295400" y="4700588"/>
          <p14:tracePt t="68383" x="1319213" y="4675188"/>
          <p14:tracePt t="68391" x="1344613" y="4675188"/>
          <p14:tracePt t="68401" x="1344613" y="4651375"/>
          <p14:tracePt t="68418" x="1392238" y="4627563"/>
          <p14:tracePt t="68435" x="1463675" y="4603750"/>
          <p14:tracePt t="68452" x="1631950" y="4508500"/>
          <p14:tracePt t="68469" x="1847850" y="4435475"/>
          <p14:tracePt t="68471" x="1968500" y="4387850"/>
          <p14:tracePt t="68484" x="2087563" y="4364038"/>
          <p14:tracePt t="68501" x="2327275" y="4292600"/>
          <p14:tracePt t="68503" x="2471738" y="4244975"/>
          <p14:tracePt t="68518" x="2616200" y="4219575"/>
          <p14:tracePt t="68520" x="2760663" y="4171950"/>
          <p14:tracePt t="68535" x="3048000" y="4100513"/>
          <p14:tracePt t="68551" x="3384550" y="3932238"/>
          <p14:tracePt t="68567" x="3479800" y="3860800"/>
          <p14:tracePt t="68584" x="3527425" y="3813175"/>
          <p14:tracePt t="68631" x="3503613" y="3813175"/>
          <p14:tracePt t="68646" x="3479800" y="3813175"/>
          <p14:tracePt t="68663" x="3455988" y="3813175"/>
          <p14:tracePt t="68671" x="3432175" y="3789363"/>
          <p14:tracePt t="68687" x="3408363" y="3763963"/>
          <p14:tracePt t="68704" x="3408363" y="3740150"/>
          <p14:tracePt t="68718" x="3384550" y="3740150"/>
          <p14:tracePt t="68720" x="3384550" y="3716338"/>
          <p14:tracePt t="68734" x="3384550" y="3692525"/>
          <p14:tracePt t="68751" x="3384550" y="3644900"/>
          <p14:tracePt t="68767" x="3384550" y="3597275"/>
          <p14:tracePt t="68784" x="3384550" y="3549650"/>
          <p14:tracePt t="68801" x="3408363" y="3500438"/>
          <p14:tracePt t="68818" x="3408363" y="3452813"/>
          <p14:tracePt t="68834" x="3432175" y="3429000"/>
          <p14:tracePt t="68850" x="3455988" y="3357563"/>
          <p14:tracePt t="68867" x="3455988" y="3308350"/>
          <p14:tracePt t="68884" x="3479800" y="3260725"/>
          <p14:tracePt t="68900" x="3479800" y="3213100"/>
          <p14:tracePt t="68903" x="3479800" y="3189288"/>
          <p14:tracePt t="68918" x="3479800" y="3141663"/>
          <p14:tracePt t="68942" x="3479800" y="3117850"/>
          <p14:tracePt t="69047" x="3479800" y="3094038"/>
          <p14:tracePt t="69072" x="3479800" y="3068638"/>
          <p14:tracePt t="69096" x="3479800" y="3044825"/>
          <p14:tracePt t="69218" x="3479800" y="3068638"/>
          <p14:tracePt t="69233" x="3479800" y="3094038"/>
          <p14:tracePt t="69245" x="3479800" y="3117850"/>
          <p14:tracePt t="69253" x="3479800" y="3141663"/>
          <p14:tracePt t="69257" x="3479800" y="3165475"/>
          <p14:tracePt t="69269" x="3479800" y="3189288"/>
          <p14:tracePt t="69272" x="3479800" y="3213100"/>
          <p14:tracePt t="69284" x="3479800" y="3236913"/>
          <p14:tracePt t="69288" x="3479800" y="3260725"/>
          <p14:tracePt t="69301" x="3479800" y="3308350"/>
          <p14:tracePt t="69302" x="3479800" y="3333750"/>
          <p14:tracePt t="69318" x="3479800" y="3429000"/>
          <p14:tracePt t="69335" x="3479800" y="3524250"/>
          <p14:tracePt t="69351" x="3479800" y="3644900"/>
          <p14:tracePt t="69368" x="3503613" y="3716338"/>
          <p14:tracePt t="69384" x="3527425" y="3789363"/>
          <p14:tracePt t="69401" x="3551238" y="3860800"/>
          <p14:tracePt t="69417" x="3551238" y="3932238"/>
          <p14:tracePt t="69434" x="3551238" y="3979863"/>
          <p14:tracePt t="69451" x="3551238" y="4052888"/>
          <p14:tracePt t="69467" x="3576638" y="4148138"/>
          <p14:tracePt t="69484" x="3576638" y="4244975"/>
          <p14:tracePt t="69500" x="3600450" y="4292600"/>
          <p14:tracePt t="69517" x="3600450" y="4364038"/>
          <p14:tracePt t="69534" x="3600450" y="4411663"/>
          <p14:tracePt t="69551" x="3600450" y="4508500"/>
          <p14:tracePt t="69567" x="3600450" y="4675188"/>
          <p14:tracePt t="69584" x="3600450" y="4843463"/>
          <p14:tracePt t="69600" x="3551238" y="5035550"/>
          <p14:tracePt t="69603" x="3551238" y="5130800"/>
          <p14:tracePt t="69617" x="3551238" y="5227638"/>
          <p14:tracePt t="69620" x="3527425" y="5299075"/>
          <p14:tracePt t="69634" x="3527425" y="5419725"/>
          <p14:tracePt t="69651" x="3527425" y="5467350"/>
          <p14:tracePt t="69667" x="3527425" y="5491163"/>
          <p14:tracePt t="69683" x="3527425" y="5514975"/>
          <p14:tracePt t="69715" x="3527425" y="5538788"/>
          <p14:tracePt t="69738" x="3527425" y="5562600"/>
          <p14:tracePt t="69746" x="3551238" y="5562600"/>
          <p14:tracePt t="69754" x="3551238" y="5586413"/>
          <p14:tracePt t="69767" x="3576638" y="5611813"/>
          <p14:tracePt t="69784" x="3600450" y="5659438"/>
          <p14:tracePt t="69800" x="3648075" y="5707063"/>
          <p14:tracePt t="69803" x="3671888" y="5754688"/>
          <p14:tracePt t="69817" x="3695700" y="5778500"/>
          <p14:tracePt t="69820" x="3743325" y="5826125"/>
          <p14:tracePt t="69834" x="3816350" y="5875338"/>
          <p14:tracePt t="69850" x="3935413" y="5922963"/>
          <p14:tracePt t="69867" x="4103688" y="5922963"/>
          <p14:tracePt t="69884" x="4392613" y="5826125"/>
          <p14:tracePt t="69900" x="4727575" y="5730875"/>
          <p14:tracePt t="69917" x="5040313" y="5683250"/>
          <p14:tracePt t="69934" x="5256213" y="5635625"/>
          <p14:tracePt t="69951" x="5472113" y="5611813"/>
          <p14:tracePt t="69967" x="5759450" y="5611813"/>
          <p14:tracePt t="69984" x="6167438" y="5635625"/>
          <p14:tracePt t="70000" x="6719888" y="5707063"/>
          <p14:tracePt t="70003" x="7007225" y="5730875"/>
          <p14:tracePt t="70017" x="7296150" y="5754688"/>
          <p14:tracePt t="70020" x="7583488" y="5802313"/>
          <p14:tracePt t="70034" x="8135938" y="5826125"/>
          <p14:tracePt t="70051" x="8640763" y="5826125"/>
          <p14:tracePt t="70068" x="9048750" y="5778500"/>
          <p14:tracePt t="70374" x="8831263" y="5346700"/>
          <p14:tracePt t="70383" x="8640763" y="5322888"/>
          <p14:tracePt t="70392" x="8496300" y="5322888"/>
          <p14:tracePt t="70395" x="8375650" y="5322888"/>
          <p14:tracePt t="70404" x="8304213" y="5322888"/>
          <p14:tracePt t="70418" x="8280400" y="5322888"/>
          <p14:tracePt t="70422" x="8256588" y="5299075"/>
          <p14:tracePt t="70435" x="8232775" y="5275263"/>
          <p14:tracePt t="70452" x="8207375" y="5251450"/>
          <p14:tracePt t="70468" x="8183563" y="5180013"/>
          <p14:tracePt t="70485" x="8183563" y="5106988"/>
          <p14:tracePt t="70501" x="8183563" y="5035550"/>
          <p14:tracePt t="70517" x="8183563" y="4987925"/>
          <p14:tracePt t="70534" x="8183563" y="4940300"/>
          <p14:tracePt t="70552" x="8183563" y="4891088"/>
          <p14:tracePt t="70568" x="8183563" y="4819650"/>
          <p14:tracePt t="70572" x="8183563" y="4795838"/>
          <p14:tracePt t="70584" x="8183563" y="4772025"/>
          <p14:tracePt t="70588" x="8183563" y="4748213"/>
          <p14:tracePt t="70601" x="8183563" y="4724400"/>
          <p14:tracePt t="70604" x="8183563" y="4675188"/>
          <p14:tracePt t="70618" x="8207375" y="4651375"/>
          <p14:tracePt t="70622" x="8207375" y="4579938"/>
          <p14:tracePt t="70635" x="8232775" y="4460875"/>
          <p14:tracePt t="70651" x="8232775" y="4292600"/>
          <p14:tracePt t="70669" x="8232775" y="4124325"/>
          <p14:tracePt t="70685" x="8159750" y="3956050"/>
          <p14:tracePt t="70701" x="8112125" y="3813175"/>
          <p14:tracePt t="70717" x="8064500" y="3692525"/>
          <p14:tracePt t="70734" x="8040688" y="3549650"/>
          <p14:tracePt t="70751" x="8015288" y="3452813"/>
          <p14:tracePt t="70755" x="8015288" y="3381375"/>
          <p14:tracePt t="70768" x="8015288" y="3308350"/>
          <p14:tracePt t="70772" x="8015288" y="3260725"/>
          <p14:tracePt t="70785" x="8015288" y="3213100"/>
          <p14:tracePt t="70788" x="8015288" y="3165475"/>
          <p14:tracePt t="70801" x="8040688" y="3117850"/>
          <p14:tracePt t="70804" x="8040688" y="3094038"/>
          <p14:tracePt t="70817" x="8040688" y="3044825"/>
          <p14:tracePt t="70821" x="8040688" y="3021013"/>
          <p14:tracePt t="70834" x="8040688" y="2949575"/>
          <p14:tracePt t="70851" x="8015288" y="2852738"/>
          <p14:tracePt t="70869" x="7991475" y="2781300"/>
          <p14:tracePt t="70885" x="7991475" y="2757488"/>
          <p14:tracePt t="70901" x="7991475" y="2709863"/>
          <p14:tracePt t="70917" x="7991475" y="2686050"/>
          <p14:tracePt t="71011" x="7991475" y="2709863"/>
          <p14:tracePt t="71020" x="7991475" y="2733675"/>
          <p14:tracePt t="71027" x="7991475" y="2757488"/>
          <p14:tracePt t="71035" x="7991475" y="2781300"/>
          <p14:tracePt t="71051" x="7991475" y="2828925"/>
          <p14:tracePt t="71068" x="7991475" y="2878138"/>
          <p14:tracePt t="71085" x="7967663" y="2901950"/>
          <p14:tracePt t="71101" x="7967663" y="2925763"/>
          <p14:tracePt t="71118" x="7943850" y="2925763"/>
          <p14:tracePt t="71134" x="7920038" y="2949575"/>
          <p14:tracePt t="71151" x="7799388" y="2949575"/>
          <p14:tracePt t="71168" x="7512050" y="2973388"/>
          <p14:tracePt t="71185" x="7056438" y="2973388"/>
          <p14:tracePt t="71188" x="6791325" y="2973388"/>
          <p14:tracePt t="71201" x="6480175" y="2973388"/>
          <p14:tracePt t="71204" x="6191250" y="2997200"/>
          <p14:tracePt t="71218" x="5903913" y="3021013"/>
          <p14:tracePt t="71221" x="5616575" y="3021013"/>
          <p14:tracePt t="71235" x="5087938" y="3044825"/>
          <p14:tracePt t="71251" x="4559300" y="3068638"/>
          <p14:tracePt t="71268" x="4008438" y="3068638"/>
          <p14:tracePt t="71286" x="3551238" y="3094038"/>
          <p14:tracePt t="71301" x="3192463" y="3141663"/>
          <p14:tracePt t="71317" x="2976563" y="3213100"/>
          <p14:tracePt t="71333" x="2879725" y="3260725"/>
          <p14:tracePt t="71350" x="2832100" y="3308350"/>
          <p14:tracePt t="71371" x="2808288" y="3333750"/>
          <p14:tracePt t="71501" x="2808288" y="3357563"/>
          <p14:tracePt t="71507" x="2784475" y="3357563"/>
          <p14:tracePt t="71532" x="2784475" y="3381375"/>
          <p14:tracePt t="71605" x="2784475" y="3405188"/>
          <p14:tracePt t="71620" x="2784475" y="3429000"/>
          <p14:tracePt t="71630" x="2784475" y="3452813"/>
          <p14:tracePt t="71635" x="2784475" y="3500438"/>
          <p14:tracePt t="71652" x="2808288" y="3573463"/>
          <p14:tracePt t="71668" x="2808288" y="3716338"/>
          <p14:tracePt t="71685" x="2832100" y="3884613"/>
          <p14:tracePt t="71701" x="2879725" y="4076700"/>
          <p14:tracePt t="71718" x="2903538" y="4268788"/>
          <p14:tracePt t="71734" x="2952750" y="4411663"/>
          <p14:tracePt t="71751" x="2952750" y="4484688"/>
          <p14:tracePt t="71768" x="2976563" y="4556125"/>
          <p14:tracePt t="71784" x="2976563" y="4651375"/>
          <p14:tracePt t="71788" x="2976563" y="4700588"/>
          <p14:tracePt t="71802" x="2976563" y="4772025"/>
          <p14:tracePt t="71805" x="2976563" y="4819650"/>
          <p14:tracePt t="71818" x="2976563" y="4867275"/>
          <p14:tracePt t="71820" x="2976563" y="4940300"/>
          <p14:tracePt t="71835" x="2976563" y="5035550"/>
          <p14:tracePt t="71851" x="2976563" y="5106988"/>
          <p14:tracePt t="71868" x="2976563" y="5130800"/>
          <p14:tracePt t="71885" x="2976563" y="5180013"/>
          <p14:tracePt t="71939" x="2976563" y="5203825"/>
          <p14:tracePt t="71956" x="2976563" y="5227638"/>
          <p14:tracePt t="71964" x="2976563" y="5251450"/>
          <p14:tracePt t="71980" x="2976563" y="5275263"/>
          <p14:tracePt t="71989" x="2976563" y="5299075"/>
          <p14:tracePt t="72001" x="3000375" y="5346700"/>
          <p14:tracePt t="72017" x="3000375" y="5370513"/>
          <p14:tracePt t="72020" x="3000375" y="5395913"/>
          <p14:tracePt t="72035" x="3000375" y="5419725"/>
          <p14:tracePt t="72051" x="3000375" y="5443538"/>
          <p14:tracePt t="72068" x="3000375" y="5467350"/>
          <p14:tracePt t="72084" x="3000375" y="5491163"/>
          <p14:tracePt t="72101" x="3024188" y="5514975"/>
          <p14:tracePt t="72123" x="3024188" y="5538788"/>
          <p14:tracePt t="72245" x="3024188" y="5514975"/>
          <p14:tracePt t="72255" x="3024188" y="5491163"/>
          <p14:tracePt t="72271" x="3071813" y="5346700"/>
          <p14:tracePt t="72278" x="3071813" y="5227638"/>
          <p14:tracePt t="72291" x="3071813" y="4987925"/>
          <p14:tracePt t="72301" x="3071813" y="4819650"/>
          <p14:tracePt t="72318" x="3000375" y="4460875"/>
          <p14:tracePt t="72335" x="2952750" y="4148138"/>
          <p14:tracePt t="72351" x="2927350" y="3908425"/>
          <p14:tracePt t="72369" x="2927350" y="3716338"/>
          <p14:tracePt t="72373" x="2927350" y="3621088"/>
          <p14:tracePt t="72385" x="2952750" y="3524250"/>
          <p14:tracePt t="72402" x="2952750" y="3308350"/>
          <p14:tracePt t="72406" x="2952750" y="3213100"/>
          <p14:tracePt t="72418" x="2952750" y="3141663"/>
          <p14:tracePt t="72422" x="2952750" y="3044825"/>
          <p14:tracePt t="72435" x="2952750" y="2901950"/>
          <p14:tracePt t="72442" x="2927350" y="2828925"/>
          <p14:tracePt t="72450" x="2927350" y="2781300"/>
          <p14:tracePt t="72467" x="2927350" y="2733675"/>
          <p14:tracePt t="72534" x="2952750" y="2733675"/>
          <p14:tracePt t="72542" x="2952750" y="2757488"/>
          <p14:tracePt t="72576" x="2952750" y="2781300"/>
          <p14:tracePt t="72585" x="2952750" y="2805113"/>
          <p14:tracePt t="72595" x="2952750" y="2852738"/>
          <p14:tracePt t="72602" x="2976563" y="2925763"/>
          <p14:tracePt t="72617" x="3000375" y="3141663"/>
          <p14:tracePt t="72633" x="3048000" y="3405188"/>
          <p14:tracePt t="72650" x="3048000" y="3668713"/>
          <p14:tracePt t="72666" x="3048000" y="3908425"/>
          <p14:tracePt t="72683" x="3048000" y="4076700"/>
          <p14:tracePt t="72700" x="3024188" y="4195763"/>
          <p14:tracePt t="72717" x="2976563" y="4340225"/>
          <p14:tracePt t="72719" x="2976563" y="4387850"/>
          <p14:tracePt t="72734" x="2952750" y="4508500"/>
          <p14:tracePt t="72750" x="2952750" y="4627563"/>
          <p14:tracePt t="72767" x="2952750" y="4748213"/>
          <p14:tracePt t="72784" x="2952750" y="4916488"/>
          <p14:tracePt t="72800" x="2952750" y="5083175"/>
          <p14:tracePt t="72816" x="2976563" y="5251450"/>
          <p14:tracePt t="72833" x="2976563" y="5346700"/>
          <p14:tracePt t="72850" x="2976563" y="5395913"/>
          <p14:tracePt t="72866" x="2976563" y="5443538"/>
          <p14:tracePt t="72883" x="2976563" y="5467350"/>
          <p14:tracePt t="72900" x="2976563" y="5491163"/>
          <p14:tracePt t="72920" x="2976563" y="5514975"/>
          <p14:tracePt t="72936" x="2976563" y="5538788"/>
          <p14:tracePt t="72950" x="2976563" y="5562600"/>
          <p14:tracePt t="72967" x="2976563" y="5586413"/>
          <p14:tracePt t="72984" x="2976563" y="5611813"/>
          <p14:tracePt t="73006" x="2976563" y="5635625"/>
          <p14:tracePt t="73105" x="2976563" y="5659438"/>
          <p14:tracePt t="73535" x="2952750" y="5659438"/>
          <p14:tracePt t="73584" x="2927350" y="5659438"/>
          <p14:tracePt t="73592" x="2903538" y="5659438"/>
          <p14:tracePt t="73601" x="2879725" y="5635625"/>
          <p14:tracePt t="73616" x="2808288" y="5586413"/>
          <p14:tracePt t="73633" x="2760663" y="5562600"/>
          <p14:tracePt t="73650" x="2735263" y="5538788"/>
          <p14:tracePt t="73702" x="2735263" y="5514975"/>
          <p14:tracePt t="73750" x="2711450" y="5491163"/>
          <p14:tracePt t="73784" x="2687638" y="5467350"/>
          <p14:tracePt t="73929" x="2687638" y="5443538"/>
          <p14:tracePt t="73977" x="2687638" y="5419725"/>
          <p14:tracePt t="74018" x="2687638" y="5395913"/>
          <p14:tracePt t="74050" x="2687638" y="5370513"/>
          <p14:tracePt t="74065" x="2687638" y="5346700"/>
          <p14:tracePt t="74076" x="2687638" y="5322888"/>
          <p14:tracePt t="74084" x="2711450" y="5322888"/>
          <p14:tracePt t="74101" x="2711450" y="5275263"/>
          <p14:tracePt t="74117" x="2711450" y="5251450"/>
          <p14:tracePt t="74135" x="2711450" y="5227638"/>
          <p14:tracePt t="76535" x="2687638" y="5227638"/>
          <p14:tracePt t="76613" x="2663825" y="5227638"/>
          <p14:tracePt t="76667" x="2640013" y="5227638"/>
          <p14:tracePt t="76820" x="2616200" y="5227638"/>
          <p14:tracePt t="76829" x="2592388" y="5227638"/>
          <p14:tracePt t="76841" x="2568575" y="5251450"/>
          <p14:tracePt t="76851" x="2495550" y="5251450"/>
          <p14:tracePt t="76868" x="2400300" y="5251450"/>
          <p14:tracePt t="76884" x="2327275" y="5251450"/>
          <p14:tracePt t="76900" x="2303463" y="5251450"/>
          <p14:tracePt t="76917" x="2303463" y="5275263"/>
          <p14:tracePt t="81818" x="2279650" y="5275263"/>
          <p14:tracePt t="86010" x="2255838" y="5275263"/>
          <p14:tracePt t="86086" x="2255838" y="5251450"/>
          <p14:tracePt t="86134" x="2255838" y="5227638"/>
          <p14:tracePt t="86143" x="2279650" y="5227638"/>
          <p14:tracePt t="86151" x="2303463" y="5203825"/>
          <p14:tracePt t="86164" x="2327275" y="5180013"/>
          <p14:tracePt t="86167" x="2352675" y="5156200"/>
          <p14:tracePt t="86181" x="2376488" y="5130800"/>
          <p14:tracePt t="86185" x="2400300" y="5083175"/>
          <p14:tracePt t="86198" x="2424113" y="5035550"/>
          <p14:tracePt t="86201" x="2447925" y="5011738"/>
          <p14:tracePt t="86215" x="2495550" y="4964113"/>
          <p14:tracePt t="86231" x="2519363" y="4916488"/>
          <p14:tracePt t="86248" x="2519363" y="4891088"/>
          <p14:tracePt t="86264" x="2544763" y="4867275"/>
          <p14:tracePt t="86281" x="2544763" y="4843463"/>
          <p14:tracePt t="86297" x="2544763" y="4819650"/>
          <p14:tracePt t="86890" x="2544763" y="4843463"/>
          <p14:tracePt t="86977" x="2519363" y="4867275"/>
          <p14:tracePt t="87013" x="2495550" y="4867275"/>
          <p14:tracePt t="87029" x="2495550" y="4891088"/>
          <p14:tracePt t="87041" x="2471738" y="4891088"/>
          <p14:tracePt t="87052" x="2447925" y="4916488"/>
          <p14:tracePt t="87062" x="2424113" y="4940300"/>
          <p14:tracePt t="87073" x="2376488" y="4940300"/>
          <p14:tracePt t="87081" x="2352675" y="4964113"/>
          <p14:tracePt t="87084" x="2279650" y="4987925"/>
          <p14:tracePt t="87098" x="2232025" y="5035550"/>
          <p14:tracePt t="87101" x="2160588" y="5059363"/>
          <p14:tracePt t="87115" x="1992313" y="5156200"/>
          <p14:tracePt t="87131" x="1847850" y="5251450"/>
          <p14:tracePt t="87148" x="1752600" y="5322888"/>
          <p14:tracePt t="87164" x="1655763" y="5395913"/>
          <p14:tracePt t="87181" x="1584325" y="5467350"/>
          <p14:tracePt t="87197" x="1463675" y="5538788"/>
          <p14:tracePt t="87214" x="1344613" y="5611813"/>
          <p14:tracePt t="87231" x="1200150" y="5707063"/>
          <p14:tracePt t="87248" x="1103313" y="5778500"/>
          <p14:tracePt t="87264" x="1079500" y="5826125"/>
          <p14:tracePt t="87281" x="1079500" y="5851525"/>
          <p14:tracePt t="87307" x="1079500" y="5875338"/>
          <p14:tracePt t="87323" x="1079500" y="5899150"/>
          <p14:tracePt t="87331" x="1055688" y="5922963"/>
          <p14:tracePt t="87348" x="1031875" y="5994400"/>
          <p14:tracePt t="87364" x="936625" y="6138863"/>
          <p14:tracePt t="87381" x="815975" y="6307138"/>
          <p14:tracePt t="87397" x="647700" y="6497638"/>
          <p14:tracePt t="87414" x="455613" y="67373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98B4E-2386-4151-ABA8-00F57010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056" y="915337"/>
            <a:ext cx="6536544" cy="68861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Definitions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2F7747-DD09-4B3A-B7A4-0A4696137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7752" y="1602700"/>
            <a:ext cx="2353455" cy="576262"/>
          </a:xfrm>
        </p:spPr>
        <p:txBody>
          <a:bodyPr/>
          <a:lstStyle/>
          <a:p>
            <a:r>
              <a:rPr lang="en-US" b="1" dirty="0"/>
              <a:t>Baseline Data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A199F3-B3CC-4397-B8FE-7F928F2EE51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03564" y="2409736"/>
            <a:ext cx="4128200" cy="3750917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1800" b="0" i="0" dirty="0">
                <a:solidFill>
                  <a:srgbClr val="1D2125"/>
                </a:solidFill>
                <a:effectLst/>
                <a:latin typeface="Garamond" panose="02020404030301010803" pitchFamily="18" charset="0"/>
              </a:rPr>
              <a:t>Refers to 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data within your organization </a:t>
            </a:r>
            <a:r>
              <a:rPr lang="en-US" sz="1800" b="0" i="0" dirty="0">
                <a:solidFill>
                  <a:srgbClr val="1D2125"/>
                </a:solidFill>
                <a:effectLst/>
                <a:latin typeface="Garamond" panose="02020404030301010803" pitchFamily="18" charset="0"/>
              </a:rPr>
              <a:t>(annual reports, QI data, data sent to various indicator organizations, anecdotal data) that demonstrate or reflect a problem. </a:t>
            </a:r>
          </a:p>
          <a:p>
            <a:pPr>
              <a:spcBef>
                <a:spcPts val="300"/>
              </a:spcBef>
            </a:pPr>
            <a:r>
              <a:rPr lang="en-US" sz="1800" dirty="0">
                <a:solidFill>
                  <a:srgbClr val="1D2125"/>
                </a:solidFill>
                <a:latin typeface="Garamond" panose="02020404030301010803" pitchFamily="18" charset="0"/>
              </a:rPr>
              <a:t>Sometimes referred to as “current state”</a:t>
            </a:r>
          </a:p>
          <a:p>
            <a:pPr>
              <a:spcBef>
                <a:spcPts val="300"/>
              </a:spcBef>
            </a:pPr>
            <a:r>
              <a:rPr lang="en-US" sz="1800" dirty="0">
                <a:solidFill>
                  <a:srgbClr val="1D2125"/>
                </a:solidFill>
                <a:latin typeface="Garamond" panose="02020404030301010803" pitchFamily="18" charset="0"/>
              </a:rPr>
              <a:t>Data that you will compare to after your quality improvement project.</a:t>
            </a:r>
            <a:endParaRPr lang="en-US" sz="1800" dirty="0">
              <a:latin typeface="Garamond" panose="02020404030301010803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483AA8-E520-475A-BCC8-2BF61907B48B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5012794" y="1602700"/>
            <a:ext cx="2977796" cy="576262"/>
          </a:xfrm>
        </p:spPr>
        <p:txBody>
          <a:bodyPr/>
          <a:lstStyle/>
          <a:p>
            <a:r>
              <a:rPr lang="en-US" b="1" dirty="0"/>
              <a:t>Benchmark Data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CEA295-3C79-436B-8805-A0CCC0C349DB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4826832" y="2409736"/>
            <a:ext cx="3513603" cy="3732445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1800" b="0" i="0" dirty="0">
                <a:solidFill>
                  <a:srgbClr val="1D2125"/>
                </a:solidFill>
                <a:effectLst/>
                <a:latin typeface="Garamond" panose="02020404030301010803" pitchFamily="18" charset="0"/>
              </a:rPr>
              <a:t>Refers to </a:t>
            </a:r>
            <a:r>
              <a:rPr lang="en-US" sz="1800" b="1" i="0" dirty="0">
                <a:solidFill>
                  <a:srgbClr val="1D2125"/>
                </a:solidFill>
                <a:effectLst/>
                <a:latin typeface="Garamond" panose="02020404030301010803" pitchFamily="18" charset="0"/>
              </a:rPr>
              <a:t>data that </a:t>
            </a:r>
            <a:r>
              <a:rPr lang="en-US" sz="1800" b="1" dirty="0">
                <a:solidFill>
                  <a:srgbClr val="1D2125"/>
                </a:solidFill>
                <a:latin typeface="Garamond" panose="02020404030301010803" pitchFamily="18" charset="0"/>
              </a:rPr>
              <a:t>are</a:t>
            </a:r>
            <a:r>
              <a:rPr lang="en-US" sz="1800" b="1" i="0" dirty="0">
                <a:solidFill>
                  <a:srgbClr val="1D2125"/>
                </a:solidFill>
                <a:effectLst/>
                <a:latin typeface="Garamond" panose="02020404030301010803" pitchFamily="18" charset="0"/>
              </a:rPr>
              <a:t> reported in the literature </a:t>
            </a:r>
          </a:p>
          <a:p>
            <a:pPr>
              <a:spcBef>
                <a:spcPts val="300"/>
              </a:spcBef>
            </a:pPr>
            <a:r>
              <a:rPr lang="en-US" sz="1800" dirty="0">
                <a:solidFill>
                  <a:srgbClr val="1D2125"/>
                </a:solidFill>
                <a:latin typeface="Garamond" panose="02020404030301010803" pitchFamily="18" charset="0"/>
              </a:rPr>
              <a:t>Sometimes referred to as the “desired state”</a:t>
            </a:r>
          </a:p>
          <a:p>
            <a:pPr>
              <a:spcBef>
                <a:spcPts val="300"/>
              </a:spcBef>
            </a:pPr>
            <a:r>
              <a:rPr lang="en-US" sz="1800" dirty="0">
                <a:solidFill>
                  <a:srgbClr val="1D2125"/>
                </a:solidFill>
                <a:latin typeface="Garamond" panose="02020404030301010803" pitchFamily="18" charset="0"/>
              </a:rPr>
              <a:t>Also called “best practice outcomes”</a:t>
            </a:r>
          </a:p>
          <a:p>
            <a:pPr>
              <a:spcBef>
                <a:spcPts val="300"/>
              </a:spcBef>
            </a:pPr>
            <a:r>
              <a:rPr lang="en-US" sz="1800" dirty="0">
                <a:latin typeface="Garamond" panose="02020404030301010803" pitchFamily="18" charset="0"/>
              </a:rPr>
              <a:t>Helps to identify potential areas for improvement &amp; movement towards best practice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7DE45A-21B3-5AE0-00C4-CFE9C8188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58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73"/>
    </mc:Choice>
    <mc:Fallback xmlns="">
      <p:transition spd="slow" advTm="186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5254" x="8831263" y="3908425"/>
          <p14:tracePt t="175260" x="8591550" y="3836988"/>
          <p14:tracePt t="175281" x="8112125" y="3692525"/>
          <p14:tracePt t="175288" x="7872413" y="3621088"/>
          <p14:tracePt t="175296" x="7632700" y="3524250"/>
          <p14:tracePt t="175300" x="7367588" y="3452813"/>
          <p14:tracePt t="175308" x="7151688" y="3381375"/>
          <p14:tracePt t="175316" x="6911975" y="3284538"/>
          <p14:tracePt t="175333" x="6503988" y="3141663"/>
          <p14:tracePt t="175348" x="6191250" y="2997200"/>
          <p14:tracePt t="175366" x="5903913" y="2901950"/>
          <p14:tracePt t="175370" x="5759450" y="2852738"/>
          <p14:tracePt t="175383" x="5592763" y="2828925"/>
          <p14:tracePt t="175387" x="5400675" y="2781300"/>
          <p14:tracePt t="175399" x="5184775" y="2757488"/>
          <p14:tracePt t="175403" x="4967288" y="2709863"/>
          <p14:tracePt t="175416" x="4703763" y="2686050"/>
          <p14:tracePt t="175419" x="4464050" y="2662238"/>
          <p14:tracePt t="175433" x="4032250" y="2638425"/>
          <p14:tracePt t="175449" x="3671888" y="2613025"/>
          <p14:tracePt t="175465" x="3503613" y="2613025"/>
          <p14:tracePt t="175482" x="3432175" y="2613025"/>
          <p14:tracePt t="175498" x="3384550" y="2613025"/>
          <p14:tracePt t="175515" x="3287713" y="2613025"/>
          <p14:tracePt t="175531" x="3071813" y="2613025"/>
          <p14:tracePt t="175548" x="2784475" y="2613025"/>
          <p14:tracePt t="175564" x="2447925" y="2613025"/>
          <p14:tracePt t="175581" x="2063750" y="2565400"/>
          <p14:tracePt t="175598" x="1703388" y="2541588"/>
          <p14:tracePt t="175614" x="1511300" y="2517775"/>
          <p14:tracePt t="175617" x="1487488" y="2517775"/>
          <p14:tracePt t="175830" x="1463675" y="2517775"/>
          <p14:tracePt t="175846" x="1439863" y="2517775"/>
          <p14:tracePt t="175861" x="1416050" y="2517775"/>
          <p14:tracePt t="175943" x="1416050" y="2493963"/>
          <p14:tracePt t="175954" x="1463675" y="2493963"/>
          <p14:tracePt t="175970" x="1679575" y="2470150"/>
          <p14:tracePt t="175975" x="1871663" y="2470150"/>
          <p14:tracePt t="175990" x="2087563" y="2446338"/>
          <p14:tracePt t="175994" x="2376488" y="2422525"/>
          <p14:tracePt t="176004" x="3048000" y="2397125"/>
          <p14:tracePt t="176017" x="3455988" y="2349500"/>
          <p14:tracePt t="176032" x="4367213" y="2278063"/>
          <p14:tracePt t="176049" x="4919663" y="2254250"/>
          <p14:tracePt t="176066" x="5616575" y="2206625"/>
          <p14:tracePt t="176083" x="6264275" y="2157413"/>
          <p14:tracePt t="176085" x="6551613" y="2157413"/>
          <p14:tracePt t="176098" x="6816725" y="2133600"/>
          <p14:tracePt t="176115" x="7175500" y="2085975"/>
          <p14:tracePt t="176118" x="7296150" y="2085975"/>
          <p14:tracePt t="176131" x="7343775" y="2085975"/>
          <p14:tracePt t="176258" x="7367588" y="2085975"/>
          <p14:tracePt t="176285" x="7391400" y="2085975"/>
          <p14:tracePt t="176296" x="7415213" y="2085975"/>
          <p14:tracePt t="176308" x="7488238" y="2085975"/>
          <p14:tracePt t="176316" x="7535863" y="2085975"/>
          <p14:tracePt t="176332" x="7607300" y="2062163"/>
          <p14:tracePt t="176348" x="7632700" y="2062163"/>
          <p14:tracePt t="176461" x="7607300" y="2085975"/>
          <p14:tracePt t="176470" x="7583488" y="2085975"/>
          <p14:tracePt t="176481" x="7535863" y="2109788"/>
          <p14:tracePt t="176499" x="7367588" y="2133600"/>
          <p14:tracePt t="176502" x="7272338" y="2133600"/>
          <p14:tracePt t="176516" x="7151688" y="2133600"/>
          <p14:tracePt t="176519" x="7032625" y="2157413"/>
          <p14:tracePt t="176532" x="6696075" y="2182813"/>
          <p14:tracePt t="176548" x="6311900" y="2206625"/>
          <p14:tracePt t="176566" x="5903913" y="2254250"/>
          <p14:tracePt t="176581" x="5519738" y="2278063"/>
          <p14:tracePt t="176598" x="5135563" y="2301875"/>
          <p14:tracePt t="176615" x="4727575" y="2349500"/>
          <p14:tracePt t="176632" x="4343400" y="2397125"/>
          <p14:tracePt t="176648" x="3984625" y="2446338"/>
          <p14:tracePt t="176665" x="3768725" y="2493963"/>
          <p14:tracePt t="176681" x="3648075" y="2493963"/>
          <p14:tracePt t="176741" x="3624263" y="2517775"/>
          <p14:tracePt t="176750" x="3600450" y="2517775"/>
          <p14:tracePt t="176757" x="3551238" y="2541588"/>
          <p14:tracePt t="176765" x="3455988" y="2565400"/>
          <p14:tracePt t="176782" x="3192463" y="2613025"/>
          <p14:tracePt t="176798" x="2855913" y="2662238"/>
          <p14:tracePt t="176815" x="2592388" y="2686050"/>
          <p14:tracePt t="176832" x="2376488" y="2733675"/>
          <p14:tracePt t="176848" x="2303463" y="2733675"/>
          <p14:tracePt t="176911" x="2279650" y="2733675"/>
          <p14:tracePt t="176927" x="2232025" y="2757488"/>
          <p14:tracePt t="176939" x="2184400" y="2757488"/>
          <p14:tracePt t="176952" x="1992313" y="2781300"/>
          <p14:tracePt t="176970" x="1800225" y="2805113"/>
          <p14:tracePt t="176985" x="1728788" y="2828925"/>
          <p14:tracePt t="176998" x="1703388" y="2828925"/>
          <p14:tracePt t="177093" x="1728788" y="2828925"/>
          <p14:tracePt t="177102" x="1776413" y="2828925"/>
          <p14:tracePt t="177116" x="1871663" y="2805113"/>
          <p14:tracePt t="177120" x="2016125" y="2805113"/>
          <p14:tracePt t="177133" x="2208213" y="2805113"/>
          <p14:tracePt t="177136" x="2424113" y="2805113"/>
          <p14:tracePt t="177149" x="2927350" y="2805113"/>
          <p14:tracePt t="177165" x="3479800" y="2805113"/>
          <p14:tracePt t="177181" x="4008438" y="2805113"/>
          <p14:tracePt t="177198" x="4679950" y="2805113"/>
          <p14:tracePt t="177214" x="5135563" y="2805113"/>
          <p14:tracePt t="177231" x="5592763" y="2805113"/>
          <p14:tracePt t="177248" x="6072188" y="2805113"/>
          <p14:tracePt t="177264" x="6599238" y="2805113"/>
          <p14:tracePt t="177281" x="7104063" y="2781300"/>
          <p14:tracePt t="177298" x="7464425" y="2781300"/>
          <p14:tracePt t="177314" x="7632700" y="2757488"/>
          <p14:tracePt t="177318" x="7680325" y="2733675"/>
          <p14:tracePt t="177331" x="7704138" y="2733675"/>
          <p14:tracePt t="177335" x="7704138" y="2709863"/>
          <p14:tracePt t="177348" x="7727950" y="2709863"/>
          <p14:tracePt t="177350" x="7727950" y="2686050"/>
          <p14:tracePt t="177365" x="7751763" y="2638425"/>
          <p14:tracePt t="177381" x="7799388" y="2613025"/>
          <p14:tracePt t="177400" x="7824788" y="2589213"/>
          <p14:tracePt t="177414" x="7896225" y="2565400"/>
          <p14:tracePt t="177431" x="7991475" y="2517775"/>
          <p14:tracePt t="177448" x="8112125" y="2470150"/>
          <p14:tracePt t="177464" x="8207375" y="2422525"/>
          <p14:tracePt t="177482" x="8256588" y="2397125"/>
          <p14:tracePt t="177497" x="8304213" y="2373313"/>
          <p14:tracePt t="177540" x="8304213" y="2349500"/>
          <p14:tracePt t="177560" x="8304213" y="2325688"/>
          <p14:tracePt t="177568" x="8304213" y="2301875"/>
          <p14:tracePt t="177584" x="8304213" y="2254250"/>
          <p14:tracePt t="177600" x="8280400" y="2206625"/>
          <p14:tracePt t="177617" x="8207375" y="2109788"/>
          <p14:tracePt t="177632" x="8088313" y="2014538"/>
          <p14:tracePt t="177649" x="7943850" y="1917700"/>
          <p14:tracePt t="177665" x="7775575" y="1846263"/>
          <p14:tracePt t="177682" x="7656513" y="1798638"/>
          <p14:tracePt t="177698" x="7512050" y="1751013"/>
          <p14:tracePt t="177702" x="7415213" y="1701800"/>
          <p14:tracePt t="177715" x="7367588" y="1701800"/>
          <p14:tracePt t="177719" x="7319963" y="1701800"/>
          <p14:tracePt t="177732" x="7296150" y="1677988"/>
          <p14:tracePt t="177736" x="7272338" y="1677988"/>
          <p14:tracePt t="177749" x="7199313" y="1677988"/>
          <p14:tracePt t="177766" x="7104063" y="1677988"/>
          <p14:tracePt t="177782" x="6959600" y="1654175"/>
          <p14:tracePt t="177799" x="6743700" y="1654175"/>
          <p14:tracePt t="177815" x="6456363" y="1630363"/>
          <p14:tracePt t="177832" x="6096000" y="1630363"/>
          <p14:tracePt t="177848" x="5688013" y="1606550"/>
          <p14:tracePt t="177865" x="5327650" y="1606550"/>
          <p14:tracePt t="177882" x="4992688" y="1606550"/>
          <p14:tracePt t="177899" x="4679950" y="1606550"/>
          <p14:tracePt t="177905" x="4535488" y="1606550"/>
          <p14:tracePt t="177915" x="4367213" y="1606550"/>
          <p14:tracePt t="177918" x="4224338" y="1606550"/>
          <p14:tracePt t="177930" x="4079875" y="1606550"/>
          <p14:tracePt t="177933" x="3887788" y="1606550"/>
          <p14:tracePt t="177947" x="3719513" y="1606550"/>
          <p14:tracePt t="177950" x="3503613" y="1606550"/>
          <p14:tracePt t="177964" x="2927350" y="1630363"/>
          <p14:tracePt t="177981" x="2568575" y="1630363"/>
          <p14:tracePt t="177998" x="2376488" y="1654175"/>
          <p14:tracePt t="178014" x="2327275" y="1654175"/>
          <p14:tracePt t="178044" x="2303463" y="1654175"/>
          <p14:tracePt t="178060" x="2303463" y="1677988"/>
          <p14:tracePt t="178068" x="2279650" y="1677988"/>
          <p14:tracePt t="178084" x="2255838" y="1701800"/>
          <p14:tracePt t="178098" x="2232025" y="1701800"/>
          <p14:tracePt t="178114" x="2136775" y="1751013"/>
          <p14:tracePt t="178131" x="2063750" y="1798638"/>
          <p14:tracePt t="178133" x="2039938" y="1798638"/>
          <p14:tracePt t="178147" x="2016125" y="1822450"/>
          <p14:tracePt t="178164" x="1992313" y="1846263"/>
          <p14:tracePt t="178189" x="1992313" y="1870075"/>
          <p14:tracePt t="178198" x="1968500" y="1870075"/>
          <p14:tracePt t="178214" x="1968500" y="1893888"/>
          <p14:tracePt t="178230" x="1968500" y="1917700"/>
          <p14:tracePt t="178247" x="1944688" y="1941513"/>
          <p14:tracePt t="178264" x="1944688" y="1966913"/>
          <p14:tracePt t="178281" x="1919288" y="2014538"/>
          <p14:tracePt t="178297" x="1919288" y="2062163"/>
          <p14:tracePt t="178314" x="1919288" y="2085975"/>
          <p14:tracePt t="178334" x="1919288" y="2109788"/>
          <p14:tracePt t="178376" x="1919288" y="2133600"/>
          <p14:tracePt t="178392" x="1944688" y="2133600"/>
          <p14:tracePt t="178409" x="1968500" y="2133600"/>
          <p14:tracePt t="178423" x="2016125" y="2157413"/>
          <p14:tracePt t="178432" x="2039938" y="2157413"/>
          <p14:tracePt t="178448" x="2087563" y="2157413"/>
          <p14:tracePt t="178464" x="2160588" y="2182813"/>
          <p14:tracePt t="178481" x="2400300" y="2206625"/>
          <p14:tracePt t="178498" x="2687638" y="2206625"/>
          <p14:tracePt t="178514" x="3095625" y="2206625"/>
          <p14:tracePt t="178530" x="3527425" y="2230438"/>
          <p14:tracePt t="178533" x="3719513" y="2230438"/>
          <p14:tracePt t="178547" x="3911600" y="2230438"/>
          <p14:tracePt t="178550" x="4103688" y="2230438"/>
          <p14:tracePt t="178564" x="4416425" y="2230438"/>
          <p14:tracePt t="178581" x="4703763" y="2230438"/>
          <p14:tracePt t="178597" x="4992688" y="2230438"/>
          <p14:tracePt t="178614" x="5327650" y="2206625"/>
          <p14:tracePt t="178630" x="5783263" y="2206625"/>
          <p14:tracePt t="178647" x="6288088" y="2182813"/>
          <p14:tracePt t="178664" x="6743700" y="2157413"/>
          <p14:tracePt t="178680" x="7127875" y="2133600"/>
          <p14:tracePt t="178697" x="7391400" y="2109788"/>
          <p14:tracePt t="178714" x="7559675" y="2062163"/>
          <p14:tracePt t="178730" x="7607300" y="2038350"/>
          <p14:tracePt t="178733" x="7632700" y="2014538"/>
          <p14:tracePt t="178752" x="7632700" y="1990725"/>
          <p14:tracePt t="178764" x="7656513" y="1990725"/>
          <p14:tracePt t="178792" x="7656513" y="1966913"/>
          <p14:tracePt t="178808" x="7680325" y="1966913"/>
          <p14:tracePt t="178818" x="7680325" y="1941513"/>
          <p14:tracePt t="178830" x="7704138" y="1917700"/>
          <p14:tracePt t="178833" x="7727950" y="1893888"/>
          <p14:tracePt t="178847" x="7727950" y="1870075"/>
          <p14:tracePt t="178850" x="7751763" y="1846263"/>
          <p14:tracePt t="178864" x="7824788" y="1774825"/>
          <p14:tracePt t="178881" x="7896225" y="1677988"/>
          <p14:tracePt t="178897" x="7943850" y="1606550"/>
          <p14:tracePt t="178914" x="7967663" y="1582738"/>
          <p14:tracePt t="178945" x="7967663" y="1558925"/>
          <p14:tracePt t="178992" x="7920038" y="1558925"/>
          <p14:tracePt t="179000" x="7872413" y="1535113"/>
          <p14:tracePt t="179008" x="7799388" y="1535113"/>
          <p14:tracePt t="179018" x="7704138" y="1511300"/>
          <p14:tracePt t="179031" x="7583488" y="1487488"/>
          <p14:tracePt t="179032" x="7440613" y="1462088"/>
          <p14:tracePt t="179047" x="7248525" y="1438275"/>
          <p14:tracePt t="179049" x="7056438" y="1414463"/>
          <p14:tracePt t="179064" x="6575425" y="1366838"/>
          <p14:tracePt t="179081" x="6119813" y="1319213"/>
          <p14:tracePt t="179097" x="5688013" y="1295400"/>
          <p14:tracePt t="179113" x="5327650" y="1271588"/>
          <p14:tracePt t="179130" x="5016500" y="1271588"/>
          <p14:tracePt t="179147" x="4776788" y="1271588"/>
          <p14:tracePt t="179164" x="4535488" y="1295400"/>
          <p14:tracePt t="179181" x="4319588" y="1319213"/>
          <p14:tracePt t="179197" x="4079875" y="1343025"/>
          <p14:tracePt t="179214" x="3792538" y="1366838"/>
          <p14:tracePt t="179230" x="3455988" y="1390650"/>
          <p14:tracePt t="179247" x="3143250" y="1438275"/>
          <p14:tracePt t="179249" x="3000375" y="1438275"/>
          <p14:tracePt t="179264" x="2760663" y="1487488"/>
          <p14:tracePt t="179280" x="2544763" y="1511300"/>
          <p14:tracePt t="179297" x="2400300" y="1535113"/>
          <p14:tracePt t="179314" x="2279650" y="1582738"/>
          <p14:tracePt t="179330" x="2136775" y="1630363"/>
          <p14:tracePt t="179347" x="1895475" y="1701800"/>
          <p14:tracePt t="179364" x="1655763" y="1822450"/>
          <p14:tracePt t="179380" x="1463675" y="1893888"/>
          <p14:tracePt t="179397" x="1368425" y="1941513"/>
          <p14:tracePt t="179414" x="1247775" y="1990725"/>
          <p14:tracePt t="179430" x="1152525" y="2014538"/>
          <p14:tracePt t="179434" x="1103313" y="2038350"/>
          <p14:tracePt t="179447" x="1079500" y="2062163"/>
          <p14:tracePt t="179466" x="1079500" y="2085975"/>
          <p14:tracePt t="179488" x="1079500" y="2109788"/>
          <p14:tracePt t="179505" x="1103313" y="2133600"/>
          <p14:tracePt t="179520" x="1128713" y="2157413"/>
          <p14:tracePt t="179530" x="1176338" y="2157413"/>
          <p14:tracePt t="179547" x="1271588" y="2206625"/>
          <p14:tracePt t="179565" x="1439863" y="2278063"/>
          <p14:tracePt t="179581" x="1679575" y="2325688"/>
          <p14:tracePt t="179597" x="1895475" y="2373313"/>
          <p14:tracePt t="179614" x="2160588" y="2422525"/>
          <p14:tracePt t="179630" x="2447925" y="2493963"/>
          <p14:tracePt t="179647" x="2711450" y="2541588"/>
          <p14:tracePt t="179649" x="2855913" y="2541588"/>
          <p14:tracePt t="179664" x="3143250" y="2589213"/>
          <p14:tracePt t="179681" x="3408363" y="2638425"/>
          <p14:tracePt t="179697" x="3624263" y="2686050"/>
          <p14:tracePt t="179714" x="3792538" y="2709863"/>
          <p14:tracePt t="179731" x="4008438" y="2757488"/>
          <p14:tracePt t="179747" x="4271963" y="2781300"/>
          <p14:tracePt t="179764" x="4679950" y="2805113"/>
          <p14:tracePt t="179780" x="5232400" y="2828925"/>
          <p14:tracePt t="179797" x="5832475" y="2805113"/>
          <p14:tracePt t="179814" x="6383338" y="2781300"/>
          <p14:tracePt t="179830" x="6816725" y="2781300"/>
          <p14:tracePt t="179847" x="7151688" y="2781300"/>
          <p14:tracePt t="179849" x="7296150" y="2781300"/>
          <p14:tracePt t="179864" x="7415213" y="2781300"/>
          <p14:tracePt t="179866" x="7488238" y="2781300"/>
          <p14:tracePt t="179881" x="7559675" y="2781300"/>
          <p14:tracePt t="180003" x="7559675" y="2757488"/>
          <p14:tracePt t="180020" x="7583488" y="2757488"/>
          <p14:tracePt t="180032" x="7632700" y="2733675"/>
          <p14:tracePt t="180037" x="7680325" y="2709863"/>
          <p14:tracePt t="180051" x="7872413" y="2662238"/>
          <p14:tracePt t="180064" x="7991475" y="2589213"/>
          <p14:tracePt t="180073" x="8040688" y="2589213"/>
          <p14:tracePt t="180081" x="8040688" y="2565400"/>
          <p14:tracePt t="180105" x="8040688" y="2541588"/>
          <p14:tracePt t="180161" x="8040688" y="2517775"/>
          <p14:tracePt t="180177" x="8064500" y="2517775"/>
          <p14:tracePt t="180194" x="8064500" y="2493963"/>
          <p14:tracePt t="180202" x="8064500" y="2470150"/>
          <p14:tracePt t="180214" x="8088313" y="2446338"/>
          <p14:tracePt t="180231" x="8088313" y="2373313"/>
          <p14:tracePt t="180234" x="8088313" y="2349500"/>
          <p14:tracePt t="180248" x="8088313" y="2301875"/>
          <p14:tracePt t="180251" x="8088313" y="2278063"/>
          <p14:tracePt t="180267" x="8088313" y="2230438"/>
          <p14:tracePt t="180281" x="8088313" y="2182813"/>
          <p14:tracePt t="180305" x="8088313" y="2157413"/>
          <p14:tracePt t="180581" x="8064500" y="2157413"/>
          <p14:tracePt t="180590" x="8040688" y="2157413"/>
          <p14:tracePt t="180603" x="8040688" y="2206625"/>
          <p14:tracePt t="180619" x="8040688" y="2301875"/>
          <p14:tracePt t="180631" x="8015288" y="2397125"/>
          <p14:tracePt t="180634" x="8015288" y="2517775"/>
          <p14:tracePt t="180648" x="7991475" y="2613025"/>
          <p14:tracePt t="180651" x="7943850" y="2757488"/>
          <p14:tracePt t="180666" x="7824788" y="3044825"/>
          <p14:tracePt t="180682" x="7680325" y="3333750"/>
          <p14:tracePt t="180698" x="7512050" y="3573463"/>
          <p14:tracePt t="180715" x="7343775" y="3740150"/>
          <p14:tracePt t="180731" x="7224713" y="3860800"/>
          <p14:tracePt t="180748" x="7151688" y="3908425"/>
          <p14:tracePt t="180766" x="7056438" y="3932238"/>
          <p14:tracePt t="180771" x="7032625" y="3956050"/>
          <p14:tracePt t="180781" x="6959600" y="3979863"/>
          <p14:tracePt t="180799" x="6816725" y="4029075"/>
          <p14:tracePt t="180802" x="6719888" y="4029075"/>
          <p14:tracePt t="180815" x="6599238" y="4052888"/>
          <p14:tracePt t="180819" x="6480175" y="4052888"/>
          <p14:tracePt t="180831" x="6359525" y="4076700"/>
          <p14:tracePt t="180849" x="6048375" y="4076700"/>
          <p14:tracePt t="180866" x="5880100" y="4100513"/>
          <p14:tracePt t="180882" x="5711825" y="4100513"/>
          <p14:tracePt t="180899" x="5567363" y="4100513"/>
          <p14:tracePt t="180915" x="5495925" y="4100513"/>
          <p14:tracePt t="180931" x="5472113" y="4100513"/>
          <p14:tracePt t="180948" x="5472113" y="4124325"/>
          <p14:tracePt t="180965" x="5448300" y="4148138"/>
          <p14:tracePt t="180981" x="5400675" y="4219575"/>
          <p14:tracePt t="180998" x="5351463" y="4292600"/>
          <p14:tracePt t="181015" x="5303838" y="4316413"/>
          <p14:tracePt t="181031" x="5280025" y="4316413"/>
          <p14:tracePt t="181089" x="5256213" y="4316413"/>
          <p14:tracePt t="181114" x="5232400" y="4316413"/>
          <p14:tracePt t="181121" x="5208588" y="4340225"/>
          <p14:tracePt t="181132" x="5184775" y="4364038"/>
          <p14:tracePt t="181148" x="5016500" y="4460875"/>
          <p14:tracePt t="181165" x="4776788" y="4603750"/>
          <p14:tracePt t="181182" x="4416425" y="4748213"/>
          <p14:tracePt t="181186" x="4200525" y="4843463"/>
          <p14:tracePt t="181197" x="3984625" y="4916488"/>
          <p14:tracePt t="181213" x="3576638" y="5059363"/>
          <p14:tracePt t="181230" x="3263900" y="5130800"/>
          <p14:tracePt t="181247" x="3095625" y="5130800"/>
          <p14:tracePt t="181249" x="3048000" y="5130800"/>
          <p14:tracePt t="181264" x="3024188" y="5130800"/>
          <p14:tracePt t="181266" x="3000375" y="5106988"/>
          <p14:tracePt t="181280" x="2952750" y="5083175"/>
          <p14:tracePt t="181297" x="2903538" y="5059363"/>
          <p14:tracePt t="181314" x="2879725" y="5059363"/>
          <p14:tracePt t="181330" x="2855913" y="5035550"/>
          <p14:tracePt t="181435" x="2855913" y="5011738"/>
          <p14:tracePt t="181450" x="2903538" y="4987925"/>
          <p14:tracePt t="181463" x="2903538" y="4964113"/>
          <p14:tracePt t="181497" x="2903538" y="4940300"/>
          <p14:tracePt t="181514" x="2927350" y="4916488"/>
          <p14:tracePt t="181821" x="2927350" y="4940300"/>
          <p14:tracePt t="181830" x="2903538" y="4940300"/>
          <p14:tracePt t="181837" x="2879725" y="4964113"/>
          <p14:tracePt t="181853" x="2855913" y="4987925"/>
          <p14:tracePt t="181864" x="2832100" y="5011738"/>
          <p14:tracePt t="181882" x="2760663" y="5035550"/>
          <p14:tracePt t="181886" x="2735263" y="5059363"/>
          <p14:tracePt t="181898" x="2711450" y="5083175"/>
          <p14:tracePt t="181901" x="2687638" y="5106988"/>
          <p14:tracePt t="181914" x="2663825" y="5106988"/>
          <p14:tracePt t="181918" x="2640013" y="5130800"/>
          <p14:tracePt t="181931" x="2592388" y="5180013"/>
          <p14:tracePt t="181934" x="2568575" y="5203825"/>
          <p14:tracePt t="181948" x="2519363" y="5227638"/>
          <p14:tracePt t="181951" x="2447925" y="5251450"/>
          <p14:tracePt t="181965" x="2352675" y="5322888"/>
          <p14:tracePt t="181982" x="2232025" y="5370513"/>
          <p14:tracePt t="181998" x="2160588" y="5395913"/>
          <p14:tracePt t="182014" x="2136775" y="5419725"/>
          <p14:tracePt t="182112" x="2136775" y="5395913"/>
          <p14:tracePt t="182128" x="2136775" y="5370513"/>
          <p14:tracePt t="182143" x="2160588" y="5346700"/>
          <p14:tracePt t="182154" x="2184400" y="5322888"/>
          <p14:tracePt t="182166" x="2208213" y="5251450"/>
          <p14:tracePt t="182183" x="2232025" y="5227638"/>
          <p14:tracePt t="182471" x="2208213" y="5251450"/>
          <p14:tracePt t="183303" x="2208213" y="5227638"/>
          <p14:tracePt t="183327" x="2208213" y="5203825"/>
          <p14:tracePt t="183335" x="2184400" y="5203825"/>
          <p14:tracePt t="183350" x="2184400" y="5180013"/>
          <p14:tracePt t="183493" x="2160588" y="5180013"/>
          <p14:tracePt t="183605" x="2136775" y="5180013"/>
          <p14:tracePt t="183621" x="2111375" y="5180013"/>
          <p14:tracePt t="183653" x="2087563" y="5180013"/>
          <p14:tracePt t="183678" x="2063750" y="5180013"/>
          <p14:tracePt t="183709" x="2039938" y="5203825"/>
          <p14:tracePt t="183718" x="2016125" y="5203825"/>
          <p14:tracePt t="183731" x="1919288" y="5251450"/>
          <p14:tracePt t="183735" x="1824038" y="5275263"/>
          <p14:tracePt t="183748" x="1728788" y="5322888"/>
          <p14:tracePt t="183753" x="1584325" y="5346700"/>
          <p14:tracePt t="183764" x="1463675" y="5370513"/>
          <p14:tracePt t="183767" x="1368425" y="5395913"/>
          <p14:tracePt t="183780" x="1247775" y="5419725"/>
          <p14:tracePt t="183782" x="1152525" y="5443538"/>
          <p14:tracePt t="183796" x="960438" y="5491163"/>
          <p14:tracePt t="183813" x="768350" y="5538788"/>
          <p14:tracePt t="183830" x="576263" y="5562600"/>
          <p14:tracePt t="183846" x="312738" y="5611813"/>
          <p14:tracePt t="183863" x="23813" y="5659438"/>
        </p14:tracePtLst>
      </p14:laserTraceLst>
    </p:ext>
  </p:extLst>
</p:sld>
</file>

<file path=ppt/theme/theme1.xml><?xml version="1.0" encoding="utf-8"?>
<a:theme xmlns:a="http://schemas.openxmlformats.org/drawingml/2006/main" name="Organic">
  <a:themeElements>
    <a:clrScheme name="Organic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rganic">
  <a:themeElements>
    <a:clrScheme name="Organic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1077</Words>
  <Application>Microsoft Office PowerPoint</Application>
  <PresentationFormat>On-screen Show (4:3)</PresentationFormat>
  <Paragraphs>154</Paragraphs>
  <Slides>18</Slides>
  <Notes>8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Garamond</vt:lpstr>
      <vt:lpstr>Times New Roman</vt:lpstr>
      <vt:lpstr>Organic</vt:lpstr>
      <vt:lpstr>1_Organic</vt:lpstr>
      <vt:lpstr>Introduction to  SWOT Analysis &amp; Needs Assessment</vt:lpstr>
      <vt:lpstr>PowerPoint Presentation</vt:lpstr>
      <vt:lpstr>SWOT Analysis</vt:lpstr>
      <vt:lpstr>Strengths</vt:lpstr>
      <vt:lpstr>NDNQI Structure Indicators</vt:lpstr>
      <vt:lpstr>Process Indicators</vt:lpstr>
      <vt:lpstr>Outcome Indicators</vt:lpstr>
      <vt:lpstr>School Nurses Might Check e Nursing Intervention Classification (NIC)</vt:lpstr>
      <vt:lpstr>Definitions</vt:lpstr>
      <vt:lpstr>Weaknesses</vt:lpstr>
      <vt:lpstr>Opportunities  and Threats</vt:lpstr>
      <vt:lpstr>Sources of Information for SWOT</vt:lpstr>
      <vt:lpstr>Needs Assessment</vt:lpstr>
      <vt:lpstr>Analyzing All This</vt:lpstr>
      <vt:lpstr>Prioritization</vt:lpstr>
      <vt:lpstr>Balancing Your Interest &amp; Organizational/Stakeholder Value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Needs Assessment &amp; SWOT Analysis</dc:title>
  <dc:creator>Donald L. Tyson</dc:creator>
  <cp:lastModifiedBy>Priscilla Simmons</cp:lastModifiedBy>
  <cp:revision>7</cp:revision>
  <dcterms:modified xsi:type="dcterms:W3CDTF">2024-05-14T18:25:35Z</dcterms:modified>
</cp:coreProperties>
</file>