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17"/>
  </p:notesMasterIdLst>
  <p:handoutMasterIdLst>
    <p:handoutMasterId r:id="rId18"/>
  </p:handoutMasterIdLst>
  <p:sldIdLst>
    <p:sldId id="290" r:id="rId2"/>
    <p:sldId id="302" r:id="rId3"/>
    <p:sldId id="304" r:id="rId4"/>
    <p:sldId id="322" r:id="rId5"/>
    <p:sldId id="306" r:id="rId6"/>
    <p:sldId id="297" r:id="rId7"/>
    <p:sldId id="289" r:id="rId8"/>
    <p:sldId id="320" r:id="rId9"/>
    <p:sldId id="321" r:id="rId10"/>
    <p:sldId id="307" r:id="rId11"/>
    <p:sldId id="308" r:id="rId12"/>
    <p:sldId id="309" r:id="rId13"/>
    <p:sldId id="310" r:id="rId14"/>
    <p:sldId id="311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 varScale="1">
        <p:scale>
          <a:sx n="59" d="100"/>
          <a:sy n="59" d="100"/>
        </p:scale>
        <p:origin x="300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22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scilla Simmons" userId="d51a33f2-d948-483e-b1fe-39069f20e363" providerId="ADAL" clId="{49EF8047-6245-447D-BF4E-26A931BEB747}"/>
    <pc:docChg chg="modShowInfo">
      <pc:chgData name="Priscilla Simmons" userId="d51a33f2-d948-483e-b1fe-39069f20e363" providerId="ADAL" clId="{49EF8047-6245-447D-BF4E-26A931BEB747}" dt="2023-02-10T23:12:21.119" v="2" actId="2744"/>
      <pc:docMkLst>
        <pc:docMk/>
      </pc:docMkLst>
    </pc:docChg>
  </pc:docChgLst>
  <pc:docChgLst>
    <pc:chgData name="Priscilla Simmons" userId="d51a33f2-d948-483e-b1fe-39069f20e363" providerId="ADAL" clId="{712508DD-35A2-424D-A582-4E9EAF450555}"/>
    <pc:docChg chg="custSel delSld modSld">
      <pc:chgData name="Priscilla Simmons" userId="d51a33f2-d948-483e-b1fe-39069f20e363" providerId="ADAL" clId="{712508DD-35A2-424D-A582-4E9EAF450555}" dt="2022-11-29T22:56:02.759" v="55"/>
      <pc:docMkLst>
        <pc:docMk/>
      </pc:docMkLst>
      <pc:sldChg chg="del">
        <pc:chgData name="Priscilla Simmons" userId="d51a33f2-d948-483e-b1fe-39069f20e363" providerId="ADAL" clId="{712508DD-35A2-424D-A582-4E9EAF450555}" dt="2022-11-29T22:14:12.033" v="7" actId="2696"/>
        <pc:sldMkLst>
          <pc:docMk/>
          <pc:sldMk cId="857398662" sldId="258"/>
        </pc:sldMkLst>
      </pc:sldChg>
      <pc:sldChg chg="del">
        <pc:chgData name="Priscilla Simmons" userId="d51a33f2-d948-483e-b1fe-39069f20e363" providerId="ADAL" clId="{712508DD-35A2-424D-A582-4E9EAF450555}" dt="2022-11-29T22:14:12.039" v="8" actId="2696"/>
        <pc:sldMkLst>
          <pc:docMk/>
          <pc:sldMk cId="3389154622" sldId="259"/>
        </pc:sldMkLst>
      </pc:sldChg>
      <pc:sldChg chg="del">
        <pc:chgData name="Priscilla Simmons" userId="d51a33f2-d948-483e-b1fe-39069f20e363" providerId="ADAL" clId="{712508DD-35A2-424D-A582-4E9EAF450555}" dt="2022-11-29T22:14:12.039" v="9" actId="2696"/>
        <pc:sldMkLst>
          <pc:docMk/>
          <pc:sldMk cId="2489411358" sldId="260"/>
        </pc:sldMkLst>
      </pc:sldChg>
      <pc:sldChg chg="del">
        <pc:chgData name="Priscilla Simmons" userId="d51a33f2-d948-483e-b1fe-39069f20e363" providerId="ADAL" clId="{712508DD-35A2-424D-A582-4E9EAF450555}" dt="2022-11-29T22:14:12.055" v="10" actId="2696"/>
        <pc:sldMkLst>
          <pc:docMk/>
          <pc:sldMk cId="2636877137" sldId="262"/>
        </pc:sldMkLst>
      </pc:sldChg>
      <pc:sldChg chg="del">
        <pc:chgData name="Priscilla Simmons" userId="d51a33f2-d948-483e-b1fe-39069f20e363" providerId="ADAL" clId="{712508DD-35A2-424D-A582-4E9EAF450555}" dt="2022-11-29T22:14:12.055" v="11" actId="2696"/>
        <pc:sldMkLst>
          <pc:docMk/>
          <pc:sldMk cId="218876008" sldId="264"/>
        </pc:sldMkLst>
      </pc:sldChg>
      <pc:sldChg chg="del">
        <pc:chgData name="Priscilla Simmons" userId="d51a33f2-d948-483e-b1fe-39069f20e363" providerId="ADAL" clId="{712508DD-35A2-424D-A582-4E9EAF450555}" dt="2022-11-29T22:14:12.075" v="12" actId="2696"/>
        <pc:sldMkLst>
          <pc:docMk/>
          <pc:sldMk cId="3427384729" sldId="265"/>
        </pc:sldMkLst>
      </pc:sldChg>
      <pc:sldChg chg="del">
        <pc:chgData name="Priscilla Simmons" userId="d51a33f2-d948-483e-b1fe-39069f20e363" providerId="ADAL" clId="{712508DD-35A2-424D-A582-4E9EAF450555}" dt="2022-11-29T22:14:12.075" v="13" actId="2696"/>
        <pc:sldMkLst>
          <pc:docMk/>
          <pc:sldMk cId="1766879051" sldId="266"/>
        </pc:sldMkLst>
      </pc:sldChg>
      <pc:sldChg chg="del">
        <pc:chgData name="Priscilla Simmons" userId="d51a33f2-d948-483e-b1fe-39069f20e363" providerId="ADAL" clId="{712508DD-35A2-424D-A582-4E9EAF450555}" dt="2022-11-29T22:14:12.075" v="14" actId="2696"/>
        <pc:sldMkLst>
          <pc:docMk/>
          <pc:sldMk cId="1628187037" sldId="267"/>
        </pc:sldMkLst>
      </pc:sldChg>
      <pc:sldChg chg="del">
        <pc:chgData name="Priscilla Simmons" userId="d51a33f2-d948-483e-b1fe-39069f20e363" providerId="ADAL" clId="{712508DD-35A2-424D-A582-4E9EAF450555}" dt="2022-11-29T22:14:12.075" v="15" actId="2696"/>
        <pc:sldMkLst>
          <pc:docMk/>
          <pc:sldMk cId="3743987093" sldId="268"/>
        </pc:sldMkLst>
      </pc:sldChg>
      <pc:sldChg chg="del">
        <pc:chgData name="Priscilla Simmons" userId="d51a33f2-d948-483e-b1fe-39069f20e363" providerId="ADAL" clId="{712508DD-35A2-424D-A582-4E9EAF450555}" dt="2022-11-29T22:14:12.090" v="16" actId="2696"/>
        <pc:sldMkLst>
          <pc:docMk/>
          <pc:sldMk cId="268134462" sldId="269"/>
        </pc:sldMkLst>
      </pc:sldChg>
      <pc:sldChg chg="del">
        <pc:chgData name="Priscilla Simmons" userId="d51a33f2-d948-483e-b1fe-39069f20e363" providerId="ADAL" clId="{712508DD-35A2-424D-A582-4E9EAF450555}" dt="2022-11-29T22:14:12.090" v="17" actId="2696"/>
        <pc:sldMkLst>
          <pc:docMk/>
          <pc:sldMk cId="621951059" sldId="270"/>
        </pc:sldMkLst>
      </pc:sldChg>
      <pc:sldChg chg="del">
        <pc:chgData name="Priscilla Simmons" userId="d51a33f2-d948-483e-b1fe-39069f20e363" providerId="ADAL" clId="{712508DD-35A2-424D-A582-4E9EAF450555}" dt="2022-11-29T22:14:12.106" v="18" actId="2696"/>
        <pc:sldMkLst>
          <pc:docMk/>
          <pc:sldMk cId="3450523180" sldId="271"/>
        </pc:sldMkLst>
      </pc:sldChg>
      <pc:sldChg chg="addSp modSp modTransition">
        <pc:chgData name="Priscilla Simmons" userId="d51a33f2-d948-483e-b1fe-39069f20e363" providerId="ADAL" clId="{712508DD-35A2-424D-A582-4E9EAF450555}" dt="2022-11-29T22:43:50.112" v="48"/>
        <pc:sldMkLst>
          <pc:docMk/>
          <pc:sldMk cId="2762812284" sldId="289"/>
        </pc:sldMkLst>
        <pc:picChg chg="add mod">
          <ac:chgData name="Priscilla Simmons" userId="d51a33f2-d948-483e-b1fe-39069f20e363" providerId="ADAL" clId="{712508DD-35A2-424D-A582-4E9EAF450555}" dt="2022-11-29T22:43:50.112" v="48"/>
          <ac:picMkLst>
            <pc:docMk/>
            <pc:sldMk cId="2762812284" sldId="289"/>
            <ac:picMk id="7" creationId="{DDCF0983-5EB4-7772-43FF-D0BA6EE0EFD9}"/>
          </ac:picMkLst>
        </pc:picChg>
      </pc:sldChg>
      <pc:sldChg chg="addSp delSp modSp mod modTransition modAnim">
        <pc:chgData name="Priscilla Simmons" userId="d51a33f2-d948-483e-b1fe-39069f20e363" providerId="ADAL" clId="{712508DD-35A2-424D-A582-4E9EAF450555}" dt="2022-11-29T22:39:55.169" v="43"/>
        <pc:sldMkLst>
          <pc:docMk/>
          <pc:sldMk cId="3843376862" sldId="290"/>
        </pc:sldMkLst>
        <pc:picChg chg="add del mod">
          <ac:chgData name="Priscilla Simmons" userId="d51a33f2-d948-483e-b1fe-39069f20e363" providerId="ADAL" clId="{712508DD-35A2-424D-A582-4E9EAF450555}" dt="2022-11-29T22:30:29.610" v="25"/>
          <ac:picMkLst>
            <pc:docMk/>
            <pc:sldMk cId="3843376862" sldId="290"/>
            <ac:picMk id="9" creationId="{BEC13E80-B426-0F7F-D4EE-AF3726711DBD}"/>
          </ac:picMkLst>
        </pc:picChg>
        <pc:picChg chg="add del mod">
          <ac:chgData name="Priscilla Simmons" userId="d51a33f2-d948-483e-b1fe-39069f20e363" providerId="ADAL" clId="{712508DD-35A2-424D-A582-4E9EAF450555}" dt="2022-11-29T22:30:40.680" v="26"/>
          <ac:picMkLst>
            <pc:docMk/>
            <pc:sldMk cId="3843376862" sldId="290"/>
            <ac:picMk id="12" creationId="{95056396-C3E6-2729-EBA1-2F2AE0F57E6D}"/>
          </ac:picMkLst>
        </pc:picChg>
        <pc:picChg chg="add del mod">
          <ac:chgData name="Priscilla Simmons" userId="d51a33f2-d948-483e-b1fe-39069f20e363" providerId="ADAL" clId="{712508DD-35A2-424D-A582-4E9EAF450555}" dt="2022-11-29T22:35:40.923" v="42"/>
          <ac:picMkLst>
            <pc:docMk/>
            <pc:sldMk cId="3843376862" sldId="290"/>
            <ac:picMk id="13" creationId="{26E180BF-821F-BFE4-1C81-1D0E36317F95}"/>
          </ac:picMkLst>
        </pc:picChg>
        <pc:picChg chg="add del mod ord">
          <ac:chgData name="Priscilla Simmons" userId="d51a33f2-d948-483e-b1fe-39069f20e363" providerId="ADAL" clId="{712508DD-35A2-424D-A582-4E9EAF450555}" dt="2022-11-29T22:39:55.169" v="43"/>
          <ac:picMkLst>
            <pc:docMk/>
            <pc:sldMk cId="3843376862" sldId="290"/>
            <ac:picMk id="17" creationId="{B06A8F91-DE8D-FC07-0DD7-7D4F769BF76F}"/>
          </ac:picMkLst>
        </pc:picChg>
        <pc:picChg chg="add mod">
          <ac:chgData name="Priscilla Simmons" userId="d51a33f2-d948-483e-b1fe-39069f20e363" providerId="ADAL" clId="{712508DD-35A2-424D-A582-4E9EAF450555}" dt="2022-11-29T22:39:55.169" v="43"/>
          <ac:picMkLst>
            <pc:docMk/>
            <pc:sldMk cId="3843376862" sldId="290"/>
            <ac:picMk id="18" creationId="{40AC5C7C-1506-9A5D-7372-BFD1EA06E3A1}"/>
          </ac:picMkLst>
        </pc:picChg>
      </pc:sldChg>
      <pc:sldChg chg="addSp delSp modSp mod modTransition modAnim">
        <pc:chgData name="Priscilla Simmons" userId="d51a33f2-d948-483e-b1fe-39069f20e363" providerId="ADAL" clId="{712508DD-35A2-424D-A582-4E9EAF450555}" dt="2022-11-29T22:42:54.461" v="47"/>
        <pc:sldMkLst>
          <pc:docMk/>
          <pc:sldMk cId="2866056486" sldId="297"/>
        </pc:sldMkLst>
        <pc:picChg chg="add del mod">
          <ac:chgData name="Priscilla Simmons" userId="d51a33f2-d948-483e-b1fe-39069f20e363" providerId="ADAL" clId="{712508DD-35A2-424D-A582-4E9EAF450555}" dt="2022-11-29T22:42:18.969" v="46"/>
          <ac:picMkLst>
            <pc:docMk/>
            <pc:sldMk cId="2866056486" sldId="297"/>
            <ac:picMk id="3" creationId="{2BA56D63-7B23-3B88-A52A-B8E34B9B93A4}"/>
          </ac:picMkLst>
        </pc:picChg>
        <pc:picChg chg="add del mod">
          <ac:chgData name="Priscilla Simmons" userId="d51a33f2-d948-483e-b1fe-39069f20e363" providerId="ADAL" clId="{712508DD-35A2-424D-A582-4E9EAF450555}" dt="2022-11-29T22:42:54.461" v="47"/>
          <ac:picMkLst>
            <pc:docMk/>
            <pc:sldMk cId="2866056486" sldId="297"/>
            <ac:picMk id="6" creationId="{2165E684-006D-77F3-5948-59CF8BD81E6C}"/>
          </ac:picMkLst>
        </pc:picChg>
        <pc:picChg chg="add mod">
          <ac:chgData name="Priscilla Simmons" userId="d51a33f2-d948-483e-b1fe-39069f20e363" providerId="ADAL" clId="{712508DD-35A2-424D-A582-4E9EAF450555}" dt="2022-11-29T22:42:54.461" v="47"/>
          <ac:picMkLst>
            <pc:docMk/>
            <pc:sldMk cId="2866056486" sldId="297"/>
            <ac:picMk id="7" creationId="{5AB6886D-D85F-3E98-6730-7848A1BC4B1B}"/>
          </ac:picMkLst>
        </pc:picChg>
      </pc:sldChg>
      <pc:sldChg chg="addSp delSp modSp mod modTransition modAnim">
        <pc:chgData name="Priscilla Simmons" userId="d51a33f2-d948-483e-b1fe-39069f20e363" providerId="ADAL" clId="{712508DD-35A2-424D-A582-4E9EAF450555}" dt="2022-11-29T22:39:55.169" v="43"/>
        <pc:sldMkLst>
          <pc:docMk/>
          <pc:sldMk cId="934259030" sldId="302"/>
        </pc:sldMkLst>
        <pc:picChg chg="add del mod">
          <ac:chgData name="Priscilla Simmons" userId="d51a33f2-d948-483e-b1fe-39069f20e363" providerId="ADAL" clId="{712508DD-35A2-424D-A582-4E9EAF450555}" dt="2022-11-29T22:30:29.610" v="25"/>
          <ac:picMkLst>
            <pc:docMk/>
            <pc:sldMk cId="934259030" sldId="302"/>
            <ac:picMk id="5" creationId="{C28F448D-C175-59EE-6F62-27B93CE5C20E}"/>
          </ac:picMkLst>
        </pc:picChg>
        <pc:picChg chg="add del mod">
          <ac:chgData name="Priscilla Simmons" userId="d51a33f2-d948-483e-b1fe-39069f20e363" providerId="ADAL" clId="{712508DD-35A2-424D-A582-4E9EAF450555}" dt="2022-11-29T22:39:55.169" v="43"/>
          <ac:picMkLst>
            <pc:docMk/>
            <pc:sldMk cId="934259030" sldId="302"/>
            <ac:picMk id="11" creationId="{03F43101-7EBA-C427-7CAA-62CD952A6301}"/>
          </ac:picMkLst>
        </pc:picChg>
        <pc:picChg chg="add mod">
          <ac:chgData name="Priscilla Simmons" userId="d51a33f2-d948-483e-b1fe-39069f20e363" providerId="ADAL" clId="{712508DD-35A2-424D-A582-4E9EAF450555}" dt="2022-11-29T22:39:55.169" v="43"/>
          <ac:picMkLst>
            <pc:docMk/>
            <pc:sldMk cId="934259030" sldId="302"/>
            <ac:picMk id="12" creationId="{24851E56-C33F-0B86-29E1-91AA24119715}"/>
          </ac:picMkLst>
        </pc:picChg>
      </pc:sldChg>
      <pc:sldChg chg="addSp delSp modSp mod modTransition modAnim">
        <pc:chgData name="Priscilla Simmons" userId="d51a33f2-d948-483e-b1fe-39069f20e363" providerId="ADAL" clId="{712508DD-35A2-424D-A582-4E9EAF450555}" dt="2022-11-29T22:39:55.169" v="43"/>
        <pc:sldMkLst>
          <pc:docMk/>
          <pc:sldMk cId="2012871284" sldId="304"/>
        </pc:sldMkLst>
        <pc:spChg chg="mod">
          <ac:chgData name="Priscilla Simmons" userId="d51a33f2-d948-483e-b1fe-39069f20e363" providerId="ADAL" clId="{712508DD-35A2-424D-A582-4E9EAF450555}" dt="2022-11-29T22:18:14.619" v="19" actId="33524"/>
          <ac:spMkLst>
            <pc:docMk/>
            <pc:sldMk cId="2012871284" sldId="304"/>
            <ac:spMk id="47108" creationId="{00000000-0000-0000-0000-000000000000}"/>
          </ac:spMkLst>
        </pc:spChg>
        <pc:picChg chg="add del mod">
          <ac:chgData name="Priscilla Simmons" userId="d51a33f2-d948-483e-b1fe-39069f20e363" providerId="ADAL" clId="{712508DD-35A2-424D-A582-4E9EAF450555}" dt="2022-11-29T22:32:32.127" v="29"/>
          <ac:picMkLst>
            <pc:docMk/>
            <pc:sldMk cId="2012871284" sldId="304"/>
            <ac:picMk id="6" creationId="{AE7FD4C1-AA2F-BCCF-6DD9-7E1C5BA8E96B}"/>
          </ac:picMkLst>
        </pc:picChg>
        <pc:picChg chg="add del mod">
          <ac:chgData name="Priscilla Simmons" userId="d51a33f2-d948-483e-b1fe-39069f20e363" providerId="ADAL" clId="{712508DD-35A2-424D-A582-4E9EAF450555}" dt="2022-11-29T22:32:53.378" v="30"/>
          <ac:picMkLst>
            <pc:docMk/>
            <pc:sldMk cId="2012871284" sldId="304"/>
            <ac:picMk id="9" creationId="{3F74CFEB-C770-C553-2C43-CF6216A1C0FD}"/>
          </ac:picMkLst>
        </pc:picChg>
        <pc:picChg chg="add del mod">
          <ac:chgData name="Priscilla Simmons" userId="d51a33f2-d948-483e-b1fe-39069f20e363" providerId="ADAL" clId="{712508DD-35A2-424D-A582-4E9EAF450555}" dt="2022-11-29T22:33:00.641" v="32"/>
          <ac:picMkLst>
            <pc:docMk/>
            <pc:sldMk cId="2012871284" sldId="304"/>
            <ac:picMk id="10" creationId="{27CFFF4E-BD3C-0F77-C30B-6DB179A1CE8C}"/>
          </ac:picMkLst>
        </pc:picChg>
        <pc:picChg chg="add del mod ord">
          <ac:chgData name="Priscilla Simmons" userId="d51a33f2-d948-483e-b1fe-39069f20e363" providerId="ADAL" clId="{712508DD-35A2-424D-A582-4E9EAF450555}" dt="2022-11-29T22:33:13.661" v="33"/>
          <ac:picMkLst>
            <pc:docMk/>
            <pc:sldMk cId="2012871284" sldId="304"/>
            <ac:picMk id="13" creationId="{740D6B9F-C2F4-D716-BE34-0228F220AF98}"/>
          </ac:picMkLst>
        </pc:picChg>
        <pc:picChg chg="add del mod">
          <ac:chgData name="Priscilla Simmons" userId="d51a33f2-d948-483e-b1fe-39069f20e363" providerId="ADAL" clId="{712508DD-35A2-424D-A582-4E9EAF450555}" dt="2022-11-29T22:33:17.476" v="35"/>
          <ac:picMkLst>
            <pc:docMk/>
            <pc:sldMk cId="2012871284" sldId="304"/>
            <ac:picMk id="14" creationId="{2FCFB5FE-AE0E-BE01-BED0-C63EC37541A4}"/>
          </ac:picMkLst>
        </pc:picChg>
        <pc:picChg chg="add del mod ord">
          <ac:chgData name="Priscilla Simmons" userId="d51a33f2-d948-483e-b1fe-39069f20e363" providerId="ADAL" clId="{712508DD-35A2-424D-A582-4E9EAF450555}" dt="2022-11-29T22:33:53.822" v="36"/>
          <ac:picMkLst>
            <pc:docMk/>
            <pc:sldMk cId="2012871284" sldId="304"/>
            <ac:picMk id="17" creationId="{2CB09475-D85D-65E0-70F8-333E42C2B9ED}"/>
          </ac:picMkLst>
        </pc:picChg>
        <pc:picChg chg="add del mod">
          <ac:chgData name="Priscilla Simmons" userId="d51a33f2-d948-483e-b1fe-39069f20e363" providerId="ADAL" clId="{712508DD-35A2-424D-A582-4E9EAF450555}" dt="2022-11-29T22:34:13.950" v="38"/>
          <ac:picMkLst>
            <pc:docMk/>
            <pc:sldMk cId="2012871284" sldId="304"/>
            <ac:picMk id="18" creationId="{1C116540-1F77-065F-DD12-0F6C5A4ACB40}"/>
          </ac:picMkLst>
        </pc:picChg>
        <pc:picChg chg="add del mod ord">
          <ac:chgData name="Priscilla Simmons" userId="d51a33f2-d948-483e-b1fe-39069f20e363" providerId="ADAL" clId="{712508DD-35A2-424D-A582-4E9EAF450555}" dt="2022-11-29T22:34:57.672" v="39"/>
          <ac:picMkLst>
            <pc:docMk/>
            <pc:sldMk cId="2012871284" sldId="304"/>
            <ac:picMk id="21" creationId="{93D6D6AD-83D0-1745-D7AA-196CE5AA8863}"/>
          </ac:picMkLst>
        </pc:picChg>
        <pc:picChg chg="add del mod">
          <ac:chgData name="Priscilla Simmons" userId="d51a33f2-d948-483e-b1fe-39069f20e363" providerId="ADAL" clId="{712508DD-35A2-424D-A582-4E9EAF450555}" dt="2022-11-29T22:35:40.923" v="42"/>
          <ac:picMkLst>
            <pc:docMk/>
            <pc:sldMk cId="2012871284" sldId="304"/>
            <ac:picMk id="22" creationId="{A5C465C0-A574-01B5-7B19-FBE32A0A2878}"/>
          </ac:picMkLst>
        </pc:picChg>
        <pc:picChg chg="add del mod ord">
          <ac:chgData name="Priscilla Simmons" userId="d51a33f2-d948-483e-b1fe-39069f20e363" providerId="ADAL" clId="{712508DD-35A2-424D-A582-4E9EAF450555}" dt="2022-11-29T22:39:55.169" v="43"/>
          <ac:picMkLst>
            <pc:docMk/>
            <pc:sldMk cId="2012871284" sldId="304"/>
            <ac:picMk id="25" creationId="{0A057B87-848F-7DCA-7459-C11BDA7CC013}"/>
          </ac:picMkLst>
        </pc:picChg>
        <pc:picChg chg="add mod">
          <ac:chgData name="Priscilla Simmons" userId="d51a33f2-d948-483e-b1fe-39069f20e363" providerId="ADAL" clId="{712508DD-35A2-424D-A582-4E9EAF450555}" dt="2022-11-29T22:39:55.169" v="43"/>
          <ac:picMkLst>
            <pc:docMk/>
            <pc:sldMk cId="2012871284" sldId="304"/>
            <ac:picMk id="26" creationId="{E20931E3-3102-23FA-B7E1-2AF211AC790E}"/>
          </ac:picMkLst>
        </pc:picChg>
      </pc:sldChg>
      <pc:sldChg chg="addSp modSp mod modTransition">
        <pc:chgData name="Priscilla Simmons" userId="d51a33f2-d948-483e-b1fe-39069f20e363" providerId="ADAL" clId="{712508DD-35A2-424D-A582-4E9EAF450555}" dt="2022-11-29T22:42:01.406" v="44"/>
        <pc:sldMkLst>
          <pc:docMk/>
          <pc:sldMk cId="3258876917" sldId="306"/>
        </pc:sldMkLst>
        <pc:spChg chg="mod">
          <ac:chgData name="Priscilla Simmons" userId="d51a33f2-d948-483e-b1fe-39069f20e363" providerId="ADAL" clId="{712508DD-35A2-424D-A582-4E9EAF450555}" dt="2022-11-29T22:19:02.216" v="21" actId="20577"/>
          <ac:spMkLst>
            <pc:docMk/>
            <pc:sldMk cId="3258876917" sldId="306"/>
            <ac:spMk id="73730" creationId="{00000000-0000-0000-0000-000000000000}"/>
          </ac:spMkLst>
        </pc:spChg>
        <pc:picChg chg="add mod">
          <ac:chgData name="Priscilla Simmons" userId="d51a33f2-d948-483e-b1fe-39069f20e363" providerId="ADAL" clId="{712508DD-35A2-424D-A582-4E9EAF450555}" dt="2022-11-29T22:42:01.406" v="44"/>
          <ac:picMkLst>
            <pc:docMk/>
            <pc:sldMk cId="3258876917" sldId="306"/>
            <ac:picMk id="4" creationId="{037E5088-347F-32D5-1948-BD087C0D1A26}"/>
          </ac:picMkLst>
        </pc:picChg>
      </pc:sldChg>
      <pc:sldChg chg="addSp modSp modTransition">
        <pc:chgData name="Priscilla Simmons" userId="d51a33f2-d948-483e-b1fe-39069f20e363" providerId="ADAL" clId="{712508DD-35A2-424D-A582-4E9EAF450555}" dt="2022-11-29T22:56:02.759" v="55"/>
        <pc:sldMkLst>
          <pc:docMk/>
          <pc:sldMk cId="3940717280" sldId="307"/>
        </pc:sldMkLst>
        <pc:picChg chg="add mod">
          <ac:chgData name="Priscilla Simmons" userId="d51a33f2-d948-483e-b1fe-39069f20e363" providerId="ADAL" clId="{712508DD-35A2-424D-A582-4E9EAF450555}" dt="2022-11-29T22:56:02.759" v="55"/>
          <ac:picMkLst>
            <pc:docMk/>
            <pc:sldMk cId="3940717280" sldId="307"/>
            <ac:picMk id="3" creationId="{6BC38317-B7FE-948A-28BF-77689045CA40}"/>
          </ac:picMkLst>
        </pc:picChg>
      </pc:sldChg>
      <pc:sldChg chg="addSp modSp modTransition">
        <pc:chgData name="Priscilla Simmons" userId="d51a33f2-d948-483e-b1fe-39069f20e363" providerId="ADAL" clId="{712508DD-35A2-424D-A582-4E9EAF450555}" dt="2022-11-29T22:56:02.759" v="55"/>
        <pc:sldMkLst>
          <pc:docMk/>
          <pc:sldMk cId="2706606351" sldId="308"/>
        </pc:sldMkLst>
        <pc:picChg chg="add mod">
          <ac:chgData name="Priscilla Simmons" userId="d51a33f2-d948-483e-b1fe-39069f20e363" providerId="ADAL" clId="{712508DD-35A2-424D-A582-4E9EAF450555}" dt="2022-11-29T22:56:02.759" v="55"/>
          <ac:picMkLst>
            <pc:docMk/>
            <pc:sldMk cId="2706606351" sldId="308"/>
            <ac:picMk id="3" creationId="{700B6198-C153-C193-15EC-CBEB5BABB850}"/>
          </ac:picMkLst>
        </pc:picChg>
      </pc:sldChg>
      <pc:sldChg chg="addSp modSp modTransition">
        <pc:chgData name="Priscilla Simmons" userId="d51a33f2-d948-483e-b1fe-39069f20e363" providerId="ADAL" clId="{712508DD-35A2-424D-A582-4E9EAF450555}" dt="2022-11-29T22:56:02.759" v="55"/>
        <pc:sldMkLst>
          <pc:docMk/>
          <pc:sldMk cId="276260528" sldId="309"/>
        </pc:sldMkLst>
        <pc:picChg chg="add mod">
          <ac:chgData name="Priscilla Simmons" userId="d51a33f2-d948-483e-b1fe-39069f20e363" providerId="ADAL" clId="{712508DD-35A2-424D-A582-4E9EAF450555}" dt="2022-11-29T22:56:02.759" v="55"/>
          <ac:picMkLst>
            <pc:docMk/>
            <pc:sldMk cId="276260528" sldId="309"/>
            <ac:picMk id="3" creationId="{AFAB65FA-F305-DD4E-F797-D8D78BA9B7A7}"/>
          </ac:picMkLst>
        </pc:picChg>
      </pc:sldChg>
      <pc:sldChg chg="addSp modSp modTransition">
        <pc:chgData name="Priscilla Simmons" userId="d51a33f2-d948-483e-b1fe-39069f20e363" providerId="ADAL" clId="{712508DD-35A2-424D-A582-4E9EAF450555}" dt="2022-11-29T22:56:02.759" v="55"/>
        <pc:sldMkLst>
          <pc:docMk/>
          <pc:sldMk cId="465000314" sldId="310"/>
        </pc:sldMkLst>
        <pc:picChg chg="add mod">
          <ac:chgData name="Priscilla Simmons" userId="d51a33f2-d948-483e-b1fe-39069f20e363" providerId="ADAL" clId="{712508DD-35A2-424D-A582-4E9EAF450555}" dt="2022-11-29T22:56:02.759" v="55"/>
          <ac:picMkLst>
            <pc:docMk/>
            <pc:sldMk cId="465000314" sldId="310"/>
            <ac:picMk id="3" creationId="{3E54AEA2-64FE-8B79-C330-88CD695312CF}"/>
          </ac:picMkLst>
        </pc:picChg>
      </pc:sldChg>
      <pc:sldChg chg="addSp modSp modTransition">
        <pc:chgData name="Priscilla Simmons" userId="d51a33f2-d948-483e-b1fe-39069f20e363" providerId="ADAL" clId="{712508DD-35A2-424D-A582-4E9EAF450555}" dt="2022-11-29T22:56:02.759" v="55"/>
        <pc:sldMkLst>
          <pc:docMk/>
          <pc:sldMk cId="3576296386" sldId="311"/>
        </pc:sldMkLst>
        <pc:picChg chg="add mod">
          <ac:chgData name="Priscilla Simmons" userId="d51a33f2-d948-483e-b1fe-39069f20e363" providerId="ADAL" clId="{712508DD-35A2-424D-A582-4E9EAF450555}" dt="2022-11-29T22:56:02.759" v="55"/>
          <ac:picMkLst>
            <pc:docMk/>
            <pc:sldMk cId="3576296386" sldId="311"/>
            <ac:picMk id="3" creationId="{E6C2D632-39CB-ACD8-63DF-5DF023BB030E}"/>
          </ac:picMkLst>
        </pc:picChg>
      </pc:sldChg>
      <pc:sldChg chg="addSp modSp modTransition">
        <pc:chgData name="Priscilla Simmons" userId="d51a33f2-d948-483e-b1fe-39069f20e363" providerId="ADAL" clId="{712508DD-35A2-424D-A582-4E9EAF450555}" dt="2022-11-29T22:56:02.759" v="55"/>
        <pc:sldMkLst>
          <pc:docMk/>
          <pc:sldMk cId="397779936" sldId="312"/>
        </pc:sldMkLst>
        <pc:picChg chg="add mod">
          <ac:chgData name="Priscilla Simmons" userId="d51a33f2-d948-483e-b1fe-39069f20e363" providerId="ADAL" clId="{712508DD-35A2-424D-A582-4E9EAF450555}" dt="2022-11-29T22:56:02.759" v="55"/>
          <ac:picMkLst>
            <pc:docMk/>
            <pc:sldMk cId="397779936" sldId="312"/>
            <ac:picMk id="3" creationId="{2409F389-CA49-0D9B-C4A6-FA0515FB747B}"/>
          </ac:picMkLst>
        </pc:picChg>
      </pc:sldChg>
      <pc:sldChg chg="del">
        <pc:chgData name="Priscilla Simmons" userId="d51a33f2-d948-483e-b1fe-39069f20e363" providerId="ADAL" clId="{712508DD-35A2-424D-A582-4E9EAF450555}" dt="2022-11-29T22:14:11.970" v="0" actId="2696"/>
        <pc:sldMkLst>
          <pc:docMk/>
          <pc:sldMk cId="312051890" sldId="313"/>
        </pc:sldMkLst>
      </pc:sldChg>
      <pc:sldChg chg="del">
        <pc:chgData name="Priscilla Simmons" userId="d51a33f2-d948-483e-b1fe-39069f20e363" providerId="ADAL" clId="{712508DD-35A2-424D-A582-4E9EAF450555}" dt="2022-11-29T22:14:11.970" v="1" actId="2696"/>
        <pc:sldMkLst>
          <pc:docMk/>
          <pc:sldMk cId="1620068615" sldId="314"/>
        </pc:sldMkLst>
      </pc:sldChg>
      <pc:sldChg chg="del">
        <pc:chgData name="Priscilla Simmons" userId="d51a33f2-d948-483e-b1fe-39069f20e363" providerId="ADAL" clId="{712508DD-35A2-424D-A582-4E9EAF450555}" dt="2022-11-29T22:14:11.986" v="2" actId="2696"/>
        <pc:sldMkLst>
          <pc:docMk/>
          <pc:sldMk cId="1124453719" sldId="315"/>
        </pc:sldMkLst>
      </pc:sldChg>
      <pc:sldChg chg="del">
        <pc:chgData name="Priscilla Simmons" userId="d51a33f2-d948-483e-b1fe-39069f20e363" providerId="ADAL" clId="{712508DD-35A2-424D-A582-4E9EAF450555}" dt="2022-11-29T22:14:11.986" v="3" actId="2696"/>
        <pc:sldMkLst>
          <pc:docMk/>
          <pc:sldMk cId="1118274341" sldId="316"/>
        </pc:sldMkLst>
      </pc:sldChg>
      <pc:sldChg chg="del">
        <pc:chgData name="Priscilla Simmons" userId="d51a33f2-d948-483e-b1fe-39069f20e363" providerId="ADAL" clId="{712508DD-35A2-424D-A582-4E9EAF450555}" dt="2022-11-29T22:14:12.001" v="4" actId="2696"/>
        <pc:sldMkLst>
          <pc:docMk/>
          <pc:sldMk cId="1708131851" sldId="317"/>
        </pc:sldMkLst>
      </pc:sldChg>
      <pc:sldChg chg="del">
        <pc:chgData name="Priscilla Simmons" userId="d51a33f2-d948-483e-b1fe-39069f20e363" providerId="ADAL" clId="{712508DD-35A2-424D-A582-4E9EAF450555}" dt="2022-11-29T22:14:12.001" v="5" actId="2696"/>
        <pc:sldMkLst>
          <pc:docMk/>
          <pc:sldMk cId="1764657719" sldId="318"/>
        </pc:sldMkLst>
      </pc:sldChg>
      <pc:sldChg chg="addSp delSp modSp mod modTransition modAnim">
        <pc:chgData name="Priscilla Simmons" userId="d51a33f2-d948-483e-b1fe-39069f20e363" providerId="ADAL" clId="{712508DD-35A2-424D-A582-4E9EAF450555}" dt="2022-11-29T22:46:48.257" v="54"/>
        <pc:sldMkLst>
          <pc:docMk/>
          <pc:sldMk cId="2413963104" sldId="320"/>
        </pc:sldMkLst>
        <pc:picChg chg="add del mod">
          <ac:chgData name="Priscilla Simmons" userId="d51a33f2-d948-483e-b1fe-39069f20e363" providerId="ADAL" clId="{712508DD-35A2-424D-A582-4E9EAF450555}" dt="2022-11-29T22:43:58.556" v="50"/>
          <ac:picMkLst>
            <pc:docMk/>
            <pc:sldMk cId="2413963104" sldId="320"/>
            <ac:picMk id="3" creationId="{7831767C-D317-32C9-3781-F5B5D09B140D}"/>
          </ac:picMkLst>
        </pc:picChg>
        <pc:picChg chg="add del mod">
          <ac:chgData name="Priscilla Simmons" userId="d51a33f2-d948-483e-b1fe-39069f20e363" providerId="ADAL" clId="{712508DD-35A2-424D-A582-4E9EAF450555}" dt="2022-11-29T22:45:34.433" v="51"/>
          <ac:picMkLst>
            <pc:docMk/>
            <pc:sldMk cId="2413963104" sldId="320"/>
            <ac:picMk id="6" creationId="{E020315B-3F54-2A5F-47AB-1C93BEA3E09D}"/>
          </ac:picMkLst>
        </pc:picChg>
        <pc:picChg chg="add del mod">
          <ac:chgData name="Priscilla Simmons" userId="d51a33f2-d948-483e-b1fe-39069f20e363" providerId="ADAL" clId="{712508DD-35A2-424D-A582-4E9EAF450555}" dt="2022-11-29T22:45:48.793" v="53"/>
          <ac:picMkLst>
            <pc:docMk/>
            <pc:sldMk cId="2413963104" sldId="320"/>
            <ac:picMk id="7" creationId="{4987986B-5996-846F-9E92-649ABC80D273}"/>
          </ac:picMkLst>
        </pc:picChg>
        <pc:picChg chg="add del mod ord">
          <ac:chgData name="Priscilla Simmons" userId="d51a33f2-d948-483e-b1fe-39069f20e363" providerId="ADAL" clId="{712508DD-35A2-424D-A582-4E9EAF450555}" dt="2022-11-29T22:46:48.257" v="54"/>
          <ac:picMkLst>
            <pc:docMk/>
            <pc:sldMk cId="2413963104" sldId="320"/>
            <ac:picMk id="10" creationId="{A1A7D6DB-466E-A193-DE07-BC1BFA1A5AE9}"/>
          </ac:picMkLst>
        </pc:picChg>
        <pc:picChg chg="add mod">
          <ac:chgData name="Priscilla Simmons" userId="d51a33f2-d948-483e-b1fe-39069f20e363" providerId="ADAL" clId="{712508DD-35A2-424D-A582-4E9EAF450555}" dt="2022-11-29T22:46:48.257" v="54"/>
          <ac:picMkLst>
            <pc:docMk/>
            <pc:sldMk cId="2413963104" sldId="320"/>
            <ac:picMk id="11" creationId="{C197104E-F17E-4330-61AF-9ECA3238ACB6}"/>
          </ac:picMkLst>
        </pc:picChg>
      </pc:sldChg>
      <pc:sldChg chg="addSp modSp modTransition">
        <pc:chgData name="Priscilla Simmons" userId="d51a33f2-d948-483e-b1fe-39069f20e363" providerId="ADAL" clId="{712508DD-35A2-424D-A582-4E9EAF450555}" dt="2022-11-29T22:56:02.759" v="55"/>
        <pc:sldMkLst>
          <pc:docMk/>
          <pc:sldMk cId="142620162" sldId="321"/>
        </pc:sldMkLst>
        <pc:picChg chg="add mod">
          <ac:chgData name="Priscilla Simmons" userId="d51a33f2-d948-483e-b1fe-39069f20e363" providerId="ADAL" clId="{712508DD-35A2-424D-A582-4E9EAF450555}" dt="2022-11-29T22:56:02.759" v="55"/>
          <ac:picMkLst>
            <pc:docMk/>
            <pc:sldMk cId="142620162" sldId="321"/>
            <ac:picMk id="4" creationId="{BB090964-291B-7171-0634-15421C6C3059}"/>
          </ac:picMkLst>
        </pc:picChg>
      </pc:sldChg>
      <pc:sldChg chg="addSp modSp modTransition">
        <pc:chgData name="Priscilla Simmons" userId="d51a33f2-d948-483e-b1fe-39069f20e363" providerId="ADAL" clId="{712508DD-35A2-424D-A582-4E9EAF450555}" dt="2022-11-29T22:39:55.169" v="43"/>
        <pc:sldMkLst>
          <pc:docMk/>
          <pc:sldMk cId="2790342715" sldId="322"/>
        </pc:sldMkLst>
        <pc:picChg chg="add mod">
          <ac:chgData name="Priscilla Simmons" userId="d51a33f2-d948-483e-b1fe-39069f20e363" providerId="ADAL" clId="{712508DD-35A2-424D-A582-4E9EAF450555}" dt="2022-11-29T22:39:55.169" v="43"/>
          <ac:picMkLst>
            <pc:docMk/>
            <pc:sldMk cId="2790342715" sldId="322"/>
            <ac:picMk id="3" creationId="{299E5D08-67BD-81EC-FE09-D38EC76CE2E9}"/>
          </ac:picMkLst>
        </pc:picChg>
      </pc:sldChg>
      <pc:sldChg chg="del">
        <pc:chgData name="Priscilla Simmons" userId="d51a33f2-d948-483e-b1fe-39069f20e363" providerId="ADAL" clId="{712508DD-35A2-424D-A582-4E9EAF450555}" dt="2022-11-29T22:14:12.017" v="6" actId="2696"/>
        <pc:sldMkLst>
          <pc:docMk/>
          <pc:sldMk cId="2203569456" sldId="32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020DD-20B5-4141-9311-B4D0A236F36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D3353-E676-4272-A707-27B2D340C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1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7CC7A3-C81F-44F3-AC65-28DD05748659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63B57-9649-4411-98BE-191F3F9D9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93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63B57-9649-4411-98BE-191F3F9D98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02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5EFC9D4-BEE1-4808-84C5-6F688DC1D123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430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815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relationship between 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 mobility (IV) during hospitalization and functional decline (DV) in older adults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63B57-9649-4411-98BE-191F3F9D98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20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E3E680-19BB-4C63-80D5-BBB8E6636CB3}" type="slidenum">
              <a:rPr kumimoji="0"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10</a:t>
            </a:fld>
            <a:endParaRPr kumimoji="0" lang="en-US" altLang="en-US">
              <a:latin typeface="Comic Sans MS" panose="030F0702030302020204" pitchFamily="66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12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C705FC0-7ACF-476C-8B10-AB6F1C4301EB}" type="slidenum">
              <a:rPr kumimoji="0"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11</a:t>
            </a:fld>
            <a:endParaRPr kumimoji="0" lang="en-US" altLang="en-US">
              <a:latin typeface="Comic Sans MS" panose="030F0702030302020204" pitchFamily="66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6991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D560E0C-524B-49A1-AA5C-4B022204B92C}" type="slidenum">
              <a:rPr kumimoji="0"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12</a:t>
            </a:fld>
            <a:endParaRPr kumimoji="0" lang="en-US" altLang="en-US">
              <a:latin typeface="Comic Sans MS" panose="030F0702030302020204" pitchFamily="66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02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4267762-DC4F-490E-AF38-45826BCA21A2}" type="slidenum">
              <a:rPr kumimoji="0"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13</a:t>
            </a:fld>
            <a:endParaRPr kumimoji="0" lang="en-US" altLang="en-US">
              <a:latin typeface="Comic Sans MS" panose="030F0702030302020204" pitchFamily="66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853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45EF8B2-CC84-44B8-BC4A-C16F00A01209}" type="slidenum">
              <a:rPr kumimoji="0"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14</a:t>
            </a:fld>
            <a:endParaRPr kumimoji="0" lang="en-US" altLang="en-US">
              <a:latin typeface="Comic Sans MS" panose="030F0702030302020204" pitchFamily="6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09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F7DDCA3-E3F1-4CB5-9459-8B35A076A91D}" type="slidenum">
              <a:rPr kumimoji="0" lang="en-US" altLang="en-US" smtClean="0"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15</a:t>
            </a:fld>
            <a:endParaRPr kumimoji="0" lang="en-US" altLang="en-US">
              <a:latin typeface="Comic Sans MS" panose="030F0702030302020204" pitchFamily="66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96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62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16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06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2pPr marL="486918" indent="-285750">
              <a:buFont typeface="Wingdings" panose="05000000000000000000" pitchFamily="2" charset="2"/>
              <a:buChar char="Ø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37FBD-69DB-491F-9BFD-5C3774FBAA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0263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9C360D-920E-425E-A6E4-FB970B504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440061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/>
            </a:lvl1pPr>
            <a:lvl2pPr marL="544068" indent="-342900">
              <a:buFont typeface="Wingdings" panose="05000000000000000000" pitchFamily="2" charset="2"/>
              <a:buChar char="Ø"/>
              <a:defRPr/>
            </a:lvl2pPr>
            <a:lvl3pPr marL="726948" indent="-342900">
              <a:buFont typeface="Wingdings" panose="05000000000000000000" pitchFamily="2" charset="2"/>
              <a:buChar char="Ø"/>
              <a:defRPr/>
            </a:lvl3pPr>
            <a:lvl4pPr marL="909828" indent="-342900">
              <a:buFont typeface="Wingdings" panose="05000000000000000000" pitchFamily="2" charset="2"/>
              <a:buChar char="Ø"/>
              <a:defRPr/>
            </a:lvl4pPr>
            <a:lvl5pPr marL="1092708" indent="-3429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6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964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73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7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4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8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8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6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F0DC62C-A7A3-4543-A7B9-BF1682B72B0D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418BA8B-1839-4269-AB65-F709E18609C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0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4.wmf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5.wmf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6.wmf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wmf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59603"/>
            <a:ext cx="10058400" cy="1450757"/>
          </a:xfrm>
        </p:spPr>
        <p:txBody>
          <a:bodyPr>
            <a:normAutofit/>
          </a:bodyPr>
          <a:lstStyle/>
          <a:p>
            <a:r>
              <a:rPr lang="en-US" altLang="en-US" b="1" dirty="0"/>
              <a:t>Elaboration on a Few Research Concepts</a:t>
            </a:r>
            <a:endParaRPr lang="en-US" b="1" dirty="0"/>
          </a:p>
        </p:txBody>
      </p:sp>
      <p:pic>
        <p:nvPicPr>
          <p:cNvPr id="2050" name="Picture 2" descr="Image result for resear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54" y="2120900"/>
            <a:ext cx="4805391" cy="343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25106" y="5731410"/>
            <a:ext cx="5105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attributed to: http://research-methodology.net/wp-content/uploads/2013/10/Descriptive-Research.png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0AC5C7C-1506-9A5D-7372-BFD1EA06E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6"/>
    </mc:Choice>
    <mc:Fallback xmlns="">
      <p:transition spd="slow" advTm="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40" x="10847388" y="1235075"/>
          <p14:tracePt t="7245" x="10039350" y="1398588"/>
          <p14:tracePt t="7261" x="8502650" y="1770063"/>
          <p14:tracePt t="7274" x="7816850" y="1974850"/>
          <p14:tracePt t="7277" x="7159625" y="2208213"/>
          <p14:tracePt t="7290" x="6554788" y="2441575"/>
          <p14:tracePt t="7292" x="5992813" y="2660650"/>
          <p14:tracePt t="7306" x="5457825" y="2921000"/>
          <p14:tracePt t="7308" x="4922838" y="3195638"/>
          <p14:tracePt t="7323" x="4429125" y="3484563"/>
          <p14:tracePt t="7324" x="3949700" y="3798888"/>
          <p14:tracePt t="7338" x="3482975" y="4114800"/>
          <p14:tracePt t="7340" x="3071813" y="4402138"/>
          <p14:tracePt t="7354" x="2701925" y="4649788"/>
          <p14:tracePt t="7356" x="2359025" y="4868863"/>
          <p14:tracePt t="7372" x="2070100" y="5048250"/>
          <p14:tracePt t="7374" x="1838325" y="5170488"/>
          <p14:tracePt t="7388" x="1631950" y="5280025"/>
          <p14:tracePt t="7390" x="1495425" y="5362575"/>
          <p14:tracePt t="7402" x="1425575" y="5403850"/>
          <p14:tracePt t="7406" x="1412875" y="5403850"/>
          <p14:tracePt t="7418" x="1412875" y="5418138"/>
          <p14:tracePt t="7496" x="1412875" y="5445125"/>
          <p14:tracePt t="7501" x="1412875" y="5459413"/>
          <p14:tracePt t="7512" x="1412875" y="5472113"/>
          <p14:tracePt t="7517" x="1412875" y="5486400"/>
          <p14:tracePt t="7528" x="1412875" y="5500688"/>
          <p14:tracePt t="7550" x="1412875" y="5513388"/>
          <p14:tracePt t="7564" x="1412875" y="5541963"/>
          <p14:tracePt t="7580" x="1398588" y="5568950"/>
          <p14:tracePt t="7594" x="1371600" y="5637213"/>
          <p14:tracePt t="7602" x="1344613" y="5719763"/>
          <p14:tracePt t="7608" x="1289050" y="5843588"/>
          <p14:tracePt t="7612" x="1235075" y="5965825"/>
          <p14:tracePt t="7625" x="1193800" y="6089650"/>
          <p14:tracePt t="7628" x="1138238" y="6213475"/>
          <p14:tracePt t="7642" x="1096963" y="6323013"/>
          <p14:tracePt t="7646" x="1055688" y="6405563"/>
          <p14:tracePt t="7658" x="1028700" y="6473825"/>
          <p14:tracePt t="7662" x="987425" y="6556375"/>
          <p14:tracePt t="7673" x="960438" y="6624638"/>
          <p14:tracePt t="7676" x="919163" y="6692900"/>
          <p14:tracePt t="7690" x="904875" y="6762750"/>
          <p14:tracePt t="7692" x="877888" y="683101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Elements of a Successful Quantitative Research Design</a:t>
            </a:r>
          </a:p>
        </p:txBody>
      </p:sp>
      <p:pic>
        <p:nvPicPr>
          <p:cNvPr id="7172" name="Picture 4" descr="C:\Documents and Settings\emu_cpu\Local Settings\Temporary Internet Files\Content.IE5\0QSGV64R\MCj04369960000[1].wm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00" y="2287588"/>
            <a:ext cx="3186113" cy="31916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82700" y="1915161"/>
            <a:ext cx="4597400" cy="3952240"/>
          </a:xfrm>
        </p:spPr>
        <p:txBody>
          <a:bodyPr/>
          <a:lstStyle/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3000" dirty="0"/>
              <a:t>Provides valid answers to questions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3000" dirty="0"/>
              <a:t>Guides the collection and analysis of data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3000" dirty="0"/>
              <a:t>Provides a scheme and identifies details</a:t>
            </a:r>
          </a:p>
          <a:p>
            <a:pPr marL="228600" indent="-228600">
              <a:buFont typeface="Arial" pitchFamily="34" charset="0"/>
              <a:buChar char="•"/>
              <a:defRPr/>
            </a:pPr>
            <a:r>
              <a:rPr lang="en-US" sz="3000" dirty="0"/>
              <a:t>Maintains constancy of conditions for subjects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C38317-B7FE-948A-28BF-77689045C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69"/>
    </mc:Choice>
    <mc:Fallback xmlns="">
      <p:transition spd="slow" advTm="7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65" x="12109450" y="4937125"/>
          <p14:tracePt t="4481" x="12026900" y="4924425"/>
          <p14:tracePt t="4494" x="11985625" y="4910138"/>
          <p14:tracePt t="4497" x="11944350" y="4910138"/>
          <p14:tracePt t="4510" x="11904663" y="4895850"/>
          <p14:tracePt t="4512" x="11863388" y="4883150"/>
          <p14:tracePt t="4526" x="11834813" y="4868863"/>
          <p14:tracePt t="4527" x="11807825" y="4856163"/>
          <p14:tracePt t="4541" x="11793538" y="4856163"/>
          <p14:tracePt t="4543" x="11793538" y="4841875"/>
          <p14:tracePt t="4557" x="11793538" y="4827588"/>
          <p14:tracePt t="4559" x="11780838" y="4827588"/>
          <p14:tracePt t="4572" x="11780838" y="4814888"/>
          <p14:tracePt t="4575" x="11766550" y="4786313"/>
          <p14:tracePt t="4592" x="11766550" y="4773613"/>
          <p14:tracePt t="4608" x="11753850" y="4759325"/>
          <p14:tracePt t="4641" x="11753850" y="4745038"/>
          <p14:tracePt t="4658" x="11739563" y="4732338"/>
          <p14:tracePt t="4672" x="11725275" y="4705350"/>
          <p14:tracePt t="4687" x="11712575" y="4705350"/>
          <p14:tracePt t="4699" x="11712575" y="4691063"/>
          <p14:tracePt t="4881" x="11698288" y="4691063"/>
          <p14:tracePt t="4897" x="11684000" y="4691063"/>
          <p14:tracePt t="4911" x="11657013" y="4691063"/>
          <p14:tracePt t="4916" x="11642725" y="4691063"/>
          <p14:tracePt t="4928" x="11630025" y="4691063"/>
          <p14:tracePt t="4933" x="11615738" y="4691063"/>
          <p14:tracePt t="4944" x="11603038" y="4691063"/>
          <p14:tracePt t="4992" x="11588750" y="4691063"/>
          <p14:tracePt t="5008" x="11574463" y="4691063"/>
          <p14:tracePt t="5011" x="11561763" y="4691063"/>
          <p14:tracePt t="5020" x="11533188" y="4691063"/>
          <p14:tracePt t="5024" x="11533188" y="4705350"/>
          <p14:tracePt t="5040" x="11520488" y="4705350"/>
          <p14:tracePt t="7152" x="11533188" y="4705350"/>
          <p14:tracePt t="7168" x="11533188" y="4691063"/>
          <p14:tracePt t="7348" x="11533188" y="4705350"/>
          <p14:tracePt t="7366" x="11533188" y="4718050"/>
          <p14:tracePt t="10231" x="11547475" y="4718050"/>
          <p14:tracePt t="10604" x="11533188" y="4718050"/>
          <p14:tracePt t="10633" x="11520488" y="4718050"/>
          <p14:tracePt t="10655" x="11506200" y="4718050"/>
          <p14:tracePt t="10696" x="11491913" y="4718050"/>
          <p14:tracePt t="10732" x="11479213" y="4718050"/>
          <p14:tracePt t="10744" x="11479213" y="4732338"/>
          <p14:tracePt t="10748" x="11464925" y="4732338"/>
          <p14:tracePt t="10760" x="11450638" y="4732338"/>
          <p14:tracePt t="10766" x="11450638" y="4745038"/>
          <p14:tracePt t="10777" x="11423650" y="4759325"/>
          <p14:tracePt t="21186" x="11423650" y="4786313"/>
          <p14:tracePt t="21201" x="11423650" y="4800600"/>
          <p14:tracePt t="21207" x="11423650" y="4814888"/>
          <p14:tracePt t="21753" x="11423650" y="4827588"/>
          <p14:tracePt t="21772" x="11410950" y="4841875"/>
          <p14:tracePt t="22329" x="11410950" y="4856163"/>
          <p14:tracePt t="22349" x="11410950" y="4868863"/>
          <p14:tracePt t="22365" x="11410950" y="4883150"/>
          <p14:tracePt t="22381" x="11410950" y="4895850"/>
          <p14:tracePt t="23669" x="11410950" y="4924425"/>
          <p14:tracePt t="23685" x="11410950" y="4951413"/>
          <p14:tracePt t="23689" x="11410950" y="4965700"/>
          <p14:tracePt t="23700" x="11410950" y="4992688"/>
          <p14:tracePt t="23705" x="11396663" y="5006975"/>
          <p14:tracePt t="23716" x="11396663" y="5019675"/>
          <p14:tracePt t="23721" x="11396663" y="5033963"/>
          <p14:tracePt t="23739" x="11396663" y="5048250"/>
          <p14:tracePt t="23849" x="11396663" y="5060950"/>
          <p14:tracePt t="23861" x="11382375" y="5075238"/>
          <p14:tracePt t="23880" x="11382375" y="5087938"/>
          <p14:tracePt t="23961" x="11369675" y="5102225"/>
          <p14:tracePt t="23980" x="11355388" y="5102225"/>
          <p14:tracePt t="23991" x="11341100" y="5116513"/>
          <p14:tracePt t="23994" x="11341100" y="5129213"/>
          <p14:tracePt t="24007" x="11314113" y="5143500"/>
          <p14:tracePt t="24013" x="11299825" y="5170488"/>
          <p14:tracePt t="24022" x="11287125" y="5199063"/>
          <p14:tracePt t="24028" x="11287125" y="5211763"/>
          <p14:tracePt t="24037" x="11260138" y="5238750"/>
          <p14:tracePt t="24041" x="11245850" y="5267325"/>
          <p14:tracePt t="24056" x="11218863" y="5294313"/>
          <p14:tracePt t="24060" x="11190288" y="5349875"/>
          <p14:tracePt t="24068" x="11149013" y="5403850"/>
          <p14:tracePt t="24071" x="11109325" y="5459413"/>
          <p14:tracePt t="24084" x="11080750" y="5513388"/>
          <p14:tracePt t="24089" x="11039475" y="5568950"/>
          <p14:tracePt t="24100" x="10998200" y="5622925"/>
          <p14:tracePt t="24105" x="10971213" y="5678488"/>
          <p14:tracePt t="24118" x="10944225" y="5705475"/>
          <p14:tracePt t="24122" x="10929938" y="5746750"/>
          <p14:tracePt t="24134" x="10917238" y="5761038"/>
          <p14:tracePt t="24180" x="10902950" y="5761038"/>
          <p14:tracePt t="24196" x="10888663" y="5773738"/>
          <p14:tracePt t="24201" x="10875963" y="5773738"/>
          <p14:tracePt t="24217" x="10847388" y="5788025"/>
          <p14:tracePt t="24229" x="10793413" y="5802313"/>
          <p14:tracePt t="24234" x="10752138" y="5829300"/>
          <p14:tracePt t="24245" x="10683875" y="5856288"/>
          <p14:tracePt t="24249" x="10587038" y="5884863"/>
          <p14:tracePt t="24261" x="10436225" y="5911850"/>
          <p14:tracePt t="24265" x="10272713" y="5953125"/>
          <p14:tracePt t="24287" x="9874250" y="6021388"/>
          <p14:tracePt t="24293" x="9667875" y="6035675"/>
          <p14:tracePt t="24295" x="9463088" y="6062663"/>
          <p14:tracePt t="24310" x="9244013" y="6062663"/>
          <p14:tracePt t="24313" x="9078913" y="6076950"/>
          <p14:tracePt t="24326" x="8928100" y="6089650"/>
          <p14:tracePt t="24328" x="8804275" y="6089650"/>
          <p14:tracePt t="24343" x="8653463" y="6089650"/>
          <p14:tracePt t="24358" x="8570913" y="6103938"/>
          <p14:tracePt t="24361" x="8488363" y="6116638"/>
          <p14:tracePt t="24376" x="8366125" y="6145213"/>
          <p14:tracePt t="24377" x="8186738" y="6172200"/>
          <p14:tracePt t="24392" x="7981950" y="6199188"/>
          <p14:tracePt t="24393" x="7804150" y="6227763"/>
          <p14:tracePt t="24408" x="7597775" y="6240463"/>
          <p14:tracePt t="24409" x="7419975" y="6254750"/>
          <p14:tracePt t="24421" x="7254875" y="6281738"/>
          <p14:tracePt t="24426" x="7118350" y="6281738"/>
          <p14:tracePt t="24437" x="6980238" y="6296025"/>
          <p14:tracePt t="24442" x="6884988" y="6296025"/>
          <p14:tracePt t="24454" x="6775450" y="6296025"/>
          <p14:tracePt t="24458" x="6665913" y="6296025"/>
          <p14:tracePt t="24469" x="6583363" y="6296025"/>
          <p14:tracePt t="24476" x="6513513" y="6296025"/>
          <p14:tracePt t="24485" x="6432550" y="6296025"/>
          <p14:tracePt t="24492" x="6376988" y="6296025"/>
          <p14:tracePt t="24501" x="6323013" y="6296025"/>
          <p14:tracePt t="24508" x="6294438" y="6296025"/>
          <p14:tracePt t="24517" x="6281738" y="6296025"/>
          <p14:tracePt t="24533" x="6281738" y="6281738"/>
          <p14:tracePt t="24538" x="6281738" y="6254750"/>
          <p14:tracePt t="24549" x="6281738" y="6227763"/>
          <p14:tracePt t="24554" x="6281738" y="6172200"/>
          <p14:tracePt t="24565" x="6267450" y="6103938"/>
          <p14:tracePt t="24569" x="6253163" y="6021388"/>
          <p14:tracePt t="24581" x="6226175" y="5924550"/>
          <p14:tracePt t="24585" x="6199188" y="5815013"/>
          <p14:tracePt t="24597" x="6172200" y="5719763"/>
          <p14:tracePt t="24601" x="6130925" y="5622925"/>
          <p14:tracePt t="24613" x="6102350" y="5527675"/>
          <p14:tracePt t="24617" x="6061075" y="5459413"/>
          <p14:tracePt t="24629" x="6034088" y="5391150"/>
          <p14:tracePt t="24633" x="6019800" y="5308600"/>
          <p14:tracePt t="24645" x="6007100" y="5238750"/>
          <p14:tracePt t="24649" x="5992813" y="5184775"/>
          <p14:tracePt t="24661" x="5980113" y="5102225"/>
          <p14:tracePt t="24665" x="5965825" y="5019675"/>
          <p14:tracePt t="24677" x="5951538" y="4951413"/>
          <p14:tracePt t="24681" x="5951538" y="4883150"/>
          <p14:tracePt t="24693" x="5938838" y="4800600"/>
          <p14:tracePt t="24697" x="5938838" y="4718050"/>
          <p14:tracePt t="24709" x="5924550" y="4649788"/>
          <p14:tracePt t="24713" x="5924550" y="4567238"/>
          <p14:tracePt t="24726" x="5924550" y="4498975"/>
          <p14:tracePt t="24729" x="5910263" y="4430713"/>
          <p14:tracePt t="24743" x="5897563" y="4362450"/>
          <p14:tracePt t="24745" x="5883275" y="4306888"/>
          <p14:tracePt t="24759" x="5883275" y="4251325"/>
          <p14:tracePt t="24761" x="5868988" y="4197350"/>
          <p14:tracePt t="24776" x="5868988" y="4156075"/>
          <p14:tracePt t="24777" x="5868988" y="4100513"/>
          <p14:tracePt t="24792" x="5856288" y="4046538"/>
          <p14:tracePt t="24794" x="5856288" y="3990975"/>
          <p14:tracePt t="24808" x="5856288" y="3949700"/>
          <p14:tracePt t="24809" x="5856288" y="3908425"/>
          <p14:tracePt t="24821" x="5856288" y="3867150"/>
          <p14:tracePt t="24826" x="5856288" y="3827463"/>
          <p14:tracePt t="24838" x="5856288" y="3786188"/>
          <p14:tracePt t="24842" x="5856288" y="3744913"/>
          <p14:tracePt t="24855" x="5856288" y="3703638"/>
          <p14:tracePt t="24859" x="5856288" y="3662363"/>
          <p14:tracePt t="24869" x="5856288" y="3621088"/>
          <p14:tracePt t="24876" x="5856288" y="3579813"/>
          <p14:tracePt t="24886" x="5856288" y="3524250"/>
          <p14:tracePt t="24892" x="5856288" y="3484563"/>
          <p14:tracePt t="24901" x="5856288" y="3443288"/>
          <p14:tracePt t="24907" x="5856288" y="3402013"/>
          <p14:tracePt t="24917" x="5856288" y="3373438"/>
          <p14:tracePt t="24921" x="5856288" y="3333750"/>
          <p14:tracePt t="24933" x="5868988" y="3305175"/>
          <p14:tracePt t="24938" x="5868988" y="3263900"/>
          <p14:tracePt t="24949" x="5883275" y="3251200"/>
          <p14:tracePt t="24956" x="5883275" y="3209925"/>
          <p14:tracePt t="24965" x="5883275" y="3181350"/>
          <p14:tracePt t="24969" x="5883275" y="3168650"/>
          <p14:tracePt t="24981" x="5883275" y="3141663"/>
          <p14:tracePt t="24985" x="5883275" y="3127375"/>
          <p14:tracePt t="24997" x="5883275" y="3113088"/>
          <p14:tracePt t="25013" x="5883275" y="3100388"/>
          <p14:tracePt t="25017" x="5897563" y="3086100"/>
          <p14:tracePt t="25029" x="5897563" y="3059113"/>
          <p14:tracePt t="25045" x="5897563" y="3030538"/>
          <p14:tracePt t="25049" x="5910263" y="3003550"/>
          <p14:tracePt t="25061" x="5910263" y="2949575"/>
          <p14:tracePt t="25065" x="5910263" y="2894013"/>
          <p14:tracePt t="25077" x="5924550" y="2838450"/>
          <p14:tracePt t="25081" x="5924550" y="2770188"/>
          <p14:tracePt t="25093" x="5938838" y="2716213"/>
          <p14:tracePt t="25097" x="5938838" y="2647950"/>
          <p14:tracePt t="25109" x="5951538" y="2578100"/>
          <p14:tracePt t="25113" x="5951538" y="2509838"/>
          <p14:tracePt t="25126" x="5951538" y="2414588"/>
          <p14:tracePt t="25129" x="5951538" y="2317750"/>
          <p14:tracePt t="25142" x="5965825" y="2208213"/>
          <p14:tracePt t="25145" x="5965825" y="2112963"/>
          <p14:tracePt t="25159" x="5965825" y="2030413"/>
          <p14:tracePt t="25161" x="5965825" y="1962150"/>
          <p14:tracePt t="25176" x="5965825" y="1906588"/>
          <p14:tracePt t="25178" x="5965825" y="1851025"/>
          <p14:tracePt t="25192" x="5965825" y="1797050"/>
          <p14:tracePt t="25194" x="5965825" y="1755775"/>
          <p14:tracePt t="25205" x="5965825" y="1714500"/>
          <p14:tracePt t="25210" x="5951538" y="1687513"/>
          <p14:tracePt t="25222" x="5951538" y="1658938"/>
          <p14:tracePt t="25226" x="5938838" y="1646238"/>
          <p14:tracePt t="25238" x="5938838" y="1631950"/>
          <p14:tracePt t="25255" x="5924550" y="1631950"/>
          <p14:tracePt t="25259" x="5924550" y="1619250"/>
          <p14:tracePt t="25285" x="5910263" y="1619250"/>
          <p14:tracePt t="25317" x="5897563" y="1619250"/>
          <p14:tracePt t="25338" x="5883275" y="1619250"/>
          <p14:tracePt t="25351" x="5868988" y="1619250"/>
          <p14:tracePt t="25355" x="5842000" y="1619250"/>
          <p14:tracePt t="25367" x="5815013" y="1619250"/>
          <p14:tracePt t="25371" x="5788025" y="1619250"/>
          <p14:tracePt t="25381" x="5746750" y="1619250"/>
          <p14:tracePt t="25385" x="5718175" y="1619250"/>
          <p14:tracePt t="25399" x="5691188" y="1619250"/>
          <p14:tracePt t="25403" x="5664200" y="1619250"/>
          <p14:tracePt t="25415" x="5637213" y="1619250"/>
          <p14:tracePt t="25419" x="5595938" y="1619250"/>
          <p14:tracePt t="25435" x="5567363" y="1604963"/>
          <p14:tracePt t="25445" x="5526088" y="1604963"/>
          <p14:tracePt t="25449" x="5472113" y="1590675"/>
          <p14:tracePt t="25461" x="5403850" y="1590675"/>
          <p14:tracePt t="25465" x="5335588" y="1577975"/>
          <p14:tracePt t="25479" x="5265738" y="1577975"/>
          <p14:tracePt t="25483" x="5197475" y="1563688"/>
          <p14:tracePt t="25495" x="5114925" y="1549400"/>
          <p14:tracePt t="25499" x="5046663" y="1536700"/>
          <p14:tracePt t="25510" x="4964113" y="1536700"/>
          <p14:tracePt t="25513" x="4895850" y="1522413"/>
          <p14:tracePt t="25527" x="4841875" y="1508125"/>
          <p14:tracePt t="25531" x="4786313" y="1495425"/>
          <p14:tracePt t="25543" x="4730750" y="1495425"/>
          <p14:tracePt t="25545" x="4691063" y="1481138"/>
          <p14:tracePt t="25560" x="4649788" y="1481138"/>
          <p14:tracePt t="25563" x="4621213" y="1466850"/>
          <p14:tracePt t="25576" x="4594225" y="1466850"/>
          <p14:tracePt t="25578" x="4579938" y="1466850"/>
          <p14:tracePt t="25590" x="4552950" y="1466850"/>
          <p14:tracePt t="25593" x="4525963" y="1466850"/>
          <p14:tracePt t="25605" x="4498975" y="1466850"/>
          <p14:tracePt t="25610" x="4457700" y="1466850"/>
          <p14:tracePt t="25627" x="4360863" y="1466850"/>
          <p14:tracePt t="25641" x="4306888" y="1466850"/>
          <p14:tracePt t="25643" x="4251325" y="1466850"/>
          <p14:tracePt t="25653" x="4127500" y="1466850"/>
          <p14:tracePt t="25660" x="4005263" y="1466850"/>
          <p14:tracePt t="25672" x="3867150" y="1466850"/>
          <p14:tracePt t="25677" x="3771900" y="1466850"/>
          <p14:tracePt t="25689" x="3648075" y="1466850"/>
          <p14:tracePt t="25693" x="3538538" y="1466850"/>
          <p14:tracePt t="25701" x="3455988" y="1454150"/>
          <p14:tracePt t="25705" x="3373438" y="1454150"/>
          <p14:tracePt t="25719" x="3305175" y="1439863"/>
          <p14:tracePt t="25726" x="3249613" y="1439863"/>
          <p14:tracePt t="25735" x="3209925" y="1439863"/>
          <p14:tracePt t="25741" x="3168650" y="1439863"/>
          <p14:tracePt t="25751" x="3140075" y="1439863"/>
          <p14:tracePt t="25755" x="3098800" y="1427163"/>
          <p14:tracePt t="25767" x="3057525" y="1427163"/>
          <p14:tracePt t="25772" x="3017838" y="1427163"/>
          <p14:tracePt t="25783" x="2962275" y="1427163"/>
          <p14:tracePt t="25789" x="2906713" y="1427163"/>
          <p14:tracePt t="25799" x="2825750" y="1427163"/>
          <p14:tracePt t="25803" x="2728913" y="1427163"/>
          <p14:tracePt t="25815" x="2646363" y="1427163"/>
          <p14:tracePt t="25819" x="2563813" y="1427163"/>
          <p14:tracePt t="25829" x="2454275" y="1427163"/>
          <p14:tracePt t="25833" x="2373313" y="1427163"/>
          <p14:tracePt t="25847" x="2262188" y="1427163"/>
          <p14:tracePt t="25851" x="2152650" y="1427163"/>
          <p14:tracePt t="25863" x="2057400" y="1427163"/>
          <p14:tracePt t="25867" x="1974850" y="1427163"/>
          <p14:tracePt t="25879" x="1865313" y="1427163"/>
          <p14:tracePt t="25883" x="1782763" y="1427163"/>
          <p14:tracePt t="25895" x="1687513" y="1427163"/>
          <p14:tracePt t="25899" x="1604963" y="1427163"/>
          <p14:tracePt t="25911" x="1522413" y="1427163"/>
          <p14:tracePt t="25915" x="1439863" y="1427163"/>
          <p14:tracePt t="25927" x="1398588" y="1427163"/>
          <p14:tracePt t="25931" x="1357313" y="1439863"/>
          <p14:tracePt t="25943" x="1344613" y="1439863"/>
          <p14:tracePt t="25960" x="1344613" y="1454150"/>
          <p14:tracePt t="25976" x="1344613" y="1466850"/>
          <p14:tracePt t="25979" x="1344613" y="1481138"/>
          <p14:tracePt t="25993" x="1330325" y="1508125"/>
          <p14:tracePt t="25995" x="1330325" y="1536700"/>
          <p14:tracePt t="26010" x="1316038" y="1549400"/>
          <p14:tracePt t="26011" x="1316038" y="1577975"/>
          <p14:tracePt t="26026" x="1316038" y="1590675"/>
          <p14:tracePt t="26028" x="1316038" y="1619250"/>
          <p14:tracePt t="26040" x="1316038" y="1658938"/>
          <p14:tracePt t="26044" x="1330325" y="1700213"/>
          <p14:tracePt t="26056" x="1385888" y="1770063"/>
          <p14:tracePt t="26061" x="1466850" y="1809750"/>
          <p14:tracePt t="26072" x="1631950" y="1838325"/>
          <p14:tracePt t="26076" x="1838325" y="1865313"/>
          <p14:tracePt t="26087" x="2070100" y="1892300"/>
          <p14:tracePt t="26093" x="2332038" y="1906588"/>
          <p14:tracePt t="26104" x="2536825" y="1906588"/>
          <p14:tracePt t="26110" x="2619375" y="1906588"/>
          <p14:tracePt t="26119" x="2646363" y="1865313"/>
          <p14:tracePt t="26126" x="2660650" y="1809750"/>
          <p14:tracePt t="26501" x="2646363" y="1824038"/>
          <p14:tracePt t="26513" x="2633663" y="1906588"/>
          <p14:tracePt t="26518" x="2633663" y="1920875"/>
          <p14:tracePt t="26534" x="2633663" y="1906588"/>
          <p14:tracePt t="26546" x="2646363" y="1892300"/>
          <p14:tracePt t="26548" x="2646363" y="1865313"/>
          <p14:tracePt t="26562" x="2646363" y="1851025"/>
          <p14:tracePt t="26564" x="2646363" y="1838325"/>
          <p14:tracePt t="26578" x="2646363" y="1824038"/>
          <p14:tracePt t="26594" x="2646363" y="1809750"/>
          <p14:tracePt t="26709" x="2646363" y="1797050"/>
          <p14:tracePt t="26726" x="2633663" y="1770063"/>
          <p14:tracePt t="26737" x="2605088" y="1755775"/>
          <p14:tracePt t="26742" x="2592388" y="1728788"/>
          <p14:tracePt t="26752" x="2578100" y="1714500"/>
          <p14:tracePt t="26758" x="2563813" y="1700213"/>
          <p14:tracePt t="26768" x="2551113" y="1673225"/>
          <p14:tracePt t="26774" x="2536825" y="1658938"/>
          <p14:tracePt t="26784" x="2524125" y="1646238"/>
          <p14:tracePt t="26788" x="2509838" y="1631950"/>
          <p14:tracePt t="26804" x="2509838" y="1619250"/>
          <p14:tracePt t="26832" x="2495550" y="1619250"/>
          <p14:tracePt t="26836" x="2495550" y="1604963"/>
          <p14:tracePt t="26848" x="2482850" y="1590675"/>
          <p14:tracePt t="26864" x="2454275" y="1563688"/>
          <p14:tracePt t="26868" x="2441575" y="1563688"/>
          <p14:tracePt t="26883" x="2427288" y="1549400"/>
          <p14:tracePt t="26886" x="2400300" y="1549400"/>
          <p14:tracePt t="26898" x="2386013" y="1536700"/>
          <p14:tracePt t="26902" x="2359025" y="1536700"/>
          <p14:tracePt t="26914" x="2344738" y="1522413"/>
          <p14:tracePt t="26918" x="2303463" y="1522413"/>
          <p14:tracePt t="26930" x="2290763" y="1522413"/>
          <p14:tracePt t="26950" x="2276475" y="1522413"/>
          <p14:tracePt t="26963" x="2249488" y="1522413"/>
          <p14:tracePt t="26979" x="2235200" y="1522413"/>
          <p14:tracePt t="26983" x="2222500" y="1522413"/>
          <p14:tracePt t="26991" x="2208213" y="1522413"/>
          <p14:tracePt t="26997" x="2181225" y="1522413"/>
          <p14:tracePt t="27012" x="2152650" y="1522413"/>
          <p14:tracePt t="27015" x="2125663" y="1536700"/>
          <p14:tracePt t="27025" x="2098675" y="1549400"/>
          <p14:tracePt t="27030" x="2057400" y="1563688"/>
          <p14:tracePt t="27044" x="2030413" y="1577975"/>
          <p14:tracePt t="27046" x="1989138" y="1604963"/>
          <p14:tracePt t="27061" x="1947863" y="1619250"/>
          <p14:tracePt t="27062" x="1919288" y="1631950"/>
          <p14:tracePt t="27073" x="1879600" y="1646238"/>
          <p14:tracePt t="27078" x="1824038" y="1658938"/>
          <p14:tracePt t="27088" x="1797050" y="1673225"/>
          <p14:tracePt t="27094" x="1741488" y="1673225"/>
          <p14:tracePt t="27107" x="1714500" y="1673225"/>
          <p14:tracePt t="27111" x="1673225" y="1687513"/>
          <p14:tracePt t="27119" x="1631950" y="1700213"/>
          <p14:tracePt t="27123" x="1604963" y="1700213"/>
          <p14:tracePt t="27135" x="1576388" y="1714500"/>
          <p14:tracePt t="27140" x="1563688" y="1714500"/>
          <p14:tracePt t="27153" x="1549400" y="1714500"/>
          <p14:tracePt t="27189" x="1549400" y="1728788"/>
          <p14:tracePt t="27201" x="1536700" y="1728788"/>
          <p14:tracePt t="27206" x="1536700" y="1741488"/>
          <p14:tracePt t="27217" x="1522413" y="1755775"/>
          <p14:tracePt t="27221" x="1508125" y="1755775"/>
          <p14:tracePt t="27233" x="1495425" y="1782763"/>
          <p14:tracePt t="27238" x="1481138" y="1809750"/>
          <p14:tracePt t="27247" x="1481138" y="1824038"/>
          <p14:tracePt t="27251" x="1466850" y="1851025"/>
          <p14:tracePt t="27265" x="1454150" y="1879600"/>
          <p14:tracePt t="27269" x="1454150" y="1892300"/>
          <p14:tracePt t="27281" x="1439863" y="1920875"/>
          <p14:tracePt t="27291" x="1439863" y="1933575"/>
          <p14:tracePt t="27295" x="1439863" y="1947863"/>
          <p14:tracePt t="27313" x="1439863" y="1962150"/>
          <p14:tracePt t="27331" x="1439863" y="1974850"/>
          <p14:tracePt t="27345" x="1425575" y="1974850"/>
          <p14:tracePt t="27362" x="1425575" y="1989138"/>
          <p14:tracePt t="27365" x="1425575" y="2001838"/>
          <p14:tracePt t="27379" x="1425575" y="2030413"/>
          <p14:tracePt t="27394" x="1425575" y="2043113"/>
          <p14:tracePt t="27397" x="1425575" y="2057400"/>
          <p14:tracePt t="27411" x="1425575" y="2071688"/>
          <p14:tracePt t="27413" x="1425575" y="2098675"/>
          <p14:tracePt t="27428" x="1425575" y="2112963"/>
          <p14:tracePt t="27429" x="1425575" y="2139950"/>
          <p14:tracePt t="27443" x="1425575" y="2152650"/>
          <p14:tracePt t="27446" x="1425575" y="2166938"/>
          <p14:tracePt t="27457" x="1425575" y="2181225"/>
          <p14:tracePt t="27462" x="1425575" y="2208213"/>
          <p14:tracePt t="27474" x="1425575" y="2222500"/>
          <p14:tracePt t="27478" x="1425575" y="2249488"/>
          <p14:tracePt t="27490" x="1425575" y="2276475"/>
          <p14:tracePt t="27495" x="1425575" y="2305050"/>
          <p14:tracePt t="27507" x="1425575" y="2344738"/>
          <p14:tracePt t="27511" x="1425575" y="2373313"/>
          <p14:tracePt t="27522" x="1425575" y="2400300"/>
          <p14:tracePt t="27527" x="1425575" y="2441575"/>
          <p14:tracePt t="27537" x="1425575" y="2455863"/>
          <p14:tracePt t="27543" x="1425575" y="2482850"/>
          <p14:tracePt t="27553" x="1425575" y="2495550"/>
          <p14:tracePt t="27557" x="1425575" y="2509838"/>
          <p14:tracePt t="27569" x="1425575" y="2536825"/>
          <p14:tracePt t="27574" x="1412875" y="2565400"/>
          <p14:tracePt t="27585" x="1412875" y="2578100"/>
          <p14:tracePt t="27591" x="1412875" y="2606675"/>
          <p14:tracePt t="27601" x="1412875" y="2647950"/>
          <p14:tracePt t="27605" x="1398588" y="2701925"/>
          <p14:tracePt t="27617" x="1398588" y="2728913"/>
          <p14:tracePt t="27621" x="1385888" y="2784475"/>
          <p14:tracePt t="27633" x="1385888" y="2825750"/>
          <p14:tracePt t="27637" x="1385888" y="2879725"/>
          <p14:tracePt t="27649" x="1371600" y="2935288"/>
          <p14:tracePt t="27653" x="1371600" y="2990850"/>
          <p14:tracePt t="27665" x="1357313" y="3044825"/>
          <p14:tracePt t="27669" x="1357313" y="3113088"/>
          <p14:tracePt t="27681" x="1357313" y="3154363"/>
          <p14:tracePt t="27685" x="1357313" y="3222625"/>
          <p14:tracePt t="27697" x="1344613" y="3278188"/>
          <p14:tracePt t="27701" x="1344613" y="3333750"/>
          <p14:tracePt t="27713" x="1344613" y="3373438"/>
          <p14:tracePt t="27717" x="1344613" y="3443288"/>
          <p14:tracePt t="27729" x="1344613" y="3484563"/>
          <p14:tracePt t="27733" x="1344613" y="3538538"/>
          <p14:tracePt t="27745" x="1344613" y="3579813"/>
          <p14:tracePt t="27749" x="1344613" y="3635375"/>
          <p14:tracePt t="27762" x="1344613" y="3662363"/>
          <p14:tracePt t="27765" x="1344613" y="3703638"/>
          <p14:tracePt t="27778" x="1344613" y="3730625"/>
          <p14:tracePt t="27781" x="1344613" y="3757613"/>
          <p14:tracePt t="27795" x="1344613" y="3771900"/>
          <p14:tracePt t="27797" x="1344613" y="3813175"/>
          <p14:tracePt t="27811" x="1344613" y="3840163"/>
          <p14:tracePt t="27813" x="1357313" y="3881438"/>
          <p14:tracePt t="27828" x="1357313" y="3922713"/>
          <p14:tracePt t="27829" x="1385888" y="3963988"/>
          <p14:tracePt t="27842" x="1398588" y="4019550"/>
          <p14:tracePt t="27846" x="1412875" y="4046538"/>
          <p14:tracePt t="27859" x="1425575" y="4073525"/>
          <p14:tracePt t="27862" x="1439863" y="4100513"/>
          <p14:tracePt t="27874" x="1454150" y="4100513"/>
          <p14:tracePt t="27878" x="1466850" y="4114800"/>
          <p14:tracePt t="27891" x="1481138" y="4114800"/>
          <p14:tracePt t="27895" x="1481138" y="4100513"/>
          <p14:tracePt t="27905" x="1481138" y="4073525"/>
          <p14:tracePt t="27912" x="1481138" y="4005263"/>
          <p14:tracePt t="27921" x="1481138" y="3922713"/>
          <p14:tracePt t="27928" x="1495425" y="3813175"/>
          <p14:tracePt t="27937" x="1508125" y="3730625"/>
          <p14:tracePt t="27942" x="1508125" y="3648075"/>
          <p14:tracePt t="27953" x="1508125" y="3579813"/>
          <p14:tracePt t="27958" x="1508125" y="3524250"/>
          <p14:tracePt t="27969" x="1508125" y="3387725"/>
          <p14:tracePt t="27974" x="1495425" y="3251200"/>
          <p14:tracePt t="28183" x="1508125" y="3222625"/>
          <p14:tracePt t="28196" x="1536700" y="3154363"/>
          <p14:tracePt t="28200" x="1576388" y="3071813"/>
          <p14:tracePt t="28212" x="1590675" y="3030538"/>
          <p14:tracePt t="28216" x="1590675" y="2990850"/>
          <p14:tracePt t="28227" x="1604963" y="2962275"/>
          <p14:tracePt t="28230" x="1604963" y="2935288"/>
          <p14:tracePt t="28241" x="1604963" y="2921000"/>
          <p14:tracePt t="28376" x="1617663" y="2921000"/>
          <p14:tracePt t="28389" x="1631950" y="2894013"/>
          <p14:tracePt t="28395" x="1658938" y="2879725"/>
          <p14:tracePt t="28404" x="1673225" y="2852738"/>
          <p14:tracePt t="28411" x="1687513" y="2838450"/>
          <p14:tracePt t="28423" x="1700213" y="2825750"/>
          <p14:tracePt t="28436" x="1714500" y="2811463"/>
          <p14:tracePt t="28442" x="1741488" y="2770188"/>
          <p14:tracePt t="28452" x="1768475" y="2743200"/>
          <p14:tracePt t="28456" x="1797050" y="2716213"/>
          <p14:tracePt t="28466" x="1809750" y="2687638"/>
          <p14:tracePt t="28470" x="1824038" y="2674938"/>
          <p14:tracePt t="28484" x="1838325" y="2660650"/>
          <p14:tracePt t="28706" x="1824038" y="2660650"/>
          <p14:tracePt t="28710" x="1824038" y="2674938"/>
          <p14:tracePt t="28869" x="1809750" y="2687638"/>
          <p14:tracePt t="28874" x="1797050" y="2687638"/>
          <p14:tracePt t="28885" x="1768475" y="2716213"/>
          <p14:tracePt t="28890" x="1755775" y="2716213"/>
          <p14:tracePt t="28903" x="1741488" y="2728913"/>
          <p14:tracePt t="29081" x="1755775" y="2716213"/>
          <p14:tracePt t="29094" x="1755775" y="2701925"/>
          <p14:tracePt t="29098" x="1768475" y="2674938"/>
          <p14:tracePt t="29110" x="1782763" y="2647950"/>
          <p14:tracePt t="29114" x="1797050" y="2619375"/>
          <p14:tracePt t="29126" x="1824038" y="2592388"/>
          <p14:tracePt t="29129" x="1838325" y="2592388"/>
          <p14:tracePt t="29140" x="1838325" y="2578100"/>
          <p14:tracePt t="29190" x="1851025" y="2578100"/>
          <p14:tracePt t="29205" x="1865313" y="2578100"/>
          <p14:tracePt t="29211" x="1879600" y="2578100"/>
          <p14:tracePt t="29221" x="1892300" y="2592388"/>
          <p14:tracePt t="29228" x="1919288" y="2592388"/>
          <p14:tracePt t="29236" x="1933575" y="2592388"/>
          <p14:tracePt t="29240" x="1960563" y="2592388"/>
          <p14:tracePt t="29321" x="1974850" y="2592388"/>
          <p14:tracePt t="29332" x="1989138" y="2565400"/>
          <p14:tracePt t="29336" x="2016125" y="2536825"/>
          <p14:tracePt t="29348" x="2030413" y="2509838"/>
          <p14:tracePt t="29351" x="2043113" y="2482850"/>
          <p14:tracePt t="29367" x="2043113" y="2468563"/>
          <p14:tracePt t="29577" x="2030413" y="2468563"/>
          <p14:tracePt t="29657" x="2016125" y="2468563"/>
          <p14:tracePt t="29670" x="1989138" y="2468563"/>
          <p14:tracePt t="29685" x="1974850" y="2468563"/>
          <p14:tracePt t="29700" x="1960563" y="2468563"/>
          <p14:tracePt t="29781" x="1947863" y="2468563"/>
          <p14:tracePt t="29786" x="1933575" y="2482850"/>
          <p14:tracePt t="29798" x="1906588" y="2482850"/>
          <p14:tracePt t="29804" x="1892300" y="2495550"/>
          <p14:tracePt t="29814" x="1865313" y="2509838"/>
          <p14:tracePt t="29819" x="1838325" y="2524125"/>
          <p14:tracePt t="29829" x="1809750" y="2536825"/>
          <p14:tracePt t="29835" x="1797050" y="2565400"/>
          <p14:tracePt t="29846" x="1768475" y="2578100"/>
          <p14:tracePt t="29861" x="1755775" y="2592388"/>
          <p14:tracePt t="29864" x="1741488" y="2592388"/>
          <p14:tracePt t="29880" x="1741488" y="2606675"/>
          <p14:tracePt t="30899" x="1755775" y="2606675"/>
          <p14:tracePt t="30913" x="1768475" y="2606675"/>
          <p14:tracePt t="30918" x="1782763" y="2606675"/>
          <p14:tracePt t="30927" x="1797050" y="2606675"/>
          <p14:tracePt t="30933" x="1809750" y="2606675"/>
          <p14:tracePt t="30942" x="1838325" y="2606675"/>
          <p14:tracePt t="30948" x="1879600" y="2606675"/>
          <p14:tracePt t="30957" x="1906588" y="2606675"/>
          <p14:tracePt t="30964" x="1947863" y="2606675"/>
          <p14:tracePt t="30973" x="1989138" y="2606675"/>
          <p14:tracePt t="30978" x="2016125" y="2606675"/>
          <p14:tracePt t="30989" x="2070100" y="2606675"/>
          <p14:tracePt t="30994" x="2111375" y="2606675"/>
          <p14:tracePt t="31005" x="2181225" y="2592388"/>
          <p14:tracePt t="31010" x="2235200" y="2592388"/>
          <p14:tracePt t="31021" x="2290763" y="2592388"/>
          <p14:tracePt t="31027" x="2344738" y="2592388"/>
          <p14:tracePt t="31039" x="2386013" y="2592388"/>
          <p14:tracePt t="31043" x="2441575" y="2592388"/>
          <p14:tracePt t="31053" x="2482850" y="2592388"/>
          <p14:tracePt t="31057" x="2524125" y="2592388"/>
          <p14:tracePt t="31071" x="2563813" y="2592388"/>
          <p14:tracePt t="31077" x="2619375" y="2592388"/>
          <p14:tracePt t="31085" x="2660650" y="2592388"/>
          <p14:tracePt t="31089" x="2687638" y="2592388"/>
          <p14:tracePt t="31101" x="2728913" y="2592388"/>
          <p14:tracePt t="31105" x="2770188" y="2592388"/>
          <p14:tracePt t="31117" x="2811463" y="2592388"/>
          <p14:tracePt t="31121" x="2852738" y="2592388"/>
          <p14:tracePt t="31133" x="2894013" y="2592388"/>
          <p14:tracePt t="31137" x="2935288" y="2592388"/>
          <p14:tracePt t="31151" x="2976563" y="2592388"/>
          <p14:tracePt t="31155" x="3003550" y="2592388"/>
          <p14:tracePt t="31165" x="3030538" y="2606675"/>
          <p14:tracePt t="31169" x="3044825" y="2606675"/>
          <p14:tracePt t="31183" x="3057525" y="2606675"/>
          <p14:tracePt t="31187" x="3071813" y="2606675"/>
          <p14:tracePt t="31203" x="3086100" y="2606675"/>
          <p14:tracePt t="31281" x="3098800" y="2606675"/>
          <p14:tracePt t="31286" x="3113088" y="2606675"/>
          <p14:tracePt t="31298" x="3140075" y="2606675"/>
          <p14:tracePt t="31305" x="3154363" y="2606675"/>
          <p14:tracePt t="31329" x="3168650" y="2606675"/>
          <p14:tracePt t="31573" x="3181350" y="2606675"/>
          <p14:tracePt t="31585" x="3195638" y="2606675"/>
          <p14:tracePt t="31590" x="3209925" y="2606675"/>
          <p14:tracePt t="32305" x="3209925" y="2592388"/>
          <p14:tracePt t="32321" x="3209925" y="2578100"/>
          <p14:tracePt t="32327" x="3209925" y="2565400"/>
          <p14:tracePt t="32341" x="3222625" y="2536825"/>
          <p14:tracePt t="32355" x="3236913" y="2524125"/>
          <p14:tracePt t="32367" x="3236913" y="2509838"/>
          <p14:tracePt t="33191" x="3249613" y="2509838"/>
          <p14:tracePt t="33203" x="3263900" y="2509838"/>
          <p14:tracePt t="33207" x="3278188" y="2509838"/>
          <p14:tracePt t="33220" x="3305175" y="2509838"/>
          <p14:tracePt t="33234" x="3332163" y="2509838"/>
          <p14:tracePt t="33238" x="3360738" y="2509838"/>
          <p14:tracePt t="33251" x="3387725" y="2509838"/>
          <p14:tracePt t="33254" x="3429000" y="2509838"/>
          <p14:tracePt t="33267" x="3455988" y="2509838"/>
          <p14:tracePt t="33270" x="3482975" y="2524125"/>
          <p14:tracePt t="36338" x="3482975" y="2536825"/>
          <p14:tracePt t="36343" x="3470275" y="2536825"/>
          <p14:tracePt t="36354" x="3441700" y="2565400"/>
          <p14:tracePt t="36357" x="3414713" y="2592388"/>
          <p14:tracePt t="36370" x="3387725" y="2633663"/>
          <p14:tracePt t="36373" x="3360738" y="2660650"/>
          <p14:tracePt t="36385" x="3332163" y="2687638"/>
          <p14:tracePt t="36387" x="3319463" y="2716213"/>
          <p14:tracePt t="36402" x="3290888" y="2743200"/>
          <p14:tracePt t="36404" x="3278188" y="2770188"/>
          <p14:tracePt t="36421" x="3249613" y="2784475"/>
          <p14:tracePt t="36431" x="3236913" y="2784475"/>
          <p14:tracePt t="36436" x="3236913" y="2798763"/>
          <p14:tracePt t="36448" x="3222625" y="2798763"/>
          <p14:tracePt t="36452" x="3209925" y="2811463"/>
          <p14:tracePt t="36465" x="3195638" y="2811463"/>
          <p14:tracePt t="36468" x="3168650" y="2825750"/>
          <p14:tracePt t="36482" x="3127375" y="2838450"/>
          <p14:tracePt t="36486" x="3071813" y="2867025"/>
          <p14:tracePt t="36498" x="3030538" y="2879725"/>
          <p14:tracePt t="36503" x="2962275" y="2908300"/>
          <p14:tracePt t="36514" x="2879725" y="2935288"/>
          <p14:tracePt t="36519" x="2797175" y="2962275"/>
          <p14:tracePt t="36527" x="2701925" y="2976563"/>
          <p14:tracePt t="36531" x="2605088" y="2990850"/>
          <p14:tracePt t="36545" x="2509838" y="3003550"/>
          <p14:tracePt t="36552" x="2413000" y="3003550"/>
          <p14:tracePt t="36561" x="2332038" y="3003550"/>
          <p14:tracePt t="36567" x="2276475" y="3017838"/>
          <p14:tracePt t="36575" x="2235200" y="3017838"/>
          <p14:tracePt t="36609" x="2222500" y="3017838"/>
          <p14:tracePt t="36625" x="2208213" y="3030538"/>
          <p14:tracePt t="36639" x="2181225" y="3030538"/>
          <p14:tracePt t="36643" x="2152650" y="3030538"/>
          <p14:tracePt t="36657" x="2111375" y="3044825"/>
          <p14:tracePt t="36661" x="2070100" y="3059113"/>
          <p14:tracePt t="36671" x="2016125" y="3086100"/>
          <p14:tracePt t="36675" x="1960563" y="3100388"/>
          <p14:tracePt t="36689" x="1906588" y="3141663"/>
          <p14:tracePt t="36693" x="1838325" y="3168650"/>
          <p14:tracePt t="36703" x="1782763" y="3195638"/>
          <p14:tracePt t="36707" x="1728788" y="3236913"/>
          <p14:tracePt t="36720" x="1687513" y="3251200"/>
          <p14:tracePt t="36723" x="1658938" y="3278188"/>
          <p14:tracePt t="36737" x="1631950" y="3292475"/>
          <p14:tracePt t="36831" x="1617663" y="3319463"/>
          <p14:tracePt t="36835" x="1604963" y="3333750"/>
          <p14:tracePt t="36848" x="1590675" y="3360738"/>
          <p14:tracePt t="36852" x="1576388" y="3373438"/>
          <p14:tracePt t="36867" x="1576388" y="3387725"/>
          <p14:tracePt t="36870" x="1576388" y="3402013"/>
          <p14:tracePt t="36881" x="1563688" y="3414713"/>
          <p14:tracePt t="36898" x="1563688" y="3429000"/>
          <p14:tracePt t="36903" x="1563688" y="3443288"/>
          <p14:tracePt t="36914" x="1549400" y="3455988"/>
          <p14:tracePt t="36919" x="1549400" y="3470275"/>
          <p14:tracePt t="36929" x="1549400" y="3484563"/>
          <p14:tracePt t="36936" x="1549400" y="3497263"/>
          <p14:tracePt t="36945" x="1549400" y="3511550"/>
          <p14:tracePt t="36952" x="1536700" y="3524250"/>
          <p14:tracePt t="36961" x="1536700" y="3552825"/>
          <p14:tracePt t="36965" x="1522413" y="3579813"/>
          <p14:tracePt t="36977" x="1508125" y="3594100"/>
          <p14:tracePt t="36982" x="1508125" y="3606800"/>
          <p14:tracePt t="36993" x="1495425" y="3621088"/>
          <p14:tracePt t="36999" x="1495425" y="3635375"/>
          <p14:tracePt t="37009" x="1481138" y="3662363"/>
          <p14:tracePt t="37015" x="1466850" y="3689350"/>
          <p14:tracePt t="37025" x="1454150" y="3703638"/>
          <p14:tracePt t="37029" x="1439863" y="3730625"/>
          <p14:tracePt t="37041" x="1439863" y="3744913"/>
          <p14:tracePt t="37045" x="1439863" y="3757613"/>
          <p14:tracePt t="37057" x="1439863" y="3771900"/>
          <p14:tracePt t="37061" x="1425575" y="3786188"/>
          <p14:tracePt t="37077" x="1425575" y="3798888"/>
          <p14:tracePt t="37187" x="1425575" y="3813175"/>
          <p14:tracePt t="37223" x="1425575" y="3827463"/>
          <p14:tracePt t="37234" x="1412875" y="3840163"/>
          <p14:tracePt t="37250" x="1412875" y="3854450"/>
          <p14:tracePt t="37286" x="1412875" y="3867150"/>
          <p14:tracePt t="37511" x="1398588" y="3881438"/>
          <p14:tracePt t="37523" x="1398588" y="3895725"/>
          <p14:tracePt t="37527" x="1385888" y="3908425"/>
          <p14:tracePt t="37541" x="1371600" y="3922713"/>
          <p14:tracePt t="37545" x="1357313" y="3937000"/>
          <p14:tracePt t="37554" x="1357313" y="3949700"/>
          <p14:tracePt t="37558" x="1344613" y="3963988"/>
          <p14:tracePt t="37572" x="1330325" y="3990975"/>
          <p14:tracePt t="37574" x="1330325" y="4005263"/>
          <p14:tracePt t="37588" x="1330325" y="4019550"/>
          <p14:tracePt t="37589" x="1316038" y="4032250"/>
          <p14:tracePt t="40939" x="1330325" y="4032250"/>
          <p14:tracePt t="40947" x="1344613" y="4005263"/>
          <p14:tracePt t="40956" x="1371600" y="3978275"/>
          <p14:tracePt t="40961" x="1398588" y="3963988"/>
          <p14:tracePt t="40970" x="1412875" y="3937000"/>
          <p14:tracePt t="40985" x="1425575" y="3937000"/>
          <p14:tracePt t="41292" x="1439863" y="3922713"/>
          <p14:tracePt t="41296" x="1481138" y="3922713"/>
          <p14:tracePt t="41307" x="1604963" y="3922713"/>
          <p14:tracePt t="41311" x="1809750" y="3922713"/>
          <p14:tracePt t="41324" x="2070100" y="3908425"/>
          <p14:tracePt t="41326" x="2317750" y="3908425"/>
          <p14:tracePt t="41339" x="2578100" y="3908425"/>
          <p14:tracePt t="41341" x="2797175" y="3895725"/>
          <p14:tracePt t="41356" x="3003550" y="3881438"/>
          <p14:tracePt t="41358" x="3140075" y="3867150"/>
          <p14:tracePt t="41370" x="3236913" y="3854450"/>
          <p14:tracePt t="41374" x="3305175" y="3854450"/>
          <p14:tracePt t="41385" x="3346450" y="3840163"/>
          <p14:tracePt t="41390" x="3387725" y="3827463"/>
          <p14:tracePt t="41402" x="3414713" y="3827463"/>
          <p14:tracePt t="41407" x="3441700" y="3813175"/>
          <p14:tracePt t="41418" x="3482975" y="3798888"/>
          <p14:tracePt t="41423" x="3538538" y="3786188"/>
          <p14:tracePt t="41433" x="3606800" y="3771900"/>
          <p14:tracePt t="41440" x="3689350" y="3757613"/>
          <p14:tracePt t="41449" x="3813175" y="3716338"/>
          <p14:tracePt t="41456" x="3922713" y="3689350"/>
          <p14:tracePt t="41465" x="4059238" y="3648075"/>
          <p14:tracePt t="41470" x="4183063" y="3606800"/>
          <p14:tracePt t="41481" x="4292600" y="3579813"/>
          <p14:tracePt t="41485" x="4360863" y="3565525"/>
          <p14:tracePt t="41497" x="4402138" y="3538538"/>
          <p14:tracePt t="41502" x="4443413" y="3524250"/>
          <p14:tracePt t="41593" x="4443413" y="3511550"/>
          <p14:tracePt t="41627" x="4443413" y="3497263"/>
          <p14:tracePt t="41658" x="4443413" y="3484563"/>
          <p14:tracePt t="41661" x="4416425" y="3484563"/>
          <p14:tracePt t="41675" x="4375150" y="3484563"/>
          <p14:tracePt t="41679" x="4306888" y="3484563"/>
          <p14:tracePt t="41690" x="4183063" y="3484563"/>
          <p14:tracePt t="41693" x="4044950" y="3470275"/>
          <p14:tracePt t="41707" x="3922713" y="3470275"/>
          <p14:tracePt t="41711" x="3813175" y="3455988"/>
          <p14:tracePt t="41723" x="3743325" y="3443288"/>
          <p14:tracePt t="41727" x="3689350" y="3429000"/>
          <p14:tracePt t="41740" x="3662363" y="3429000"/>
          <p14:tracePt t="41756" x="3648075" y="3414713"/>
          <p14:tracePt t="41769" x="3633788" y="3402013"/>
          <p14:tracePt t="41774" x="3621088" y="3387725"/>
          <p14:tracePt t="41791" x="3606800" y="3373438"/>
          <p14:tracePt t="41802" x="3592513" y="3373438"/>
          <p14:tracePt t="41806" x="3565525" y="3360738"/>
          <p14:tracePt t="41820" x="3551238" y="3346450"/>
          <p14:tracePt t="41823" x="3538538" y="3346450"/>
          <p14:tracePt t="41834" x="3524250" y="3346450"/>
          <p14:tracePt t="41840" x="3511550" y="3346450"/>
          <p14:tracePt t="41852" x="3497263" y="3346450"/>
          <p14:tracePt t="41857" x="3482975" y="3346450"/>
          <p14:tracePt t="41867" x="3470275" y="3346450"/>
          <p14:tracePt t="41874" x="3455988" y="3346450"/>
          <p14:tracePt t="41883" x="3441700" y="3360738"/>
          <p14:tracePt t="41913" x="3441700" y="3373438"/>
          <p14:tracePt t="41917" x="3429000" y="3373438"/>
          <p14:tracePt t="41952" x="3414713" y="3373438"/>
          <p14:tracePt t="41961" x="3414713" y="3387725"/>
          <p14:tracePt t="41965" x="3400425" y="3387725"/>
          <p14:tracePt t="42130" x="3414713" y="3387725"/>
          <p14:tracePt t="42141" x="3429000" y="3387725"/>
          <p14:tracePt t="42148" x="3441700" y="3387725"/>
          <p14:tracePt t="42157" x="3470275" y="3387725"/>
          <p14:tracePt t="42163" x="3511550" y="3387725"/>
          <p14:tracePt t="42172" x="3565525" y="3387725"/>
          <p14:tracePt t="42177" x="3633788" y="3387725"/>
          <p14:tracePt t="42189" x="3703638" y="3402013"/>
          <p14:tracePt t="42192" x="3757613" y="3402013"/>
          <p14:tracePt t="42203" x="3825875" y="3402013"/>
          <p14:tracePt t="42208" x="3867150" y="3402013"/>
          <p14:tracePt t="42219" x="3908425" y="3414713"/>
          <p14:tracePt t="42237" x="3922713" y="3414713"/>
          <p14:tracePt t="42283" x="3935413" y="3414713"/>
          <p14:tracePt t="42287" x="3976688" y="3414713"/>
          <p14:tracePt t="42299" x="4044950" y="3414713"/>
          <p14:tracePt t="42303" x="4114800" y="3414713"/>
          <p14:tracePt t="42315" x="4197350" y="3414713"/>
          <p14:tracePt t="42320" x="4265613" y="3414713"/>
          <p14:tracePt t="42331" x="4306888" y="3414713"/>
          <p14:tracePt t="42337" x="4348163" y="3414713"/>
          <p14:tracePt t="42415" x="4348163" y="3429000"/>
          <p14:tracePt t="42427" x="4333875" y="3429000"/>
          <p14:tracePt t="42431" x="4319588" y="3443288"/>
          <p14:tracePt t="42443" x="4278313" y="3455988"/>
          <p14:tracePt t="42447" x="4224338" y="3470275"/>
          <p14:tracePt t="42459" x="4156075" y="3497263"/>
          <p14:tracePt t="42463" x="4073525" y="3511550"/>
          <p14:tracePt t="42476" x="3922713" y="3538538"/>
          <p14:tracePt t="42479" x="3757613" y="3552825"/>
          <p14:tracePt t="42491" x="3551238" y="3579813"/>
          <p14:tracePt t="42495" x="3332163" y="3606800"/>
          <p14:tracePt t="42508" x="3127375" y="3621088"/>
          <p14:tracePt t="42511" x="2921000" y="3621088"/>
          <p14:tracePt t="42524" x="2716213" y="3635375"/>
          <p14:tracePt t="42527" x="2536825" y="3635375"/>
          <p14:tracePt t="42540" x="2386013" y="3648075"/>
          <p14:tracePt t="42543" x="2276475" y="3648075"/>
          <p14:tracePt t="42557" x="2208213" y="3648075"/>
          <p14:tracePt t="42559" x="2125663" y="3648075"/>
          <p14:tracePt t="42573" x="2070100" y="3648075"/>
          <p14:tracePt t="42575" x="2001838" y="3648075"/>
          <p14:tracePt t="42588" x="1947863" y="3662363"/>
          <p14:tracePt t="42591" x="1879600" y="3662363"/>
          <p14:tracePt t="42603" x="1824038" y="3676650"/>
          <p14:tracePt t="42608" x="1755775" y="3676650"/>
          <p14:tracePt t="42620" x="1673225" y="3689350"/>
          <p14:tracePt t="42624" x="1604963" y="3689350"/>
          <p14:tracePt t="42636" x="1549400" y="3703638"/>
          <p14:tracePt t="42641" x="1481138" y="3703638"/>
          <p14:tracePt t="42651" x="1454150" y="3703638"/>
          <p14:tracePt t="42657" x="1425575" y="3716338"/>
          <p14:tracePt t="42735" x="1412875" y="3730625"/>
          <p14:tracePt t="42747" x="1398588" y="3730625"/>
          <p14:tracePt t="42751" x="1398588" y="3744913"/>
          <p14:tracePt t="42763" x="1385888" y="3744913"/>
          <p14:tracePt t="42767" x="1371600" y="3757613"/>
          <p14:tracePt t="42779" x="1371600" y="3771900"/>
          <p14:tracePt t="42795" x="1357313" y="3771900"/>
          <p14:tracePt t="42799" x="1357313" y="3786188"/>
          <p14:tracePt t="42827" x="1344613" y="3798888"/>
          <p14:tracePt t="42847" x="1344613" y="3813175"/>
          <p14:tracePt t="43088" x="1330325" y="3813175"/>
          <p14:tracePt t="43103" x="1330325" y="3827463"/>
          <p14:tracePt t="43111" x="1344613" y="3827463"/>
          <p14:tracePt t="43119" x="1371600" y="3827463"/>
          <p14:tracePt t="43125" x="1398588" y="3840163"/>
          <p14:tracePt t="43133" x="1425575" y="3840163"/>
          <p14:tracePt t="43138" x="1454150" y="3840163"/>
          <p14:tracePt t="43148" x="1481138" y="3840163"/>
          <p14:tracePt t="43152" x="1522413" y="3840163"/>
          <p14:tracePt t="43166" x="1536700" y="3840163"/>
          <p14:tracePt t="43171" x="1563688" y="3840163"/>
          <p14:tracePt t="43182" x="1576388" y="3840163"/>
          <p14:tracePt t="43188" x="1590675" y="3840163"/>
          <p14:tracePt t="43196" x="1604963" y="3840163"/>
          <p14:tracePt t="43200" x="1617663" y="3840163"/>
          <p14:tracePt t="43214" x="1631950" y="3840163"/>
          <p14:tracePt t="43218" x="1658938" y="3840163"/>
          <p14:tracePt t="43230" x="1673225" y="3840163"/>
          <p14:tracePt t="43234" x="1687513" y="3840163"/>
          <p14:tracePt t="43244" x="1714500" y="3840163"/>
          <p14:tracePt t="43248" x="1741488" y="3840163"/>
          <p14:tracePt t="43260" x="1768475" y="3840163"/>
          <p14:tracePt t="43264" x="1797050" y="3840163"/>
          <p14:tracePt t="43279" x="1824038" y="3840163"/>
          <p14:tracePt t="43288" x="1851025" y="3840163"/>
          <p14:tracePt t="43296" x="1892300" y="3840163"/>
          <p14:tracePt t="43312" x="1906588" y="3840163"/>
          <p14:tracePt t="43314" x="1919288" y="3840163"/>
          <p14:tracePt t="43327" x="1933575" y="3840163"/>
          <p14:tracePt t="43329" x="1960563" y="3840163"/>
          <p14:tracePt t="43342" x="1974850" y="3840163"/>
          <p14:tracePt t="43345" x="2001838" y="3840163"/>
          <p14:tracePt t="43358" x="2043113" y="3840163"/>
          <p14:tracePt t="43361" x="2070100" y="3840163"/>
          <p14:tracePt t="43374" x="2111375" y="3840163"/>
          <p14:tracePt t="43377" x="2152650" y="3840163"/>
          <p14:tracePt t="43391" x="2208213" y="3840163"/>
          <p14:tracePt t="43393" x="2262188" y="3840163"/>
          <p14:tracePt t="43407" x="2303463" y="3840163"/>
          <p14:tracePt t="43409" x="2359025" y="3840163"/>
          <p14:tracePt t="43421" x="2386013" y="3840163"/>
          <p14:tracePt t="43425" x="2427288" y="3840163"/>
          <p14:tracePt t="43437" x="2454275" y="3840163"/>
          <p14:tracePt t="43442" x="2482850" y="3840163"/>
          <p14:tracePt t="43451" x="2509838" y="3840163"/>
          <p14:tracePt t="43458" x="2536825" y="3840163"/>
          <p14:tracePt t="43467" x="2563813" y="3840163"/>
          <p14:tracePt t="43471" x="2592388" y="3840163"/>
          <p14:tracePt t="43485" x="2619375" y="3840163"/>
          <p14:tracePt t="43491" x="2646363" y="3840163"/>
          <p14:tracePt t="43499" x="2716213" y="3840163"/>
          <p14:tracePt t="43504" x="2797175" y="3840163"/>
          <p14:tracePt t="43517" x="2867025" y="3840163"/>
          <p14:tracePt t="43523" x="2947988" y="3840163"/>
          <p14:tracePt t="43533" x="3003550" y="3840163"/>
          <p14:tracePt t="43537" x="3071813" y="3840163"/>
          <p14:tracePt t="43547" x="3098800" y="3840163"/>
          <p14:tracePt t="43551" x="3140075" y="3840163"/>
          <p14:tracePt t="43601" x="3154363" y="3840163"/>
          <p14:tracePt t="43613" x="3168650" y="3840163"/>
          <p14:tracePt t="43618" x="3181350" y="3840163"/>
          <p14:tracePt t="43629" x="3222625" y="3840163"/>
          <p14:tracePt t="43633" x="3278188" y="3840163"/>
          <p14:tracePt t="43645" x="3319463" y="3840163"/>
          <p14:tracePt t="43649" x="3373438" y="3840163"/>
          <p14:tracePt t="43661" x="3414713" y="3840163"/>
          <p14:tracePt t="43665" x="3455988" y="3840163"/>
          <p14:tracePt t="43677" x="3482975" y="3840163"/>
          <p14:tracePt t="43681" x="3511550" y="3840163"/>
          <p14:tracePt t="43693" x="3538538" y="3840163"/>
          <p14:tracePt t="43697" x="3565525" y="3840163"/>
          <p14:tracePt t="43709" x="3579813" y="3840163"/>
          <p14:tracePt t="43713" x="3592513" y="3840163"/>
          <p14:tracePt t="43725" x="3606800" y="3840163"/>
          <p14:tracePt t="43729" x="3621088" y="3840163"/>
          <p14:tracePt t="43742" x="3648075" y="3840163"/>
          <p14:tracePt t="43745" x="3662363" y="3840163"/>
          <p14:tracePt t="43761" x="3689350" y="3840163"/>
          <p14:tracePt t="43777" x="3703638" y="3840163"/>
          <p14:tracePt t="43793" x="3730625" y="3840163"/>
          <p14:tracePt t="43808" x="3743325" y="3840163"/>
          <p14:tracePt t="43809" x="3771900" y="3840163"/>
          <p14:tracePt t="43823" x="3784600" y="3840163"/>
          <p14:tracePt t="43825" x="3798888" y="3840163"/>
          <p14:tracePt t="43837" x="3813175" y="3840163"/>
          <p14:tracePt t="43842" x="3825875" y="3840163"/>
          <p14:tracePt t="43854" x="3854450" y="3840163"/>
          <p14:tracePt t="43858" x="3881438" y="3840163"/>
          <p14:tracePt t="43871" x="3894138" y="3840163"/>
          <p14:tracePt t="43875" x="3908425" y="3840163"/>
          <p14:tracePt t="43885" x="3922713" y="3840163"/>
          <p14:tracePt t="43891" x="3935413" y="3840163"/>
          <p14:tracePt t="43901" x="3949700" y="3840163"/>
          <p14:tracePt t="43908" x="3963988" y="3840163"/>
          <p14:tracePt t="43917" x="3976688" y="3840163"/>
          <p14:tracePt t="43922" x="3990975" y="3840163"/>
          <p14:tracePt t="43933" x="4005263" y="3840163"/>
          <p14:tracePt t="43937" x="4017963" y="3840163"/>
          <p14:tracePt t="43949" x="4032250" y="3840163"/>
          <p14:tracePt t="43965" x="4044950" y="3840163"/>
          <p14:tracePt t="44606" x="4059238" y="3840163"/>
          <p14:tracePt t="44625" x="4073525" y="3840163"/>
          <p14:tracePt t="44642" x="4086225" y="3840163"/>
          <p14:tracePt t="44655" x="4100513" y="3827463"/>
          <p14:tracePt t="44686" x="4114800" y="3827463"/>
          <p14:tracePt t="44709" x="4127500" y="3827463"/>
          <p14:tracePt t="44722" x="4127500" y="3813175"/>
          <p14:tracePt t="44739" x="4141788" y="3813175"/>
          <p14:tracePt t="46841" x="4156075" y="3813175"/>
          <p14:tracePt t="46853" x="4168775" y="3786188"/>
          <p14:tracePt t="46861" x="4183063" y="3786188"/>
          <p14:tracePt t="47033" x="4183063" y="3798888"/>
          <p14:tracePt t="47093" x="4197350" y="3798888"/>
          <p14:tracePt t="47115" x="4210050" y="3798888"/>
          <p14:tracePt t="47126" x="4224338" y="3786188"/>
          <p14:tracePt t="47142" x="4237038" y="3786188"/>
          <p14:tracePt t="47172" x="4237038" y="3771900"/>
          <p14:tracePt t="47176" x="4251325" y="3771900"/>
          <p14:tracePt t="47188" x="4265613" y="3771900"/>
          <p14:tracePt t="47191" x="4265613" y="3757613"/>
          <p14:tracePt t="47204" x="4278313" y="3757613"/>
          <p14:tracePt t="47208" x="4292600" y="3744913"/>
          <p14:tracePt t="47220" x="4306888" y="3730625"/>
          <p14:tracePt t="47224" x="4319588" y="3730625"/>
          <p14:tracePt t="47236" x="4348163" y="3730625"/>
          <p14:tracePt t="47241" x="4348163" y="3716338"/>
          <p14:tracePt t="47252" x="4360863" y="3716338"/>
          <p14:tracePt t="47259" x="4375150" y="3703638"/>
          <p14:tracePt t="47272" x="4387850" y="3703638"/>
          <p14:tracePt t="47284" x="4387850" y="3689350"/>
          <p14:tracePt t="47589" x="4375150" y="3676650"/>
          <p14:tracePt t="47643" x="4348163" y="3676650"/>
          <p14:tracePt t="47653" x="4319588" y="3676650"/>
          <p14:tracePt t="47658" x="4306888" y="3676650"/>
          <p14:tracePt t="47667" x="4278313" y="3689350"/>
          <p14:tracePt t="47671" x="4265613" y="3703638"/>
          <p14:tracePt t="47683" x="4251325" y="3703638"/>
          <p14:tracePt t="47687" x="4237038" y="3703638"/>
          <p14:tracePt t="47699" x="4224338" y="3703638"/>
          <p14:tracePt t="47703" x="4210050" y="3703638"/>
          <p14:tracePt t="47715" x="4197350" y="3716338"/>
          <p14:tracePt t="47719" x="4168775" y="3716338"/>
          <p14:tracePt t="47731" x="4156075" y="3716338"/>
          <p14:tracePt t="47735" x="4114800" y="3730625"/>
          <p14:tracePt t="47749" x="4044950" y="3730625"/>
          <p14:tracePt t="47753" x="3963988" y="3744913"/>
          <p14:tracePt t="47763" x="3867150" y="3744913"/>
          <p14:tracePt t="47767" x="3757613" y="3757613"/>
          <p14:tracePt t="47781" x="3648075" y="3771900"/>
          <p14:tracePt t="47785" x="3511550" y="3798888"/>
          <p14:tracePt t="47796" x="3429000" y="3813175"/>
          <p14:tracePt t="47799" x="3346450" y="3827463"/>
          <p14:tracePt t="47812" x="3249613" y="3854450"/>
          <p14:tracePt t="47815" x="3195638" y="3854450"/>
          <p14:tracePt t="47828" x="3127375" y="3867150"/>
          <p14:tracePt t="47831" x="3057525" y="3895725"/>
          <p14:tracePt t="47845" x="2989263" y="3895725"/>
          <p14:tracePt t="47849" x="2894013" y="3922713"/>
          <p14:tracePt t="47861" x="2755900" y="3949700"/>
          <p14:tracePt t="47863" x="2646363" y="3990975"/>
          <p14:tracePt t="47878" x="2509838" y="4019550"/>
          <p14:tracePt t="47879" x="2373313" y="4046538"/>
          <p14:tracePt t="47895" x="2193925" y="4073525"/>
          <p14:tracePt t="47896" x="2030413" y="4100513"/>
          <p14:tracePt t="47912" x="1851025" y="4129088"/>
          <p14:tracePt t="47913" x="1658938" y="4141788"/>
          <p14:tracePt t="47925" x="1522413" y="4156075"/>
          <p14:tracePt t="47928" x="1412875" y="4183063"/>
          <p14:tracePt t="47943" x="1330325" y="4183063"/>
          <p14:tracePt t="47946" x="1303338" y="4183063"/>
          <p14:tracePt t="47955" x="1274763" y="4197350"/>
          <p14:tracePt t="47987" x="1262063" y="4197350"/>
          <p14:tracePt t="48007" x="1247775" y="4210050"/>
          <p14:tracePt t="48021" x="1220788" y="4210050"/>
          <p14:tracePt t="48028" x="1206500" y="4224338"/>
          <p14:tracePt t="48037" x="1179513" y="4238625"/>
          <p14:tracePt t="48041" x="1123950" y="4251325"/>
          <p14:tracePt t="48053" x="1082675" y="4265613"/>
          <p14:tracePt t="48058" x="1028700" y="4279900"/>
          <p14:tracePt t="48067" x="973138" y="4306888"/>
          <p14:tracePt t="48071" x="919163" y="4321175"/>
          <p14:tracePt t="48083" x="863600" y="4333875"/>
          <p14:tracePt t="48087" x="809625" y="4348163"/>
          <p14:tracePt t="48099" x="768350" y="4362450"/>
          <p14:tracePt t="48215" x="768350" y="4375150"/>
          <p14:tracePt t="48220" x="768350" y="4389438"/>
          <p14:tracePt t="48230" x="795338" y="4430713"/>
          <p14:tracePt t="48237" x="822325" y="4457700"/>
          <p14:tracePt t="48245" x="836613" y="4471988"/>
          <p14:tracePt t="48251" x="863600" y="4498975"/>
          <p14:tracePt t="48264" x="877888" y="4498975"/>
          <p14:tracePt t="48394" x="892175" y="4498975"/>
          <p14:tracePt t="48407" x="919163" y="4498975"/>
          <p14:tracePt t="48411" x="946150" y="4457700"/>
          <p14:tracePt t="48421" x="987425" y="4430713"/>
          <p14:tracePt t="48425" x="1014413" y="4389438"/>
          <p14:tracePt t="48437" x="1055688" y="4333875"/>
          <p14:tracePt t="48441" x="1082675" y="4279900"/>
          <p14:tracePt t="48453" x="1111250" y="4238625"/>
          <p14:tracePt t="48457" x="1123950" y="4183063"/>
          <p14:tracePt t="48469" x="1138238" y="4141788"/>
          <p14:tracePt t="48474" x="1152525" y="4114800"/>
          <p14:tracePt t="48485" x="1152525" y="4087813"/>
          <p14:tracePt t="48501" x="1152525" y="4073525"/>
          <p14:tracePt t="48505" x="1152525" y="4059238"/>
          <p14:tracePt t="48517" x="1138238" y="4059238"/>
          <p14:tracePt t="48521" x="1138238" y="4046538"/>
          <p14:tracePt t="48533" x="1123950" y="4046538"/>
          <p14:tracePt t="48569" x="1111250" y="4046538"/>
          <p14:tracePt t="48581" x="1111250" y="4032250"/>
          <p14:tracePt t="48597" x="1096963" y="4032250"/>
          <p14:tracePt t="48601" x="1096963" y="4019550"/>
          <p14:tracePt t="48617" x="1082675" y="4019550"/>
          <p14:tracePt t="48645" x="1082675" y="4005263"/>
          <p14:tracePt t="48810" x="1082675" y="4019550"/>
          <p14:tracePt t="48822" x="1082675" y="4032250"/>
          <p14:tracePt t="48826" x="1082675" y="4046538"/>
          <p14:tracePt t="48838" x="1082675" y="4073525"/>
          <p14:tracePt t="48843" x="1082675" y="4114800"/>
          <p14:tracePt t="48854" x="1069975" y="4141788"/>
          <p14:tracePt t="48859" x="1069975" y="4183063"/>
          <p14:tracePt t="48869" x="1069975" y="4224338"/>
          <p14:tracePt t="48873" x="1055688" y="4265613"/>
          <p14:tracePt t="48885" x="1055688" y="4306888"/>
          <p14:tracePt t="48889" x="1042988" y="4348163"/>
          <p14:tracePt t="48901" x="1042988" y="4375150"/>
          <p14:tracePt t="48905" x="1042988" y="4389438"/>
          <p14:tracePt t="48917" x="1028700" y="4402138"/>
          <p14:tracePt t="48921" x="1028700" y="4416425"/>
          <p14:tracePt t="48937" x="1028700" y="4430713"/>
          <p14:tracePt t="48953" x="1028700" y="4443413"/>
          <p14:tracePt t="48969" x="1028700" y="4457700"/>
          <p14:tracePt t="48985" x="1028700" y="4471988"/>
          <p14:tracePt t="48997" x="1028700" y="4484688"/>
          <p14:tracePt t="49001" x="1028700" y="4498975"/>
          <p14:tracePt t="49013" x="1028700" y="4513263"/>
          <p14:tracePt t="49017" x="1028700" y="4525963"/>
          <p14:tracePt t="49029" x="1028700" y="4540250"/>
          <p14:tracePt t="49046" x="1028700" y="4552950"/>
          <p14:tracePt t="49049" x="1042988" y="4552950"/>
          <p14:tracePt t="49065" x="1042988" y="4567238"/>
          <p14:tracePt t="49095" x="1042988" y="4581525"/>
          <p14:tracePt t="49098" x="1055688" y="4594225"/>
          <p14:tracePt t="49113" x="1069975" y="4608513"/>
          <p14:tracePt t="49125" x="1069975" y="4622800"/>
          <p14:tracePt t="49130" x="1082675" y="4635500"/>
          <p14:tracePt t="49142" x="1111250" y="4649788"/>
          <p14:tracePt t="49147" x="1123950" y="4664075"/>
          <p14:tracePt t="49158" x="1138238" y="4664075"/>
          <p14:tracePt t="49163" x="1165225" y="4676775"/>
          <p14:tracePt t="49173" x="1206500" y="4705350"/>
          <p14:tracePt t="49180" x="1235075" y="4705350"/>
          <p14:tracePt t="49190" x="1262063" y="4718050"/>
          <p14:tracePt t="49196" x="1289050" y="4732338"/>
          <p14:tracePt t="49205" x="1303338" y="4745038"/>
          <p14:tracePt t="49221" x="1316038" y="4745038"/>
          <p14:tracePt t="49225" x="1330325" y="4759325"/>
          <p14:tracePt t="49237" x="1344613" y="4759325"/>
          <p14:tracePt t="49242" x="1357313" y="4773613"/>
          <p14:tracePt t="49253" x="1385888" y="4786313"/>
          <p14:tracePt t="49258" x="1412875" y="4800600"/>
          <p14:tracePt t="49269" x="1425575" y="4800600"/>
          <p14:tracePt t="49273" x="1454150" y="4800600"/>
          <p14:tracePt t="49293" x="1536700" y="4827588"/>
          <p14:tracePt t="49303" x="1590675" y="4841875"/>
          <p14:tracePt t="49309" x="1631950" y="4841875"/>
          <p14:tracePt t="49317" x="1700213" y="4856163"/>
          <p14:tracePt t="49321" x="1755775" y="4868863"/>
          <p14:tracePt t="49337" x="1809750" y="4883150"/>
          <p14:tracePt t="49341" x="1851025" y="4883150"/>
          <p14:tracePt t="49352" x="1892300" y="4895850"/>
          <p14:tracePt t="49355" x="1919288" y="4910138"/>
          <p14:tracePt t="49367" x="1947863" y="4910138"/>
          <p14:tracePt t="49371" x="1974850" y="4910138"/>
          <p14:tracePt t="49383" x="2001838" y="4924425"/>
          <p14:tracePt t="49387" x="2016125" y="4924425"/>
          <p14:tracePt t="49398" x="2043113" y="4937125"/>
          <p14:tracePt t="49401" x="2070100" y="4937125"/>
          <p14:tracePt t="49415" x="2098675" y="4937125"/>
          <p14:tracePt t="49419" x="2125663" y="4951413"/>
          <p14:tracePt t="49430" x="2152650" y="4951413"/>
          <p14:tracePt t="49433" x="2181225" y="4965700"/>
          <p14:tracePt t="49447" x="2208213" y="4965700"/>
          <p14:tracePt t="49450" x="2235200" y="4965700"/>
          <p14:tracePt t="49463" x="2249488" y="4965700"/>
          <p14:tracePt t="49466" x="2276475" y="4965700"/>
          <p14:tracePt t="49480" x="2303463" y="4965700"/>
          <p14:tracePt t="49484" x="2344738" y="4965700"/>
          <p14:tracePt t="49497" x="2400300" y="4965700"/>
          <p14:tracePt t="49499" x="2468563" y="4965700"/>
          <p14:tracePt t="49510" x="2536825" y="4965700"/>
          <p14:tracePt t="49514" x="2605088" y="4965700"/>
          <p14:tracePt t="49526" x="2674938" y="4965700"/>
          <p14:tracePt t="49531" x="2728913" y="4965700"/>
          <p14:tracePt t="49543" x="2784475" y="4965700"/>
          <p14:tracePt t="49546" x="2838450" y="4965700"/>
          <p14:tracePt t="49559" x="2879725" y="4965700"/>
          <p14:tracePt t="49565" x="2906713" y="4965700"/>
          <p14:tracePt t="49577" x="2921000" y="4965700"/>
          <p14:tracePt t="49580" x="2935288" y="4965700"/>
          <p14:tracePt t="49590" x="2947988" y="4965700"/>
          <p14:tracePt t="49595" x="2962275" y="4965700"/>
          <p14:tracePt t="49609" x="2976563" y="4965700"/>
          <p14:tracePt t="49614" x="2989263" y="4965700"/>
          <p14:tracePt t="49624" x="3044825" y="4965700"/>
          <p14:tracePt t="49630" x="3098800" y="4965700"/>
          <p14:tracePt t="49640" x="3168650" y="4965700"/>
          <p14:tracePt t="49645" x="3236913" y="4965700"/>
          <p14:tracePt t="49653" x="3319463" y="4965700"/>
          <p14:tracePt t="49659" x="3373438" y="4965700"/>
          <p14:tracePt t="49669" x="3441700" y="4965700"/>
          <p14:tracePt t="49674" x="3497263" y="4965700"/>
          <p14:tracePt t="49687" x="3551238" y="4965700"/>
          <p14:tracePt t="49693" x="3592513" y="4965700"/>
          <p14:tracePt t="49703" x="3648075" y="4965700"/>
          <p14:tracePt t="49708" x="3689350" y="4965700"/>
          <p14:tracePt t="49717" x="3757613" y="4965700"/>
          <p14:tracePt t="49722" x="3813175" y="4965700"/>
          <p14:tracePt t="49736" x="3867150" y="4965700"/>
          <p14:tracePt t="49739" x="3935413" y="4965700"/>
          <p14:tracePt t="49749" x="4005263" y="4965700"/>
          <p14:tracePt t="49753" x="4086225" y="4965700"/>
          <p14:tracePt t="49765" x="4156075" y="4951413"/>
          <p14:tracePt t="49769" x="4237038" y="4951413"/>
          <p14:tracePt t="49783" x="4319588" y="4951413"/>
          <p14:tracePt t="49787" x="4387850" y="4937125"/>
          <p14:tracePt t="49799" x="4443413" y="4937125"/>
          <p14:tracePt t="49803" x="4498975" y="4924425"/>
          <p14:tracePt t="49815" x="4538663" y="4924425"/>
          <p14:tracePt t="49820" x="4579938" y="4924425"/>
          <p14:tracePt t="49831" x="4621213" y="4910138"/>
          <p14:tracePt t="49836" x="4649788" y="4910138"/>
          <p14:tracePt t="49847" x="4703763" y="4895850"/>
          <p14:tracePt t="49852" x="4772025" y="4895850"/>
          <p14:tracePt t="49863" x="4827588" y="4895850"/>
          <p14:tracePt t="49868" x="4937125" y="4883150"/>
          <p14:tracePt t="49880" x="5060950" y="4883150"/>
          <p14:tracePt t="49883" x="5170488" y="4883150"/>
          <p14:tracePt t="49897" x="5265738" y="4883150"/>
          <p14:tracePt t="49899" x="5362575" y="4868863"/>
          <p14:tracePt t="49913" x="5430838" y="4868863"/>
          <p14:tracePt t="49915" x="5486400" y="4856163"/>
          <p14:tracePt t="49930" x="5513388" y="4856163"/>
          <p14:tracePt t="49931" x="5554663" y="4841875"/>
          <p14:tracePt t="49945" x="5567363" y="4841875"/>
          <p14:tracePt t="49947" x="5595938" y="4827588"/>
          <p14:tracePt t="49959" x="5622925" y="4827588"/>
          <p14:tracePt t="49964" x="5649913" y="4827588"/>
          <p14:tracePt t="49976" x="5678488" y="4814888"/>
          <p14:tracePt t="49980" x="5705475" y="4800600"/>
          <p14:tracePt t="49992" x="5718175" y="4800600"/>
          <p14:tracePt t="49997" x="5732463" y="4800600"/>
          <p14:tracePt t="50007" x="5746750" y="4786313"/>
          <p14:tracePt t="50013" x="5759450" y="4773613"/>
          <p14:tracePt t="50023" x="5788025" y="4759325"/>
          <p14:tracePt t="50029" x="5800725" y="4732338"/>
          <p14:tracePt t="50039" x="5829300" y="4718050"/>
          <p14:tracePt t="50045" x="5842000" y="4691063"/>
          <p14:tracePt t="50055" x="5856288" y="4664075"/>
          <p14:tracePt t="50059" x="5868988" y="4635500"/>
          <p14:tracePt t="50071" x="5883275" y="4594225"/>
          <p14:tracePt t="50076" x="5897563" y="4567238"/>
          <p14:tracePt t="50087" x="5924550" y="4525963"/>
          <p14:tracePt t="50092" x="5924550" y="4498975"/>
          <p14:tracePt t="50103" x="5938838" y="4471988"/>
          <p14:tracePt t="50107" x="5951538" y="4430713"/>
          <p14:tracePt t="50119" x="5951538" y="4402138"/>
          <p14:tracePt t="50124" x="5965825" y="4375150"/>
          <p14:tracePt t="50135" x="5965825" y="4348163"/>
          <p14:tracePt t="50139" x="5965825" y="4321175"/>
          <p14:tracePt t="50151" x="5965825" y="4292600"/>
          <p14:tracePt t="50155" x="5965825" y="4279900"/>
          <p14:tracePt t="50167" x="5965825" y="4265613"/>
          <p14:tracePt t="50171" x="5965825" y="4238625"/>
          <p14:tracePt t="50183" x="5951538" y="4224338"/>
          <p14:tracePt t="50187" x="5924550" y="4197350"/>
          <p14:tracePt t="50199" x="5910263" y="4170363"/>
          <p14:tracePt t="50203" x="5883275" y="4141788"/>
          <p14:tracePt t="50216" x="5856288" y="4114800"/>
          <p14:tracePt t="50219" x="5800725" y="4073525"/>
          <p14:tracePt t="50231" x="5759450" y="4046538"/>
          <p14:tracePt t="50235" x="5718175" y="4019550"/>
          <p14:tracePt t="50247" x="5664200" y="3978275"/>
          <p14:tracePt t="50251" x="5622925" y="3949700"/>
          <p14:tracePt t="50263" x="5581650" y="3922713"/>
          <p14:tracePt t="50267" x="5554663" y="3908425"/>
          <p14:tracePt t="50281" x="5526088" y="3895725"/>
          <p14:tracePt t="50283" x="5499100" y="3881438"/>
          <p14:tracePt t="50299" x="5457825" y="3867150"/>
          <p14:tracePt t="50300" x="5416550" y="3854450"/>
          <p14:tracePt t="50314" x="5375275" y="3854450"/>
          <p14:tracePt t="50316" x="5335588" y="3840163"/>
          <p14:tracePt t="50329" x="5280025" y="3827463"/>
          <p14:tracePt t="50332" x="5224463" y="3827463"/>
          <p14:tracePt t="50344" x="5170488" y="3813175"/>
          <p14:tracePt t="50348" x="5102225" y="3813175"/>
          <p14:tracePt t="50360" x="5032375" y="3813175"/>
          <p14:tracePt t="50364" x="4964113" y="3798888"/>
          <p14:tracePt t="50377" x="4881563" y="3798888"/>
          <p14:tracePt t="50380" x="4813300" y="3798888"/>
          <p14:tracePt t="50393" x="4745038" y="3798888"/>
          <p14:tracePt t="50397" x="4691063" y="3798888"/>
          <p14:tracePt t="50407" x="4621213" y="3798888"/>
          <p14:tracePt t="50413" x="4567238" y="3798888"/>
          <p14:tracePt t="50423" x="4498975" y="3798888"/>
          <p14:tracePt t="50429" x="4429125" y="3798888"/>
          <p14:tracePt t="50439" x="4375150" y="3798888"/>
          <p14:tracePt t="50443" x="4306888" y="3798888"/>
          <p14:tracePt t="50456" x="4251325" y="3798888"/>
          <p14:tracePt t="50460" x="4183063" y="3798888"/>
          <p14:tracePt t="50471" x="4127500" y="3798888"/>
          <p14:tracePt t="50476" x="4059238" y="3798888"/>
          <p14:tracePt t="50487" x="4005263" y="3798888"/>
          <p14:tracePt t="50491" x="3935413" y="3798888"/>
          <p14:tracePt t="50503" x="3881438" y="3798888"/>
          <p14:tracePt t="50507" x="3813175" y="3798888"/>
          <p14:tracePt t="50519" x="3757613" y="3798888"/>
          <p14:tracePt t="50523" x="3703638" y="3798888"/>
          <p14:tracePt t="50535" x="3648075" y="3798888"/>
          <p14:tracePt t="50539" x="3592513" y="3798888"/>
          <p14:tracePt t="50551" x="3524250" y="3798888"/>
          <p14:tracePt t="50555" x="3470275" y="3798888"/>
          <p14:tracePt t="50567" x="3400425" y="3798888"/>
          <p14:tracePt t="50571" x="3346450" y="3798888"/>
          <p14:tracePt t="50583" x="3290888" y="3798888"/>
          <p14:tracePt t="50587" x="3249613" y="3798888"/>
          <p14:tracePt t="50600" x="3222625" y="3798888"/>
          <p14:tracePt t="50603" x="3181350" y="3798888"/>
          <p14:tracePt t="50616" x="3154363" y="3798888"/>
          <p14:tracePt t="50619" x="3113088" y="3798888"/>
          <p14:tracePt t="50633" x="3086100" y="3798888"/>
          <p14:tracePt t="50635" x="3057525" y="3798888"/>
          <p14:tracePt t="50649" x="3017838" y="3798888"/>
          <p14:tracePt t="50651" x="2976563" y="3798888"/>
          <p14:tracePt t="50666" x="2921000" y="3798888"/>
          <p14:tracePt t="50667" x="2879725" y="3798888"/>
          <p14:tracePt t="50682" x="2838450" y="3798888"/>
          <p14:tracePt t="50683" x="2797175" y="3798888"/>
          <p14:tracePt t="50699" x="2755900" y="3798888"/>
          <p14:tracePt t="50700" x="2728913" y="3798888"/>
          <p14:tracePt t="50716" x="2701925" y="3798888"/>
          <p14:tracePt t="50719" x="2674938" y="3798888"/>
          <p14:tracePt t="50727" x="2633663" y="3798888"/>
          <p14:tracePt t="50732" x="2605088" y="3798888"/>
          <p14:tracePt t="50748" x="2563813" y="3798888"/>
          <p14:tracePt t="50750" x="2509838" y="3798888"/>
          <p14:tracePt t="50760" x="2468563" y="3798888"/>
          <p14:tracePt t="50766" x="2413000" y="3798888"/>
          <p14:tracePt t="50777" x="2359025" y="3798888"/>
          <p14:tracePt t="50782" x="2303463" y="3798888"/>
          <p14:tracePt t="50791" x="2235200" y="3798888"/>
          <p14:tracePt t="50798" x="2193925" y="3798888"/>
          <p14:tracePt t="50807" x="2139950" y="3798888"/>
          <p14:tracePt t="50813" x="2098675" y="3798888"/>
          <p14:tracePt t="50823" x="2030413" y="3798888"/>
          <p14:tracePt t="50827" x="1989138" y="3798888"/>
          <p14:tracePt t="50841" x="1933575" y="3798888"/>
          <p14:tracePt t="50848" x="1879600" y="3798888"/>
          <p14:tracePt t="50857" x="1824038" y="3798888"/>
          <p14:tracePt t="50863" x="1797050" y="3798888"/>
          <p14:tracePt t="50873" x="1755775" y="3798888"/>
          <p14:tracePt t="50878" x="1728788" y="3798888"/>
          <p14:tracePt t="50887" x="1687513" y="3813175"/>
          <p14:tracePt t="50891" x="1658938" y="3813175"/>
          <p14:tracePt t="50905" x="1631950" y="3813175"/>
          <p14:tracePt t="50910" x="1617663" y="3813175"/>
          <p14:tracePt t="50921" x="1590675" y="3813175"/>
          <p14:tracePt t="50927" x="1576388" y="3813175"/>
          <p14:tracePt t="50935" x="1549400" y="3813175"/>
          <p14:tracePt t="50939" x="1522413" y="3827463"/>
          <p14:tracePt t="50953" x="1508125" y="3827463"/>
          <p14:tracePt t="50957" x="1481138" y="3827463"/>
          <p14:tracePt t="50969" x="1454150" y="3840163"/>
          <p14:tracePt t="50973" x="1439863" y="3840163"/>
          <p14:tracePt t="50985" x="1425575" y="3840163"/>
          <p14:tracePt t="50989" x="1412875" y="3854450"/>
          <p14:tracePt t="50999" x="1398588" y="3854450"/>
          <p14:tracePt t="51003" x="1385888" y="3867150"/>
          <p14:tracePt t="51015" x="1371600" y="3867150"/>
          <p14:tracePt t="51031" x="1357313" y="3867150"/>
          <p14:tracePt t="51035" x="1344613" y="3881438"/>
          <p14:tracePt t="51049" x="1316038" y="3895725"/>
          <p14:tracePt t="51064" x="1303338" y="3908425"/>
          <p14:tracePt t="51067" x="1274763" y="3908425"/>
          <p14:tracePt t="51085" x="1274763" y="3922713"/>
          <p14:tracePt t="51097" x="1262063" y="3922713"/>
          <p14:tracePt t="51114" x="1247775" y="3937000"/>
          <p14:tracePt t="51117" x="1247775" y="3949700"/>
          <p14:tracePt t="51127" x="1235075" y="3949700"/>
          <p14:tracePt t="51132" x="1235075" y="3963988"/>
          <p14:tracePt t="51144" x="1220788" y="3978275"/>
          <p14:tracePt t="51148" x="1206500" y="3978275"/>
          <p14:tracePt t="51163" x="1206500" y="3990975"/>
          <p14:tracePt t="51165" x="1193800" y="3990975"/>
          <p14:tracePt t="51177" x="1193800" y="4005263"/>
          <p14:tracePt t="51197" x="1193800" y="4019550"/>
          <p14:tracePt t="51213" x="1193800" y="4032250"/>
          <p14:tracePt t="51231" x="1179513" y="4059238"/>
          <p14:tracePt t="51241" x="1179513" y="4073525"/>
          <p14:tracePt t="51248" x="1179513" y="4100513"/>
          <p14:tracePt t="51257" x="1179513" y="4114800"/>
          <p14:tracePt t="51262" x="1179513" y="4129088"/>
          <p14:tracePt t="51279" x="1165225" y="4141788"/>
          <p14:tracePt t="51289" x="1165225" y="4156075"/>
          <p14:tracePt t="51294" x="1165225" y="4170363"/>
          <p14:tracePt t="51305" x="1165225" y="4183063"/>
          <p14:tracePt t="51310" x="1165225" y="4197350"/>
          <p14:tracePt t="51325" x="1165225" y="4210050"/>
          <p14:tracePt t="51341" x="1165225" y="4224338"/>
          <p14:tracePt t="51385" x="1165225" y="4238625"/>
          <p14:tracePt t="51405" x="1165225" y="4251325"/>
          <p14:tracePt t="51417" x="1165225" y="4265613"/>
          <p14:tracePt t="51433" x="1165225" y="4279900"/>
          <p14:tracePt t="51437" x="1165225" y="4292600"/>
          <p14:tracePt t="51449" x="1179513" y="4306888"/>
          <p14:tracePt t="51453" x="1179513" y="4333875"/>
          <p14:tracePt t="51465" x="1179513" y="4348163"/>
          <p14:tracePt t="51469" x="1193800" y="4362450"/>
          <p14:tracePt t="51485" x="1193800" y="4375150"/>
          <p14:tracePt t="51498" x="1193800" y="4389438"/>
          <p14:tracePt t="51514" x="1193800" y="4402138"/>
          <p14:tracePt t="51517" x="1206500" y="4402138"/>
          <p14:tracePt t="51531" x="1206500" y="4416425"/>
          <p14:tracePt t="51533" x="1206500" y="4430713"/>
          <p14:tracePt t="51549" x="1206500" y="4443413"/>
          <p14:tracePt t="51562" x="1220788" y="4457700"/>
          <p14:tracePt t="51566" x="1220788" y="4471988"/>
          <p14:tracePt t="51582" x="1235075" y="4484688"/>
          <p14:tracePt t="51594" x="1235075" y="4498975"/>
          <p14:tracePt t="51611" x="1235075" y="4513263"/>
          <p14:tracePt t="51614" x="1247775" y="4525963"/>
          <p14:tracePt t="51631" x="1247775" y="4540250"/>
          <p14:tracePt t="51641" x="1262063" y="4552950"/>
          <p14:tracePt t="51657" x="1289050" y="4567238"/>
          <p14:tracePt t="51662" x="1289050" y="4581525"/>
          <p14:tracePt t="51673" x="1303338" y="4581525"/>
          <p14:tracePt t="51678" x="1316038" y="4594225"/>
          <p14:tracePt t="51689" x="1330325" y="4594225"/>
          <p14:tracePt t="51694" x="1344613" y="4608513"/>
          <p14:tracePt t="51711" x="1357313" y="4622800"/>
          <p14:tracePt t="51725" x="1371600" y="4622800"/>
          <p14:tracePt t="51741" x="1385888" y="4622800"/>
          <p14:tracePt t="51769" x="1398588" y="4622800"/>
          <p14:tracePt t="51773" x="1412875" y="4622800"/>
          <p14:tracePt t="51785" x="1412875" y="4635500"/>
          <p14:tracePt t="51789" x="1425575" y="4635500"/>
          <p14:tracePt t="51805" x="1454150" y="4635500"/>
          <p14:tracePt t="51817" x="1466850" y="4635500"/>
          <p14:tracePt t="51821" x="1481138" y="4635500"/>
          <p14:tracePt t="51833" x="1508125" y="4649788"/>
          <p14:tracePt t="51837" x="1549400" y="4649788"/>
          <p14:tracePt t="51849" x="1576388" y="4649788"/>
          <p14:tracePt t="51853" x="1617663" y="4664075"/>
          <p14:tracePt t="51865" x="1631950" y="4664075"/>
          <p14:tracePt t="51869" x="1658938" y="4676775"/>
          <p14:tracePt t="51882" x="1673225" y="4676775"/>
          <p14:tracePt t="51885" x="1687513" y="4676775"/>
          <p14:tracePt t="51898" x="1700213" y="4676775"/>
          <p14:tracePt t="51901" x="1714500" y="4691063"/>
          <p14:tracePt t="51915" x="1728788" y="4691063"/>
          <p14:tracePt t="51917" x="1741488" y="4691063"/>
          <p14:tracePt t="51931" x="1755775" y="4691063"/>
          <p14:tracePt t="51933" x="1768475" y="4691063"/>
          <p14:tracePt t="51948" x="1797050" y="4691063"/>
          <p14:tracePt t="51949" x="1824038" y="4691063"/>
          <p14:tracePt t="51961" x="1851025" y="4691063"/>
          <p14:tracePt t="51966" x="1892300" y="4691063"/>
          <p14:tracePt t="51977" x="1919288" y="4691063"/>
          <p14:tracePt t="51982" x="1960563" y="4691063"/>
          <p14:tracePt t="51994" x="2001838" y="4691063"/>
          <p14:tracePt t="51998" x="2030413" y="4691063"/>
          <p14:tracePt t="52011" x="2057400" y="4691063"/>
          <p14:tracePt t="52014" x="2070100" y="4691063"/>
          <p14:tracePt t="52032" x="2084388" y="4691063"/>
          <p14:tracePt t="52057" x="2098675" y="4691063"/>
          <p14:tracePt t="52061" x="2111375" y="4691063"/>
          <p14:tracePt t="52073" x="2125663" y="4691063"/>
          <p14:tracePt t="52077" x="2166938" y="4691063"/>
          <p14:tracePt t="52090" x="2208213" y="4691063"/>
          <p14:tracePt t="52094" x="2262188" y="4691063"/>
          <p14:tracePt t="52105" x="2303463" y="4691063"/>
          <p14:tracePt t="52109" x="2359025" y="4691063"/>
          <p14:tracePt t="52121" x="2400300" y="4691063"/>
          <p14:tracePt t="52126" x="2427288" y="4691063"/>
          <p14:tracePt t="52137" x="2454275" y="4691063"/>
          <p14:tracePt t="52141" x="2468563" y="4691063"/>
          <p14:tracePt t="52157" x="2482850" y="4691063"/>
          <p14:tracePt t="52169" x="2495550" y="4691063"/>
          <p14:tracePt t="52174" x="2524125" y="4691063"/>
          <p14:tracePt t="52185" x="2536825" y="4691063"/>
          <p14:tracePt t="52190" x="2551113" y="4691063"/>
          <p14:tracePt t="52201" x="2563813" y="4691063"/>
          <p14:tracePt t="52205" x="2592388" y="4691063"/>
          <p14:tracePt t="52217" x="2633663" y="4691063"/>
          <p14:tracePt t="52222" x="2687638" y="4691063"/>
          <p14:tracePt t="52233" x="2743200" y="4691063"/>
          <p14:tracePt t="52237" x="2797175" y="4691063"/>
          <p14:tracePt t="52249" x="2838450" y="4691063"/>
          <p14:tracePt t="52253" x="2879725" y="4691063"/>
          <p14:tracePt t="52265" x="2906713" y="4691063"/>
          <p14:tracePt t="52269" x="2921000" y="4691063"/>
          <p14:tracePt t="52282" x="2947988" y="4691063"/>
          <p14:tracePt t="52285" x="2976563" y="4691063"/>
          <p14:tracePt t="52300" x="3003550" y="4705350"/>
          <p14:tracePt t="52301" x="3044825" y="4705350"/>
          <p14:tracePt t="52315" x="3086100" y="4705350"/>
          <p14:tracePt t="52317" x="3127375" y="4718050"/>
          <p14:tracePt t="52333" x="3181350" y="4718050"/>
          <p14:tracePt t="52335" x="3222625" y="4718050"/>
          <p14:tracePt t="52347" x="3263900" y="4732338"/>
          <p14:tracePt t="52349" x="3305175" y="4732338"/>
          <p14:tracePt t="52361" x="3332163" y="4732338"/>
          <p14:tracePt t="52366" x="3373438" y="4745038"/>
          <p14:tracePt t="52382" x="3414713" y="4745038"/>
          <p14:tracePt t="52383" x="3441700" y="4745038"/>
          <p14:tracePt t="52395" x="3470275" y="4745038"/>
          <p14:tracePt t="52400" x="3497263" y="4745038"/>
          <p14:tracePt t="52411" x="3538538" y="4759325"/>
          <p14:tracePt t="52416" x="3565525" y="4759325"/>
          <p14:tracePt t="52428" x="3592513" y="4759325"/>
          <p14:tracePt t="52433" x="3621088" y="4773613"/>
          <p14:tracePt t="52445" x="3662363" y="4773613"/>
          <p14:tracePt t="52449" x="3703638" y="4773613"/>
          <p14:tracePt t="52459" x="3743325" y="4773613"/>
          <p14:tracePt t="52466" x="3771900" y="4773613"/>
          <p14:tracePt t="52473" x="3813175" y="4786313"/>
          <p14:tracePt t="52478" x="3854450" y="4786313"/>
          <p14:tracePt t="52489" x="3908425" y="4786313"/>
          <p14:tracePt t="52494" x="3949700" y="4786313"/>
          <p14:tracePt t="52505" x="4005263" y="4786313"/>
          <p14:tracePt t="52509" x="4059238" y="4786313"/>
          <p14:tracePt t="52523" x="4114800" y="4800600"/>
          <p14:tracePt t="52528" x="4156075" y="4800600"/>
          <p14:tracePt t="52539" x="4183063" y="4800600"/>
          <p14:tracePt t="52545" x="4210050" y="4800600"/>
          <p14:tracePt t="52559" x="4224338" y="4800600"/>
          <p14:tracePt t="52587" x="4237038" y="4800600"/>
          <p14:tracePt t="52591" x="4251325" y="4800600"/>
          <p14:tracePt t="52601" x="4265613" y="4800600"/>
          <p14:tracePt t="52605" x="4278313" y="4814888"/>
          <p14:tracePt t="52619" x="4292600" y="4814888"/>
          <p14:tracePt t="52623" x="4306888" y="4814888"/>
          <p14:tracePt t="52651" x="4319588" y="4814888"/>
          <p14:tracePt t="52669" x="4333875" y="4814888"/>
          <p14:tracePt t="52687" x="4348163" y="4814888"/>
          <p14:tracePt t="52703" x="4360863" y="4814888"/>
          <p14:tracePt t="52716" x="4375150" y="4814888"/>
          <p14:tracePt t="52719" x="4387850" y="4814888"/>
          <p14:tracePt t="52732" x="4416425" y="4814888"/>
          <p14:tracePt t="52733" x="4429125" y="4814888"/>
          <p14:tracePt t="52800" x="4416425" y="4814888"/>
          <p14:tracePt t="52817" x="4387850" y="4827588"/>
          <p14:tracePt t="52829" x="4375150" y="4827588"/>
          <p14:tracePt t="52833" x="4348163" y="4827588"/>
          <p14:tracePt t="52847" x="4333875" y="4841875"/>
          <p14:tracePt t="52850" x="4292600" y="4841875"/>
          <p14:tracePt t="52860" x="4251325" y="4841875"/>
          <p14:tracePt t="52866" x="4210050" y="4856163"/>
          <p14:tracePt t="52876" x="4183063" y="4856163"/>
          <p14:tracePt t="52879" x="4127500" y="4856163"/>
          <p14:tracePt t="52892" x="4073525" y="4856163"/>
          <p14:tracePt t="52895" x="4017963" y="4856163"/>
          <p14:tracePt t="52907" x="3963988" y="4856163"/>
          <p14:tracePt t="52912" x="3881438" y="4856163"/>
          <p14:tracePt t="52923" x="3813175" y="4856163"/>
          <p14:tracePt t="52929" x="3730625" y="4868863"/>
          <p14:tracePt t="52939" x="3648075" y="4868863"/>
          <p14:tracePt t="52944" x="3579813" y="4868863"/>
          <p14:tracePt t="52955" x="3511550" y="4883150"/>
          <p14:tracePt t="52960" x="3429000" y="4883150"/>
          <p14:tracePt t="52972" x="3360738" y="4883150"/>
          <p14:tracePt t="52976" x="3305175" y="4895850"/>
          <p14:tracePt t="52987" x="3236913" y="4895850"/>
          <p14:tracePt t="52992" x="3181350" y="4910138"/>
          <p14:tracePt t="53003" x="3127375" y="4910138"/>
          <p14:tracePt t="53008" x="3098800" y="4910138"/>
          <p14:tracePt t="53019" x="3071813" y="4910138"/>
          <p14:tracePt t="53024" x="3044825" y="4910138"/>
          <p14:tracePt t="53035" x="3017838" y="4910138"/>
          <p14:tracePt t="53039" x="3003550" y="4910138"/>
          <p14:tracePt t="53051" x="2976563" y="4910138"/>
          <p14:tracePt t="53055" x="2947988" y="4910138"/>
          <p14:tracePt t="53067" x="2921000" y="4910138"/>
          <p14:tracePt t="53072" x="2894013" y="4910138"/>
          <p14:tracePt t="53084" x="2879725" y="4910138"/>
          <p14:tracePt t="53087" x="2852738" y="4910138"/>
          <p14:tracePt t="53100" x="2797175" y="4910138"/>
          <p14:tracePt t="53103" x="2755900" y="4910138"/>
          <p14:tracePt t="53116" x="2701925" y="4910138"/>
          <p14:tracePt t="53119" x="2646363" y="4910138"/>
          <p14:tracePt t="53133" x="2578100" y="4910138"/>
          <p14:tracePt t="53135" x="2524125" y="4910138"/>
          <p14:tracePt t="53149" x="2468563" y="4910138"/>
          <p14:tracePt t="53151" x="2413000" y="4910138"/>
          <p14:tracePt t="53165" x="2359025" y="4910138"/>
          <p14:tracePt t="53167" x="2303463" y="4910138"/>
          <p14:tracePt t="53179" x="2276475" y="4910138"/>
          <p14:tracePt t="53184" x="2235200" y="4910138"/>
          <p14:tracePt t="53195" x="2208213" y="4910138"/>
          <p14:tracePt t="53200" x="2166938" y="4910138"/>
          <p14:tracePt t="53212" x="2152650" y="4910138"/>
          <p14:tracePt t="53233" x="2125663" y="4910138"/>
          <p14:tracePt t="53250" x="2098675" y="4910138"/>
          <p14:tracePt t="53260" x="2084388" y="4910138"/>
          <p14:tracePt t="53265" x="2057400" y="4910138"/>
          <p14:tracePt t="53276" x="2043113" y="4910138"/>
          <p14:tracePt t="53279" x="2030413" y="4910138"/>
          <p14:tracePt t="53292" x="2001838" y="4910138"/>
          <p14:tracePt t="53297" x="1947863" y="4910138"/>
          <p14:tracePt t="53308" x="1919288" y="4910138"/>
          <p14:tracePt t="53312" x="1879600" y="4910138"/>
          <p14:tracePt t="53323" x="1838325" y="4910138"/>
          <p14:tracePt t="53329" x="1809750" y="4910138"/>
          <p14:tracePt t="53339" x="1768475" y="4910138"/>
          <p14:tracePt t="53344" x="1755775" y="4910138"/>
          <p14:tracePt t="53355" x="1728788" y="4910138"/>
          <p14:tracePt t="53360" x="1700213" y="4910138"/>
          <p14:tracePt t="53371" x="1673225" y="4910138"/>
          <p14:tracePt t="53376" x="1658938" y="4910138"/>
          <p14:tracePt t="53388" x="1631950" y="4910138"/>
          <p14:tracePt t="53392" x="1617663" y="4910138"/>
          <p14:tracePt t="53404" x="1604963" y="4910138"/>
          <p14:tracePt t="53419" x="1590675" y="4910138"/>
          <p14:tracePt t="53424" x="1576388" y="4910138"/>
          <p14:tracePt t="53435" x="1563688" y="4910138"/>
          <p14:tracePt t="53439" x="1549400" y="4910138"/>
          <p14:tracePt t="53451" x="1536700" y="4910138"/>
          <p14:tracePt t="53455" x="1522413" y="4910138"/>
          <p14:tracePt t="53467" x="1508125" y="4910138"/>
          <p14:tracePt t="53484" x="1495425" y="4910138"/>
          <p14:tracePt t="53516" x="1481138" y="4910138"/>
          <p14:tracePt t="53519" x="1466850" y="4910138"/>
          <p14:tracePt t="53533" x="1454150" y="4910138"/>
          <p14:tracePt t="53535" x="1439863" y="4910138"/>
          <p14:tracePt t="53551" x="1425575" y="4910138"/>
          <p14:tracePt t="53824" x="1439863" y="4910138"/>
          <p14:tracePt t="53840" x="1454150" y="4910138"/>
          <p14:tracePt t="53846" x="1466850" y="4910138"/>
          <p14:tracePt t="53856" x="1495425" y="4895850"/>
          <p14:tracePt t="53859" x="1549400" y="4895850"/>
          <p14:tracePt t="53868" x="1604963" y="4895850"/>
          <p14:tracePt t="53872" x="1673225" y="4895850"/>
          <p14:tracePt t="53886" x="1741488" y="4895850"/>
          <p14:tracePt t="53888" x="1809750" y="4895850"/>
          <p14:tracePt t="53902" x="1879600" y="4895850"/>
          <p14:tracePt t="53904" x="1947863" y="4895850"/>
          <p14:tracePt t="53918" x="1989138" y="4895850"/>
          <p14:tracePt t="53922" x="2030413" y="4895850"/>
          <p14:tracePt t="53951" x="2043113" y="4895850"/>
          <p14:tracePt t="53963" x="2070100" y="4895850"/>
          <p14:tracePt t="53969" x="2084388" y="4895850"/>
          <p14:tracePt t="53982" x="2111375" y="4895850"/>
          <p14:tracePt t="53987" x="2152650" y="4895850"/>
          <p14:tracePt t="53998" x="2208213" y="4895850"/>
          <p14:tracePt t="54003" x="2276475" y="4895850"/>
          <p14:tracePt t="54014" x="2359025" y="4895850"/>
          <p14:tracePt t="54017" x="2454275" y="4910138"/>
          <p14:tracePt t="54028" x="2551113" y="4910138"/>
          <p14:tracePt t="54031" x="2660650" y="4910138"/>
          <p14:tracePt t="54044" x="2755900" y="4910138"/>
          <p14:tracePt t="54049" x="2825750" y="4910138"/>
          <p14:tracePt t="54064" x="2894013" y="4910138"/>
          <p14:tracePt t="54068" x="2935288" y="4910138"/>
          <p14:tracePt t="54076" x="2976563" y="4910138"/>
          <p14:tracePt t="54081" x="3003550" y="4910138"/>
          <p14:tracePt t="54094" x="3017838" y="4910138"/>
          <p14:tracePt t="54097" x="3030538" y="4910138"/>
          <p14:tracePt t="54110" x="3044825" y="4910138"/>
          <p14:tracePt t="54114" x="3057525" y="4910138"/>
          <p14:tracePt t="54124" x="3071813" y="4910138"/>
          <p14:tracePt t="54128" x="3086100" y="4910138"/>
          <p14:tracePt t="54141" x="3127375" y="4910138"/>
          <p14:tracePt t="54144" x="3181350" y="4910138"/>
          <p14:tracePt t="54158" x="3249613" y="4910138"/>
          <p14:tracePt t="54164" x="3346450" y="4924425"/>
          <p14:tracePt t="54173" x="3429000" y="4924425"/>
          <p14:tracePt t="54177" x="3497263" y="4924425"/>
          <p14:tracePt t="54189" x="3565525" y="4924425"/>
          <p14:tracePt t="54193" x="3621088" y="4924425"/>
          <p14:tracePt t="54205" x="3648075" y="4924425"/>
          <p14:tracePt t="54209" x="3675063" y="4924425"/>
          <p14:tracePt t="54305" x="3675063" y="4937125"/>
          <p14:tracePt t="54321" x="3675063" y="4951413"/>
          <p14:tracePt t="54334" x="3648075" y="4965700"/>
          <p14:tracePt t="54337" x="3633788" y="4978400"/>
          <p14:tracePt t="54350" x="3621088" y="4978400"/>
          <p14:tracePt t="54353" x="3592513" y="4992688"/>
          <p14:tracePt t="54367" x="3551238" y="5019675"/>
          <p14:tracePt t="54369" x="3497263" y="5048250"/>
          <p14:tracePt t="54382" x="3429000" y="5087938"/>
          <p14:tracePt t="54385" x="3346450" y="5116513"/>
          <p14:tracePt t="54398" x="3195638" y="5170488"/>
          <p14:tracePt t="54402" x="3044825" y="5226050"/>
          <p14:tracePt t="54414" x="2838450" y="5280025"/>
          <p14:tracePt t="54419" x="2633663" y="5335588"/>
          <p14:tracePt t="54430" x="2454275" y="5403850"/>
          <p14:tracePt t="54435" x="2290763" y="5445125"/>
          <p14:tracePt t="54447" x="2152650" y="5486400"/>
          <p14:tracePt t="54452" x="2084388" y="5513388"/>
          <p14:tracePt t="54462" x="2016125" y="5527675"/>
          <p14:tracePt t="54468" x="1974850" y="5541963"/>
          <p14:tracePt t="54478" x="1947863" y="5554663"/>
          <p14:tracePt t="54483" x="1906588" y="5568950"/>
          <p14:tracePt t="54494" x="1879600" y="5581650"/>
          <p14:tracePt t="54498" x="1851025" y="5595938"/>
          <p14:tracePt t="54509" x="1838325" y="5595938"/>
          <p14:tracePt t="54514" x="1824038" y="5595938"/>
          <p14:tracePt t="54525" x="1797050" y="5622925"/>
          <p14:tracePt t="54530" x="1768475" y="5637213"/>
          <p14:tracePt t="54541" x="1728788" y="5651500"/>
          <p14:tracePt t="54547" x="1673225" y="5664200"/>
          <p14:tracePt t="54557" x="1646238" y="5678488"/>
          <p14:tracePt t="54561" x="1590675" y="5705475"/>
          <p14:tracePt t="54573" x="1536700" y="5719763"/>
          <p14:tracePt t="54577" x="1481138" y="5746750"/>
          <p14:tracePt t="54589" x="1412875" y="5773738"/>
          <p14:tracePt t="54594" x="1371600" y="5802313"/>
          <p14:tracePt t="54621" x="1357313" y="5802313"/>
          <p14:tracePt t="54863" x="1344613" y="5802313"/>
          <p14:tracePt t="54868" x="1330325" y="5773738"/>
          <p14:tracePt t="54880" x="1303338" y="5773738"/>
          <p14:tracePt t="54886" x="1289050" y="5761038"/>
          <p14:tracePt t="54898" x="1274763" y="5746750"/>
          <p14:tracePt t="54906" x="1247775" y="5746750"/>
          <p14:tracePt t="54912" x="1235075" y="5734050"/>
          <p14:tracePt t="54917" x="1220788" y="5719763"/>
          <p14:tracePt t="54941" x="1220788" y="5705475"/>
          <p14:tracePt t="54957" x="1220788" y="5692775"/>
          <p14:tracePt t="54973" x="1220788" y="5678488"/>
          <p14:tracePt t="54978" x="1220788" y="5664200"/>
          <p14:tracePt t="54989" x="1220788" y="5651500"/>
          <p14:tracePt t="54994" x="1220788" y="5622925"/>
          <p14:tracePt t="55005" x="1220788" y="5610225"/>
          <p14:tracePt t="55010" x="1220788" y="5581650"/>
          <p14:tracePt t="55021" x="1220788" y="5554663"/>
          <p14:tracePt t="55026" x="1220788" y="5500688"/>
          <p14:tracePt t="55038" x="1220788" y="5459413"/>
          <p14:tracePt t="55042" x="1220788" y="5418138"/>
          <p14:tracePt t="55054" x="1220788" y="5391150"/>
          <p14:tracePt t="55057" x="1220788" y="5362575"/>
          <p14:tracePt t="55069" x="1220788" y="5321300"/>
          <p14:tracePt t="55074" x="1220788" y="5308600"/>
          <p14:tracePt t="55086" x="1220788" y="5294313"/>
          <p14:tracePt t="55089" x="1206500" y="5267325"/>
          <p14:tracePt t="55118" x="1206500" y="5253038"/>
          <p14:tracePt t="55182" x="1206500" y="5238750"/>
          <p14:tracePt t="55198" x="1206500" y="5226050"/>
          <p14:tracePt t="55204" x="1206500" y="5211763"/>
          <p14:tracePt t="55214" x="1206500" y="5199063"/>
          <p14:tracePt t="55231" x="1206500" y="5184775"/>
          <p14:tracePt t="55248" x="1206500" y="5170488"/>
          <p14:tracePt t="55251" x="1206500" y="5157788"/>
          <p14:tracePt t="55262" x="1206500" y="5143500"/>
          <p14:tracePt t="55266" x="1206500" y="5129213"/>
          <p14:tracePt t="55282" x="1206500" y="5116513"/>
          <p14:tracePt t="55284" x="1206500" y="5102225"/>
          <p14:tracePt t="55298" x="1220788" y="5075238"/>
          <p14:tracePt t="55310" x="1220788" y="5060950"/>
          <p14:tracePt t="55315" x="1220788" y="5048250"/>
          <p14:tracePt t="55332" x="1220788" y="5033963"/>
          <p14:tracePt t="55360" x="1220788" y="5019675"/>
          <p14:tracePt t="55486" x="1220788" y="5006975"/>
          <p14:tracePt t="55554" x="1206500" y="5006975"/>
          <p14:tracePt t="55569" x="1193800" y="5006975"/>
          <p14:tracePt t="55589" x="1179513" y="5019675"/>
          <p14:tracePt t="55664" x="1165225" y="5048250"/>
          <p14:tracePt t="55678" x="1152525" y="5060950"/>
          <p14:tracePt t="55683" x="1152525" y="5075238"/>
          <p14:tracePt t="55699" x="1152525" y="5087938"/>
          <p14:tracePt t="55710" x="1152525" y="5102225"/>
          <p14:tracePt t="55717" x="1138238" y="5116513"/>
          <p14:tracePt t="55726" x="1138238" y="5143500"/>
          <p14:tracePt t="55743" x="1138238" y="5170488"/>
          <p14:tracePt t="55764" x="1138238" y="5184775"/>
          <p14:tracePt t="55796" x="1138238" y="5199063"/>
          <p14:tracePt t="55813" x="1138238" y="5211763"/>
          <p14:tracePt t="55829" x="1138238" y="5226050"/>
          <p14:tracePt t="55844" x="1138238" y="5238750"/>
          <p14:tracePt t="55855" x="1138238" y="5253038"/>
          <p14:tracePt t="55872" x="1138238" y="5267325"/>
          <p14:tracePt t="55891" x="1138238" y="5280025"/>
          <p14:tracePt t="55923" x="1138238" y="5294313"/>
          <p14:tracePt t="55952" x="1138238" y="5308600"/>
          <p14:tracePt t="55955" x="1138238" y="5321300"/>
          <p14:tracePt t="55968" x="1138238" y="5335588"/>
          <p14:tracePt t="55971" x="1138238" y="5362575"/>
          <p14:tracePt t="55985" x="1138238" y="5376863"/>
          <p14:tracePt t="55988" x="1138238" y="5403850"/>
          <p14:tracePt t="55999" x="1138238" y="5418138"/>
          <p14:tracePt t="56016" x="1138238" y="5430838"/>
          <p14:tracePt t="56020" x="1138238" y="5445125"/>
          <p14:tracePt t="56032" x="1138238" y="5459413"/>
          <p14:tracePt t="56049" x="1138238" y="5472113"/>
          <p14:tracePt t="56065" x="1138238" y="5486400"/>
          <p14:tracePt t="56082" x="1138238" y="5500688"/>
          <p14:tracePt t="56128" x="1138238" y="5527675"/>
          <p14:tracePt t="56144" x="1138238" y="5541963"/>
          <p14:tracePt t="56148" x="1152525" y="5541963"/>
          <p14:tracePt t="56159" x="1152525" y="5554663"/>
          <p14:tracePt t="56165" x="1152525" y="5568950"/>
          <p14:tracePt t="56175" x="1165225" y="5581650"/>
          <p14:tracePt t="56180" x="1165225" y="5595938"/>
          <p14:tracePt t="56191" x="1165225" y="5610225"/>
          <p14:tracePt t="56196" x="1179513" y="5610225"/>
          <p14:tracePt t="56207" x="1179513" y="5622925"/>
          <p14:tracePt t="56212" x="1193800" y="5622925"/>
          <p14:tracePt t="56224" x="1193800" y="5637213"/>
          <p14:tracePt t="56239" x="1193800" y="5651500"/>
          <p14:tracePt t="56244" x="1193800" y="5664200"/>
          <p14:tracePt t="56255" x="1206500" y="5678488"/>
          <p14:tracePt t="56259" x="1206500" y="5692775"/>
          <p14:tracePt t="56275" x="1206500" y="5705475"/>
          <p14:tracePt t="56298" x="1220788" y="5719763"/>
          <p14:tracePt t="56307" x="1220788" y="5734050"/>
          <p14:tracePt t="56353" x="1235075" y="5746750"/>
          <p14:tracePt t="56372" x="1247775" y="5761038"/>
          <p14:tracePt t="56385" x="1247775" y="5773738"/>
          <p14:tracePt t="56388" x="1274763" y="5773738"/>
          <p14:tracePt t="56401" x="1274763" y="5788025"/>
          <p14:tracePt t="56404" x="1303338" y="5788025"/>
          <p14:tracePt t="56415" x="1316038" y="5788025"/>
          <p14:tracePt t="56420" x="1330325" y="5802313"/>
          <p14:tracePt t="56432" x="1344613" y="5815013"/>
          <p14:tracePt t="56448" x="1357313" y="5815013"/>
          <p14:tracePt t="56453" x="1357313" y="5829300"/>
          <p14:tracePt t="56465" x="1371600" y="5829300"/>
          <p14:tracePt t="56468" x="1385888" y="5843588"/>
          <p14:tracePt t="56480" x="1398588" y="5843588"/>
          <p14:tracePt t="56483" x="1412875" y="5843588"/>
          <p14:tracePt t="56496" x="1454150" y="5856288"/>
          <p14:tracePt t="56501" x="1481138" y="5856288"/>
          <p14:tracePt t="56512" x="1536700" y="5870575"/>
          <p14:tracePt t="56515" x="1590675" y="5870575"/>
          <p14:tracePt t="56528" x="1646238" y="5870575"/>
          <p14:tracePt t="56532" x="1700213" y="5870575"/>
          <p14:tracePt t="56543" x="1755775" y="5870575"/>
          <p14:tracePt t="56549" x="1797050" y="5870575"/>
          <p14:tracePt t="56559" x="1851025" y="5870575"/>
          <p14:tracePt t="56566" x="1892300" y="5870575"/>
          <p14:tracePt t="56575" x="1919288" y="5870575"/>
          <p14:tracePt t="56580" x="1974850" y="5870575"/>
          <p14:tracePt t="56591" x="2016125" y="5870575"/>
          <p14:tracePt t="56596" x="2084388" y="5870575"/>
          <p14:tracePt t="56607" x="2139950" y="5870575"/>
          <p14:tracePt t="56611" x="2222500" y="5870575"/>
          <p14:tracePt t="56624" x="2303463" y="5870575"/>
          <p14:tracePt t="56627" x="2400300" y="5870575"/>
          <p14:tracePt t="56639" x="2495550" y="5870575"/>
          <p14:tracePt t="56643" x="2605088" y="5870575"/>
          <p14:tracePt t="56655" x="2674938" y="5870575"/>
          <p14:tracePt t="56659" x="2743200" y="5870575"/>
          <p14:tracePt t="56672" x="2797175" y="5870575"/>
          <p14:tracePt t="56675" x="2867025" y="5870575"/>
          <p14:tracePt t="56687" x="2921000" y="5870575"/>
          <p14:tracePt t="56692" x="2976563" y="5884863"/>
          <p14:tracePt t="56704" x="3017838" y="5884863"/>
          <p14:tracePt t="56707" x="3044825" y="5897563"/>
          <p14:tracePt t="56720" x="3071813" y="5897563"/>
          <p14:tracePt t="56737" x="3086100" y="5897563"/>
          <p14:tracePt t="56742" x="3098800" y="5897563"/>
          <p14:tracePt t="56754" x="3113088" y="5897563"/>
          <p14:tracePt t="56758" x="3140075" y="5897563"/>
          <p14:tracePt t="56771" x="3168650" y="5897563"/>
          <p14:tracePt t="56774" x="3222625" y="5911850"/>
          <p14:tracePt t="56788" x="3263900" y="5911850"/>
          <p14:tracePt t="56790" x="3319463" y="5911850"/>
          <p14:tracePt t="56799" x="3373438" y="5911850"/>
          <p14:tracePt t="56804" x="3414713" y="5924550"/>
          <p14:tracePt t="56815" x="3470275" y="5924550"/>
          <p14:tracePt t="56820" x="3497263" y="5938838"/>
          <p14:tracePt t="56832" x="3538538" y="5938838"/>
          <p14:tracePt t="56837" x="3565525" y="5953125"/>
          <p14:tracePt t="56851" x="3592513" y="5953125"/>
          <p14:tracePt t="56854" x="3606800" y="5953125"/>
          <p14:tracePt t="56866" x="3633788" y="5965825"/>
          <p14:tracePt t="56870" x="3662363" y="5965825"/>
          <p14:tracePt t="56883" x="3689350" y="5965825"/>
          <p14:tracePt t="56888" x="3716338" y="5980113"/>
          <p14:tracePt t="56899" x="3784600" y="5980113"/>
          <p14:tracePt t="56903" x="3867150" y="5980113"/>
          <p14:tracePt t="56912" x="3935413" y="5980113"/>
          <p14:tracePt t="56915" x="4005263" y="5980113"/>
          <p14:tracePt t="56930" x="4073525" y="5980113"/>
          <p14:tracePt t="56934" x="4141788" y="5980113"/>
          <p14:tracePt t="56945" x="4210050" y="5980113"/>
          <p14:tracePt t="56950" x="4278313" y="5980113"/>
          <p14:tracePt t="56959" x="4333875" y="5980113"/>
          <p14:tracePt t="56964" x="4387850" y="5980113"/>
          <p14:tracePt t="56978" x="4457700" y="5980113"/>
          <p14:tracePt t="56983" x="4511675" y="5980113"/>
          <p14:tracePt t="56994" x="4552950" y="5980113"/>
          <p14:tracePt t="57000" x="4608513" y="5980113"/>
          <p14:tracePt t="57009" x="4649788" y="5980113"/>
          <p14:tracePt t="57013" x="4691063" y="5980113"/>
          <p14:tracePt t="57023" x="4730750" y="5980113"/>
          <p14:tracePt t="57027" x="4772025" y="5980113"/>
          <p14:tracePt t="57041" x="4813300" y="5980113"/>
          <p14:tracePt t="57045" x="4868863" y="5980113"/>
          <p14:tracePt t="57058" x="4922838" y="5980113"/>
          <p14:tracePt t="57061" x="4978400" y="5980113"/>
          <p14:tracePt t="57071" x="5032375" y="5980113"/>
          <p14:tracePt t="57075" x="5102225" y="5980113"/>
          <p14:tracePt t="57087" x="5156200" y="5980113"/>
          <p14:tracePt t="57091" x="5224463" y="5980113"/>
          <p14:tracePt t="57103" x="5280025" y="5980113"/>
          <p14:tracePt t="57107" x="5335588" y="5980113"/>
          <p14:tracePt t="57121" x="5362575" y="5980113"/>
          <p14:tracePt t="57125" x="5389563" y="5980113"/>
          <p14:tracePt t="57137" x="5403850" y="5980113"/>
          <p14:tracePt t="57141" x="5416550" y="5980113"/>
          <p14:tracePt t="57152" x="5430838" y="5980113"/>
          <p14:tracePt t="57155" x="5457825" y="5980113"/>
          <p14:tracePt t="57170" x="5472113" y="5980113"/>
          <p14:tracePt t="57173" x="5499100" y="5980113"/>
          <p14:tracePt t="57186" x="5540375" y="5980113"/>
          <p14:tracePt t="57189" x="5581650" y="5980113"/>
          <p14:tracePt t="57200" x="5622925" y="5980113"/>
          <p14:tracePt t="57204" x="5664200" y="5980113"/>
          <p14:tracePt t="57215" x="5691188" y="5980113"/>
          <p14:tracePt t="57220" x="5746750" y="5965825"/>
          <p14:tracePt t="57235" x="5773738" y="5965825"/>
          <p14:tracePt t="57237" x="5815013" y="5965825"/>
          <p14:tracePt t="57250" x="5842000" y="5965825"/>
          <p14:tracePt t="57254" x="5868988" y="5953125"/>
          <p14:tracePt t="57265" x="5883275" y="5953125"/>
          <p14:tracePt t="57287" x="5897563" y="5953125"/>
          <p14:tracePt t="57330" x="5897563" y="5938838"/>
          <p14:tracePt t="57349" x="5910263" y="5924550"/>
          <p14:tracePt t="57362" x="5924550" y="5897563"/>
          <p14:tracePt t="57368" x="5938838" y="5870575"/>
          <p14:tracePt t="57378" x="5951538" y="5856288"/>
          <p14:tracePt t="57384" x="5951538" y="5829300"/>
          <p14:tracePt t="57394" x="5965825" y="5815013"/>
          <p14:tracePt t="57402" x="5980113" y="5773738"/>
          <p14:tracePt t="57410" x="5980113" y="5761038"/>
          <p14:tracePt t="57415" x="5992813" y="5719763"/>
          <p14:tracePt t="57427" x="5992813" y="5678488"/>
          <p14:tracePt t="57431" x="6007100" y="5651500"/>
          <p14:tracePt t="57443" x="6007100" y="5610225"/>
          <p14:tracePt t="57446" x="6007100" y="5595938"/>
          <p14:tracePt t="57459" x="6007100" y="5568950"/>
          <p14:tracePt t="57462" x="6007100" y="5554663"/>
          <p14:tracePt t="57474" x="6007100" y="5541963"/>
          <p14:tracePt t="57478" x="6007100" y="5527675"/>
          <p14:tracePt t="57490" x="6007100" y="5513388"/>
          <p14:tracePt t="57494" x="6007100" y="5500688"/>
          <p14:tracePt t="57506" x="6007100" y="5472113"/>
          <p14:tracePt t="57510" x="6007100" y="5459413"/>
          <p14:tracePt t="57523" x="6007100" y="5418138"/>
          <p14:tracePt t="57526" x="6007100" y="5376863"/>
          <p14:tracePt t="57540" x="6007100" y="5335588"/>
          <p14:tracePt t="57543" x="6007100" y="5294313"/>
          <p14:tracePt t="57555" x="5992813" y="5267325"/>
          <p14:tracePt t="57558" x="5992813" y="5238750"/>
          <p14:tracePt t="57570" x="5980113" y="5211763"/>
          <p14:tracePt t="57573" x="5965825" y="5170488"/>
          <p14:tracePt t="57587" x="5938838" y="5143500"/>
          <p14:tracePt t="57589" x="5924550" y="5116513"/>
          <p14:tracePt t="57603" x="5910263" y="5102225"/>
          <p14:tracePt t="57605" x="5883275" y="5075238"/>
          <p14:tracePt t="57619" x="5868988" y="5060950"/>
          <p14:tracePt t="57621" x="5856288" y="5048250"/>
          <p14:tracePt t="57635" x="5842000" y="5033963"/>
          <p14:tracePt t="57638" x="5815013" y="5019675"/>
          <p14:tracePt t="57650" x="5788025" y="5006975"/>
          <p14:tracePt t="57655" x="5773738" y="5006975"/>
          <p14:tracePt t="57666" x="5746750" y="5006975"/>
          <p14:tracePt t="57671" x="5732463" y="5006975"/>
          <p14:tracePt t="57687" x="5718175" y="5006975"/>
          <p14:tracePt t="57697" x="5705475" y="5006975"/>
          <p14:tracePt t="57702" x="5691188" y="5006975"/>
          <p14:tracePt t="57713" x="5678488" y="5006975"/>
          <p14:tracePt t="57718" x="5664200" y="5006975"/>
          <p14:tracePt t="57729" x="5637213" y="5006975"/>
          <p14:tracePt t="57735" x="5622925" y="5006975"/>
          <p14:tracePt t="57745" x="5581650" y="5006975"/>
          <p14:tracePt t="57749" x="5540375" y="5006975"/>
          <p14:tracePt t="57761" x="5499100" y="5006975"/>
          <p14:tracePt t="57766" x="5457825" y="5006975"/>
          <p14:tracePt t="57777" x="5403850" y="5006975"/>
          <p14:tracePt t="57783" x="5348288" y="5006975"/>
          <p14:tracePt t="57793" x="5307013" y="5006975"/>
          <p14:tracePt t="57797" x="5265738" y="5006975"/>
          <p14:tracePt t="57809" x="5224463" y="5006975"/>
          <p14:tracePt t="57813" x="5184775" y="5006975"/>
          <p14:tracePt t="57825" x="5143500" y="4992688"/>
          <p14:tracePt t="57829" x="5102225" y="4992688"/>
          <p14:tracePt t="57841" x="5060950" y="4992688"/>
          <p14:tracePt t="57845" x="5019675" y="4978400"/>
          <p14:tracePt t="57857" x="4992688" y="4978400"/>
          <p14:tracePt t="57861" x="4964113" y="4978400"/>
          <p14:tracePt t="57873" x="4922838" y="4978400"/>
          <p14:tracePt t="57877" x="4895850" y="4978400"/>
          <p14:tracePt t="57889" x="4868863" y="4978400"/>
          <p14:tracePt t="57893" x="4813300" y="4965700"/>
          <p14:tracePt t="57905" x="4772025" y="4965700"/>
          <p14:tracePt t="57909" x="4718050" y="4965700"/>
          <p14:tracePt t="57921" x="4676775" y="4965700"/>
          <p14:tracePt t="57925" x="4621213" y="4965700"/>
          <p14:tracePt t="57937" x="4579938" y="4965700"/>
          <p14:tracePt t="57941" x="4525963" y="4965700"/>
          <p14:tracePt t="57954" x="4470400" y="4965700"/>
          <p14:tracePt t="57957" x="4429125" y="4965700"/>
          <p14:tracePt t="57970" x="4375150" y="4951413"/>
          <p14:tracePt t="57973" x="4319588" y="4951413"/>
          <p14:tracePt t="57987" x="4278313" y="4937125"/>
          <p14:tracePt t="57989" x="4224338" y="4937125"/>
          <p14:tracePt t="58003" x="4183063" y="4937125"/>
          <p14:tracePt t="58005" x="4141788" y="4937125"/>
          <p14:tracePt t="58018" x="4114800" y="4937125"/>
          <p14:tracePt t="58021" x="4086225" y="4937125"/>
          <p14:tracePt t="58033" x="4044950" y="4937125"/>
          <p14:tracePt t="58038" x="4005263" y="4937125"/>
          <p14:tracePt t="58049" x="3949700" y="4937125"/>
          <p14:tracePt t="58054" x="3881438" y="4937125"/>
          <p14:tracePt t="58066" x="3825875" y="4937125"/>
          <p14:tracePt t="58071" x="3757613" y="4924425"/>
          <p14:tracePt t="58083" x="3689350" y="4924425"/>
          <p14:tracePt t="58087" x="3621088" y="4924425"/>
          <p14:tracePt t="58097" x="3565525" y="4910138"/>
          <p14:tracePt t="58103" x="3511550" y="4910138"/>
          <p14:tracePt t="58113" x="3455988" y="4910138"/>
          <p14:tracePt t="58118" x="3400425" y="4910138"/>
          <p14:tracePt t="58129" x="3360738" y="4910138"/>
          <p14:tracePt t="58133" x="3305175" y="4910138"/>
          <p14:tracePt t="58145" x="3278188" y="4910138"/>
          <p14:tracePt t="58149" x="3249613" y="4910138"/>
          <p14:tracePt t="58161" x="3222625" y="4910138"/>
          <p14:tracePt t="58166" x="3209925" y="4910138"/>
          <p14:tracePt t="58177" x="3181350" y="4910138"/>
          <p14:tracePt t="58193" x="3168650" y="4910138"/>
          <p14:tracePt t="58197" x="3154363" y="4910138"/>
          <p14:tracePt t="58209" x="3140075" y="4910138"/>
          <p14:tracePt t="58213" x="3113088" y="4910138"/>
          <p14:tracePt t="58225" x="3098800" y="4910138"/>
          <p14:tracePt t="58229" x="3071813" y="4895850"/>
          <p14:tracePt t="58241" x="3044825" y="4895850"/>
          <p14:tracePt t="58245" x="3003550" y="4895850"/>
          <p14:tracePt t="58257" x="2947988" y="4895850"/>
          <p14:tracePt t="58261" x="2906713" y="4883150"/>
          <p14:tracePt t="58273" x="2867025" y="4883150"/>
          <p14:tracePt t="58277" x="2825750" y="4883150"/>
          <p14:tracePt t="58291" x="2784475" y="4883150"/>
          <p14:tracePt t="58295" x="2728913" y="4883150"/>
          <p14:tracePt t="58306" x="2701925" y="4883150"/>
          <p14:tracePt t="58309" x="2646363" y="4883150"/>
          <p14:tracePt t="58323" x="2619375" y="4883150"/>
          <p14:tracePt t="58327" x="2578100" y="4883150"/>
          <p14:tracePt t="58339" x="2524125" y="4883150"/>
          <p14:tracePt t="58344" x="2482850" y="4883150"/>
          <p14:tracePt t="58355" x="2427288" y="4883150"/>
          <p14:tracePt t="58359" x="2386013" y="4883150"/>
          <p14:tracePt t="58370" x="2332038" y="4883150"/>
          <p14:tracePt t="58373" x="2276475" y="4883150"/>
          <p14:tracePt t="58388" x="2235200" y="4883150"/>
          <p14:tracePt t="58391" x="2193925" y="4883150"/>
          <p14:tracePt t="58404" x="2152650" y="4883150"/>
          <p14:tracePt t="58407" x="2125663" y="4883150"/>
          <p14:tracePt t="58420" x="2098675" y="4883150"/>
          <p14:tracePt t="58423" x="2084388" y="4883150"/>
          <p14:tracePt t="58433" x="2057400" y="4883150"/>
          <p14:tracePt t="58438" x="2043113" y="4883150"/>
          <p14:tracePt t="58449" x="2030413" y="4883150"/>
          <p14:tracePt t="58454" x="2016125" y="4883150"/>
          <p14:tracePt t="58468" x="2001838" y="4883150"/>
          <p14:tracePt t="58471" x="1974850" y="4883150"/>
          <p14:tracePt t="58481" x="1947863" y="4883150"/>
          <p14:tracePt t="58487" x="1919288" y="4883150"/>
          <p14:tracePt t="58497" x="1892300" y="4883150"/>
          <p14:tracePt t="58502" x="1865313" y="4883150"/>
          <p14:tracePt t="58516" x="1851025" y="4883150"/>
          <p14:tracePt t="58521" x="1838325" y="4883150"/>
          <p14:tracePt t="58531" x="1824038" y="4883150"/>
          <p14:tracePt t="58537" x="1797050" y="4883150"/>
          <p14:tracePt t="58548" x="1782763" y="4883150"/>
          <p14:tracePt t="58553" x="1768475" y="4883150"/>
          <p14:tracePt t="58563" x="1741488" y="4883150"/>
          <p14:tracePt t="58568" x="1728788" y="4883150"/>
          <p14:tracePt t="58577" x="1714500" y="4883150"/>
          <p14:tracePt t="58581" x="1700213" y="4883150"/>
          <p14:tracePt t="58595" x="1673225" y="4883150"/>
          <p14:tracePt t="58600" x="1646238" y="4883150"/>
          <p14:tracePt t="58609" x="1631950" y="4883150"/>
          <p14:tracePt t="58613" x="1604963" y="4883150"/>
          <p14:tracePt t="58625" x="1590675" y="4883150"/>
          <p14:tracePt t="58629" x="1576388" y="4883150"/>
          <p14:tracePt t="58644" x="1549400" y="4883150"/>
          <p14:tracePt t="58647" x="1536700" y="4883150"/>
          <p14:tracePt t="58659" x="1522413" y="4883150"/>
          <p14:tracePt t="58663" x="1495425" y="4883150"/>
          <p14:tracePt t="58675" x="1466850" y="4883150"/>
          <p14:tracePt t="58679" x="1454150" y="4883150"/>
          <p14:tracePt t="58691" x="1425575" y="4883150"/>
          <p14:tracePt t="58695" x="1412875" y="4883150"/>
          <p14:tracePt t="58709" x="1398588" y="4883150"/>
          <p14:tracePt t="58721" x="1398588" y="4895850"/>
          <p14:tracePt t="58725" x="1385888" y="4895850"/>
          <p14:tracePt t="58742" x="1371600" y="4895850"/>
          <p14:tracePt t="58758" x="1357313" y="4895850"/>
          <p14:tracePt t="58774" x="1344613" y="4910138"/>
          <p14:tracePt t="58776" x="1330325" y="4924425"/>
          <p14:tracePt t="58804" x="1316038" y="4937125"/>
          <p14:tracePt t="58807" x="1303338" y="4951413"/>
          <p14:tracePt t="58821" x="1289050" y="4965700"/>
          <p14:tracePt t="58823" x="1274763" y="4978400"/>
          <p14:tracePt t="58837" x="1274763" y="4992688"/>
          <p14:tracePt t="58839" x="1262063" y="4992688"/>
          <p14:tracePt t="58852" x="1262063" y="5006975"/>
          <p14:tracePt t="58855" x="1247775" y="5019675"/>
          <p14:tracePt t="58872" x="1247775" y="5033963"/>
          <p14:tracePt t="58884" x="1247775" y="5060950"/>
          <p14:tracePt t="58888" x="1247775" y="5075238"/>
          <p14:tracePt t="58900" x="1247775" y="5087938"/>
          <p14:tracePt t="58904" x="1247775" y="5102225"/>
          <p14:tracePt t="58917" x="1247775" y="5116513"/>
          <p14:tracePt t="58921" x="1247775" y="5129213"/>
          <p14:tracePt t="58931" x="1247775" y="5143500"/>
          <p14:tracePt t="58937" x="1247775" y="5157788"/>
          <p14:tracePt t="58952" x="1247775" y="5170488"/>
          <p14:tracePt t="58963" x="1235075" y="5184775"/>
          <p14:tracePt t="58967" x="1235075" y="5199063"/>
          <p14:tracePt t="58979" x="1235075" y="5211763"/>
          <p14:tracePt t="58995" x="1235075" y="5226050"/>
          <p14:tracePt t="59000" x="1235075" y="5238750"/>
          <p14:tracePt t="59017" x="1235075" y="5253038"/>
          <p14:tracePt t="59044" x="1235075" y="5267325"/>
          <p14:tracePt t="59059" x="1235075" y="5280025"/>
          <p14:tracePt t="59063" x="1235075" y="5294313"/>
          <p14:tracePt t="59079" x="1235075" y="5308600"/>
          <p14:tracePt t="59096" x="1235075" y="5321300"/>
          <p14:tracePt t="59108" x="1235075" y="5335588"/>
          <p14:tracePt t="59112" x="1235075" y="5349875"/>
          <p14:tracePt t="59129" x="1235075" y="5362575"/>
          <p14:tracePt t="59141" x="1235075" y="5376863"/>
          <p14:tracePt t="59157" x="1235075" y="5391150"/>
          <p14:tracePt t="59161" x="1235075" y="5403850"/>
          <p14:tracePt t="59174" x="1235075" y="5418138"/>
          <p14:tracePt t="59176" x="1235075" y="5430838"/>
          <p14:tracePt t="59189" x="1235075" y="5445125"/>
          <p14:tracePt t="59192" x="1247775" y="5459413"/>
          <p14:tracePt t="59206" x="1247775" y="5472113"/>
          <p14:tracePt t="59208" x="1247775" y="5500688"/>
          <p14:tracePt t="59221" x="1262063" y="5500688"/>
          <p14:tracePt t="59223" x="1262063" y="5513388"/>
          <p14:tracePt t="59237" x="1262063" y="5527675"/>
          <p14:tracePt t="59252" x="1262063" y="5541963"/>
          <p14:tracePt t="59268" x="1274763" y="5554663"/>
          <p14:tracePt t="59272" x="1274763" y="5568950"/>
          <p14:tracePt t="59290" x="1289050" y="5581650"/>
          <p14:tracePt t="59304" x="1289050" y="5595938"/>
          <p14:tracePt t="59321" x="1303338" y="5595938"/>
          <p14:tracePt t="59332" x="1303338" y="5610225"/>
          <p14:tracePt t="59368" x="1303338" y="5622925"/>
          <p14:tracePt t="59385" x="1316038" y="5637213"/>
          <p14:tracePt t="59395" x="1316038" y="5651500"/>
          <p14:tracePt t="59401" x="1316038" y="5664200"/>
          <p14:tracePt t="59411" x="1330325" y="5664200"/>
          <p14:tracePt t="59428" x="1330325" y="5678488"/>
          <p14:tracePt t="59432" x="1344613" y="5678488"/>
          <p14:tracePt t="59447" x="1344613" y="5692775"/>
          <p14:tracePt t="59460" x="1357313" y="5692775"/>
          <p14:tracePt t="59476" x="1357313" y="5705475"/>
          <p14:tracePt t="59479" x="1371600" y="5705475"/>
          <p14:tracePt t="59491" x="1385888" y="5719763"/>
          <p14:tracePt t="59507" x="1398588" y="5734050"/>
          <p14:tracePt t="59511" x="1425575" y="5746750"/>
          <p14:tracePt t="59523" x="1439863" y="5746750"/>
          <p14:tracePt t="59528" x="1439863" y="5761038"/>
          <p14:tracePt t="59540" x="1454150" y="5761038"/>
          <p14:tracePt t="59572" x="1466850" y="5761038"/>
          <p14:tracePt t="59589" x="1466850" y="5773738"/>
          <p14:tracePt t="59591" x="1481138" y="5773738"/>
          <p14:tracePt t="59605" x="1481138" y="5788025"/>
          <p14:tracePt t="59621" x="1495425" y="5802313"/>
          <p14:tracePt t="59688" x="1508125" y="5815013"/>
          <p14:tracePt t="59706" x="1522413" y="5829300"/>
          <p14:tracePt t="59720" x="1536700" y="5829300"/>
          <p14:tracePt t="59941" x="1549400" y="5829300"/>
          <p14:tracePt t="59947" x="1563688" y="5829300"/>
          <p14:tracePt t="59958" x="1590675" y="5843588"/>
          <p14:tracePt t="59964" x="1604963" y="5843588"/>
          <p14:tracePt t="59973" x="1631950" y="5843588"/>
          <p14:tracePt t="59977" x="1673225" y="5843588"/>
          <p14:tracePt t="59991" x="1700213" y="5843588"/>
          <p14:tracePt t="59994" x="1728788" y="5843588"/>
          <p14:tracePt t="60006" x="1768475" y="5843588"/>
          <p14:tracePt t="60010" x="1797050" y="5843588"/>
          <p14:tracePt t="60021" x="1851025" y="5843588"/>
          <p14:tracePt t="60024" x="1906588" y="5843588"/>
          <p14:tracePt t="60036" x="1960563" y="5843588"/>
          <p14:tracePt t="60041" x="2001838" y="5843588"/>
          <p14:tracePt t="60051" x="2043113" y="5843588"/>
          <p14:tracePt t="60067" x="2057400" y="5843588"/>
          <p14:tracePt t="60086" x="2070100" y="5843588"/>
          <p14:tracePt t="60101" x="2084388" y="5843588"/>
          <p14:tracePt t="60106" x="2098675" y="5856288"/>
          <p14:tracePt t="60117" x="2111375" y="5856288"/>
          <p14:tracePt t="60122" x="2125663" y="5856288"/>
          <p14:tracePt t="60131" x="2152650" y="5856288"/>
          <p14:tracePt t="60136" x="2193925" y="5856288"/>
          <p14:tracePt t="60147" x="2235200" y="5856288"/>
          <p14:tracePt t="60151" x="2290763" y="5856288"/>
          <p14:tracePt t="60163" x="2332038" y="5856288"/>
          <p14:tracePt t="60167" x="2386013" y="5856288"/>
          <p14:tracePt t="60179" x="2427288" y="5856288"/>
          <p14:tracePt t="60185" x="2454275" y="5856288"/>
          <p14:tracePt t="60195" x="2495550" y="5856288"/>
          <p14:tracePt t="60199" x="2524125" y="5856288"/>
          <p14:tracePt t="60211" x="2563813" y="5856288"/>
          <p14:tracePt t="60215" x="2592388" y="5856288"/>
          <p14:tracePt t="60227" x="2619375" y="5856288"/>
          <p14:tracePt t="60231" x="2646363" y="5856288"/>
          <p14:tracePt t="60245" x="2674938" y="5856288"/>
          <p14:tracePt t="60249" x="2701925" y="5856288"/>
          <p14:tracePt t="60262" x="2743200" y="5856288"/>
          <p14:tracePt t="60266" x="2770188" y="5856288"/>
          <p14:tracePt t="60278" x="2811463" y="5856288"/>
          <p14:tracePt t="60283" x="2852738" y="5856288"/>
          <p14:tracePt t="60303" x="2947988" y="5856288"/>
          <p14:tracePt t="60310" x="2989263" y="5856288"/>
          <p14:tracePt t="60314" x="3044825" y="5856288"/>
          <p14:tracePt t="60327" x="3071813" y="5856288"/>
          <p14:tracePt t="60330" x="3098800" y="5856288"/>
          <p14:tracePt t="60342" x="3127375" y="5856288"/>
          <p14:tracePt t="60346" x="3140075" y="5856288"/>
          <p14:tracePt t="60358" x="3154363" y="5856288"/>
          <p14:tracePt t="60362" x="3168650" y="5856288"/>
          <p14:tracePt t="60374" x="3195638" y="5856288"/>
          <p14:tracePt t="60391" x="3222625" y="5856288"/>
          <p14:tracePt t="60394" x="3236913" y="5843588"/>
          <p14:tracePt t="60407" x="3249613" y="5843588"/>
          <p14:tracePt t="60410" x="3263900" y="5843588"/>
          <p14:tracePt t="60422" x="3290888" y="5843588"/>
          <p14:tracePt t="60425" x="3332163" y="5829300"/>
          <p14:tracePt t="60439" x="3373438" y="5829300"/>
          <p14:tracePt t="60441" x="3400425" y="5815013"/>
          <p14:tracePt t="60455" x="3455988" y="5815013"/>
          <p14:tracePt t="60458" x="3497263" y="5802313"/>
          <p14:tracePt t="60472" x="3524250" y="5802313"/>
          <p14:tracePt t="60475" x="3551238" y="5788025"/>
          <p14:tracePt t="60485" x="3579813" y="5788025"/>
          <p14:tracePt t="60491" x="3606800" y="5788025"/>
          <p14:tracePt t="60502" x="3621088" y="5788025"/>
          <p14:tracePt t="60507" x="3633788" y="5788025"/>
          <p14:tracePt t="60518" x="3648075" y="5788025"/>
          <p14:tracePt t="60534" x="3662363" y="5788025"/>
          <p14:tracePt t="60538" x="3675063" y="5788025"/>
          <p14:tracePt t="60549" x="3689350" y="5788025"/>
          <p14:tracePt t="60555" x="3716338" y="5788025"/>
          <p14:tracePt t="60565" x="3730625" y="5788025"/>
          <p14:tracePt t="60570" x="3757613" y="5788025"/>
          <p14:tracePt t="60581" x="3813175" y="5788025"/>
          <p14:tracePt t="60585" x="3881438" y="5788025"/>
          <p14:tracePt t="60597" x="3935413" y="5788025"/>
          <p14:tracePt t="60602" x="3990975" y="5788025"/>
          <p14:tracePt t="60614" x="4032250" y="5788025"/>
          <p14:tracePt t="60618" x="4059238" y="5788025"/>
          <p14:tracePt t="60629" x="4073525" y="5788025"/>
          <p14:tracePt t="60681" x="4086225" y="5788025"/>
          <p14:tracePt t="60697" x="4114800" y="5788025"/>
          <p14:tracePt t="60709" x="4141788" y="5773738"/>
          <p14:tracePt t="60713" x="4197350" y="5773738"/>
          <p14:tracePt t="60725" x="4237038" y="5773738"/>
          <p14:tracePt t="60730" x="4292600" y="5773738"/>
          <p14:tracePt t="60741" x="4348163" y="5773738"/>
          <p14:tracePt t="60745" x="4416425" y="5773738"/>
          <p14:tracePt t="60757" x="4484688" y="5773738"/>
          <p14:tracePt t="60761" x="4552950" y="5773738"/>
          <p14:tracePt t="60773" x="4621213" y="5773738"/>
          <p14:tracePt t="60777" x="4676775" y="5773738"/>
          <p14:tracePt t="60790" x="4718050" y="5773738"/>
          <p14:tracePt t="60793" x="4759325" y="5773738"/>
          <p14:tracePt t="60806" x="4786313" y="5773738"/>
          <p14:tracePt t="60809" x="4813300" y="5773738"/>
          <p14:tracePt t="60822" x="4841875" y="5773738"/>
          <p14:tracePt t="60825" x="4895850" y="5773738"/>
          <p14:tracePt t="60838" x="4951413" y="5773738"/>
          <p14:tracePt t="60841" x="5019675" y="5773738"/>
          <p14:tracePt t="60854" x="5087938" y="5773738"/>
          <p14:tracePt t="60857" x="5170488" y="5773738"/>
          <p14:tracePt t="60870" x="5253038" y="5773738"/>
          <p14:tracePt t="60873" x="5335588" y="5773738"/>
          <p14:tracePt t="60885" x="5403850" y="5773738"/>
          <p14:tracePt t="60890" x="5457825" y="5773738"/>
          <p14:tracePt t="60933" x="5445125" y="5773738"/>
          <p14:tracePt t="60939" x="5416550" y="5773738"/>
          <p14:tracePt t="60949" x="5362575" y="5802313"/>
          <p14:tracePt t="60955" x="5294313" y="5815013"/>
          <p14:tracePt t="60965" x="5224463" y="5829300"/>
          <p14:tracePt t="60971" x="5156200" y="5856288"/>
          <p14:tracePt t="60981" x="5102225" y="5870575"/>
          <p14:tracePt t="60985" x="5032375" y="5870575"/>
          <p14:tracePt t="60998" x="4978400" y="5884863"/>
          <p14:tracePt t="61001" x="4937125" y="5884863"/>
          <p14:tracePt t="61014" x="4895850" y="5884863"/>
          <p14:tracePt t="61018" x="4881563" y="5884863"/>
          <p14:tracePt t="61030" x="4868863" y="5884863"/>
          <p14:tracePt t="61033" x="4854575" y="5884863"/>
          <p14:tracePt t="61046" x="4827588" y="5884863"/>
          <p14:tracePt t="61049" x="4800600" y="5884863"/>
          <p14:tracePt t="61061" x="4772025" y="5884863"/>
          <p14:tracePt t="61065" x="4745038" y="5884863"/>
          <p14:tracePt t="61077" x="4718050" y="5897563"/>
          <p14:tracePt t="61081" x="4635500" y="5897563"/>
          <p14:tracePt t="61093" x="4579938" y="5911850"/>
          <p14:tracePt t="61097" x="4511675" y="5924550"/>
          <p14:tracePt t="61109" x="4457700" y="5924550"/>
          <p14:tracePt t="61113" x="4416425" y="5938838"/>
          <p14:tracePt t="61125" x="4375150" y="5953125"/>
          <p14:tracePt t="61129" x="4348163" y="5953125"/>
          <p14:tracePt t="61141" x="4319588" y="5965825"/>
          <p14:tracePt t="61157" x="4306888" y="5965825"/>
          <p14:tracePt t="61161" x="4292600" y="5965825"/>
          <p14:tracePt t="61193" x="4278313" y="5965825"/>
          <p14:tracePt t="61206" x="4265613" y="5965825"/>
          <p14:tracePt t="61209" x="4251325" y="5965825"/>
          <p14:tracePt t="61223" x="4224338" y="5965825"/>
          <p14:tracePt t="61227" x="4183063" y="5965825"/>
          <p14:tracePt t="61240" x="4114800" y="5965825"/>
          <p14:tracePt t="61243" x="4044950" y="5965825"/>
          <p14:tracePt t="61256" x="3963988" y="5965825"/>
          <p14:tracePt t="61259" x="3881438" y="5965825"/>
          <p14:tracePt t="61273" x="3825875" y="5965825"/>
          <p14:tracePt t="61289" x="3813175" y="5965825"/>
          <p14:tracePt t="61639" x="3813175" y="5953125"/>
          <p14:tracePt t="61643" x="3825875" y="5938838"/>
          <p14:tracePt t="61658" x="3840163" y="5938838"/>
          <p14:tracePt t="61663" x="3854450" y="5924550"/>
          <p14:tracePt t="61673" x="3854450" y="5911850"/>
          <p14:tracePt t="61676" x="3867150" y="5911850"/>
          <p14:tracePt t="61703" x="3881438" y="5911850"/>
          <p14:tracePt t="61720" x="3881438" y="5897563"/>
          <p14:tracePt t="61725" x="3908425" y="5897563"/>
          <p14:tracePt t="61734" x="3922713" y="5897563"/>
          <p14:tracePt t="61737" x="3949700" y="5897563"/>
          <p14:tracePt t="61750" x="3990975" y="5884863"/>
          <p14:tracePt t="61753" x="4044950" y="5884863"/>
          <p14:tracePt t="61768" x="4100513" y="5884863"/>
          <p14:tracePt t="61772" x="4141788" y="5870575"/>
          <p14:tracePt t="61784" x="4183063" y="5870575"/>
          <p14:tracePt t="61788" x="4210050" y="5856288"/>
          <p14:tracePt t="61800" x="4237038" y="5856288"/>
          <p14:tracePt t="61803" x="4251325" y="5856288"/>
          <p14:tracePt t="61816" x="4278313" y="5843588"/>
          <p14:tracePt t="61819" x="4292600" y="5843588"/>
          <p14:tracePt t="61831" x="4306888" y="5843588"/>
          <p14:tracePt t="61836" x="4348163" y="5843588"/>
          <p14:tracePt t="61847" x="4375150" y="5843588"/>
          <p14:tracePt t="61852" x="4402138" y="5843588"/>
          <p14:tracePt t="61863" x="4429125" y="5843588"/>
          <p14:tracePt t="61867" x="4443413" y="5843588"/>
          <p14:tracePt t="61928" x="4457700" y="5843588"/>
          <p14:tracePt t="61933" x="4470400" y="5843588"/>
          <p14:tracePt t="61944" x="4484688" y="5843588"/>
          <p14:tracePt t="61948" x="4511675" y="5843588"/>
          <p14:tracePt t="61960" x="4552950" y="5843588"/>
          <p14:tracePt t="61964" x="4594225" y="5843588"/>
          <p14:tracePt t="61976" x="4649788" y="5843588"/>
          <p14:tracePt t="61980" x="4691063" y="5843588"/>
          <p14:tracePt t="61993" x="4745038" y="5843588"/>
          <p14:tracePt t="61996" x="4786313" y="5843588"/>
          <p14:tracePt t="62008" x="4827588" y="5843588"/>
          <p14:tracePt t="62012" x="4868863" y="5843588"/>
          <p14:tracePt t="62060" x="4881563" y="5843588"/>
          <p14:tracePt t="62104" x="4895850" y="5829300"/>
          <p14:tracePt t="62108" x="4910138" y="5829300"/>
          <p14:tracePt t="62120" x="4937125" y="5815013"/>
          <p14:tracePt t="62125" x="4951413" y="5815013"/>
          <p14:tracePt t="62138" x="4978400" y="5815013"/>
          <p14:tracePt t="62140" x="5005388" y="5815013"/>
          <p14:tracePt t="62154" x="5032375" y="5815013"/>
          <p14:tracePt t="62157" x="5073650" y="5815013"/>
          <p14:tracePt t="62168" x="5114925" y="5802313"/>
          <p14:tracePt t="62172" x="5143500" y="5802313"/>
          <p14:tracePt t="62185" x="5170488" y="5802313"/>
          <p14:tracePt t="62189" x="5197475" y="5802313"/>
          <p14:tracePt t="62200" x="5224463" y="5802313"/>
          <p14:tracePt t="62300" x="5224463" y="5815013"/>
          <p14:tracePt t="62312" x="5211763" y="5815013"/>
          <p14:tracePt t="62316" x="5211763" y="5829300"/>
          <p14:tracePt t="62328" x="5197475" y="5829300"/>
          <p14:tracePt t="62332" x="5184775" y="5843588"/>
          <p14:tracePt t="62348" x="5170488" y="5856288"/>
          <p14:tracePt t="62360" x="5156200" y="5856288"/>
          <p14:tracePt t="62364" x="5143500" y="5870575"/>
          <p14:tracePt t="62376" x="5114925" y="5870575"/>
          <p14:tracePt t="62380" x="5102225" y="5870575"/>
          <p14:tracePt t="62393" x="5087938" y="5870575"/>
          <p14:tracePt t="62396" x="5060950" y="5870575"/>
          <p14:tracePt t="62412" x="5046663" y="5870575"/>
          <p14:tracePt t="62555" x="5060950" y="5870575"/>
          <p14:tracePt t="62569" x="5087938" y="5856288"/>
          <p14:tracePt t="62576" x="5114925" y="5843588"/>
          <p14:tracePt t="62586" x="5156200" y="5829300"/>
          <p14:tracePt t="62592" x="5197475" y="5802313"/>
          <p14:tracePt t="62601" x="5238750" y="5788025"/>
          <p14:tracePt t="62605" x="5280025" y="5761038"/>
          <p14:tracePt t="62616" x="5294313" y="5746750"/>
          <p14:tracePt t="62621" x="5321300" y="5734050"/>
          <p14:tracePt t="62648" x="5335588" y="5734050"/>
          <p14:tracePt t="62745" x="5335588" y="5719763"/>
          <p14:tracePt t="62763" x="5335588" y="5705475"/>
          <p14:tracePt t="62769" x="5348288" y="5692775"/>
          <p14:tracePt t="62781" x="5348288" y="5678488"/>
          <p14:tracePt t="62793" x="5362575" y="5664200"/>
          <p14:tracePt t="62795" x="5362575" y="5651500"/>
          <p14:tracePt t="62809" x="5362575" y="5637213"/>
          <p14:tracePt t="62812" x="5362575" y="5622925"/>
          <p14:tracePt t="62826" x="5362575" y="5610225"/>
          <p14:tracePt t="62829" x="5362575" y="5581650"/>
          <p14:tracePt t="62846" x="5362575" y="5554663"/>
          <p14:tracePt t="62857" x="5362575" y="5541963"/>
          <p14:tracePt t="62860" x="5348288" y="5527675"/>
          <p14:tracePt t="62875" x="5348288" y="5500688"/>
          <p14:tracePt t="62878" x="5335588" y="5486400"/>
          <p14:tracePt t="62891" x="5321300" y="5459413"/>
          <p14:tracePt t="62894" x="5307013" y="5459413"/>
          <p14:tracePt t="62904" x="5280025" y="5430838"/>
          <p14:tracePt t="62909" x="5265738" y="5418138"/>
          <p14:tracePt t="62923" x="5238750" y="5403850"/>
          <p14:tracePt t="62926" x="5224463" y="5391150"/>
          <p14:tracePt t="62938" x="5211763" y="5391150"/>
          <p14:tracePt t="62942" x="5197475" y="5376863"/>
          <p14:tracePt t="62955" x="5184775" y="5376863"/>
          <p14:tracePt t="62959" x="5170488" y="5376863"/>
          <p14:tracePt t="62985" x="5156200" y="5376863"/>
          <p14:tracePt t="62990" x="5143500" y="5376863"/>
          <p14:tracePt t="63003" x="5129213" y="5376863"/>
          <p14:tracePt t="63010" x="5114925" y="5376863"/>
          <p14:tracePt t="63019" x="5102225" y="5376863"/>
          <p14:tracePt t="63026" x="5060950" y="5376863"/>
          <p14:tracePt t="63035" x="5019675" y="5376863"/>
          <p14:tracePt t="63042" x="4964113" y="5362575"/>
          <p14:tracePt t="63050" x="4910138" y="5362575"/>
          <p14:tracePt t="63055" x="4854575" y="5349875"/>
          <p14:tracePt t="63064" x="4800600" y="5335588"/>
          <p14:tracePt t="63068" x="4730750" y="5321300"/>
          <p14:tracePt t="63082" x="4662488" y="5308600"/>
          <p14:tracePt t="63089" x="4608513" y="5294313"/>
          <p14:tracePt t="63098" x="4567238" y="5294313"/>
          <p14:tracePt t="63102" x="4538663" y="5294313"/>
          <p14:tracePt t="63160" x="4525963" y="5294313"/>
          <p14:tracePt t="63182" x="4511675" y="5294313"/>
          <p14:tracePt t="63192" x="4484688" y="5294313"/>
          <p14:tracePt t="63196" x="4443413" y="5294313"/>
          <p14:tracePt t="63209" x="4402138" y="5294313"/>
          <p14:tracePt t="63214" x="4360863" y="5294313"/>
          <p14:tracePt t="63226" x="4319588" y="5294313"/>
          <p14:tracePt t="63229" x="4265613" y="5294313"/>
          <p14:tracePt t="63241" x="4224338" y="5294313"/>
          <p14:tracePt t="63245" x="4183063" y="5294313"/>
          <p14:tracePt t="63259" x="4141788" y="5294313"/>
          <p14:tracePt t="63262" x="4100513" y="5294313"/>
          <p14:tracePt t="63276" x="4073525" y="5294313"/>
          <p14:tracePt t="63323" x="4059238" y="5294313"/>
          <p14:tracePt t="63326" x="4044950" y="5294313"/>
          <p14:tracePt t="63337" x="4032250" y="5294313"/>
          <p14:tracePt t="63343" x="4017963" y="5294313"/>
          <p14:tracePt t="63354" x="4005263" y="5308600"/>
          <p14:tracePt t="63358" x="3963988" y="5308600"/>
          <p14:tracePt t="63370" x="3922713" y="5335588"/>
          <p14:tracePt t="63375" x="3854450" y="5335588"/>
          <p14:tracePt t="63386" x="3798888" y="5362575"/>
          <p14:tracePt t="63391" x="3757613" y="5376863"/>
          <p14:tracePt t="63402" x="3716338" y="5376863"/>
          <p14:tracePt t="63481" x="3716338" y="5391150"/>
          <p14:tracePt t="63485" x="3703638" y="5391150"/>
          <p14:tracePt t="63498" x="3689350" y="5403850"/>
          <p14:tracePt t="63503" x="3689350" y="5418138"/>
          <p14:tracePt t="63519" x="3675063" y="5445125"/>
          <p14:tracePt t="63530" x="3662363" y="5459413"/>
          <p14:tracePt t="63546" x="3648075" y="5472113"/>
          <p14:tracePt t="63550" x="3633788" y="5486400"/>
          <p14:tracePt t="63562" x="3633788" y="5500688"/>
          <p14:tracePt t="63582" x="3633788" y="5513388"/>
          <p14:tracePt t="63596" x="3633788" y="5527675"/>
          <p14:tracePt t="63614" x="3633788" y="5541963"/>
          <p14:tracePt t="63644" x="3633788" y="5554663"/>
          <p14:tracePt t="63662" x="3633788" y="5568950"/>
          <p14:tracePt t="63677" x="3633788" y="5581650"/>
          <p14:tracePt t="63691" x="3633788" y="5595938"/>
          <p14:tracePt t="63707" x="3648075" y="5610225"/>
          <p14:tracePt t="63710" x="3648075" y="5622925"/>
          <p14:tracePt t="63726" x="3648075" y="5637213"/>
          <p14:tracePt t="63738" x="3662363" y="5637213"/>
          <p14:tracePt t="63754" x="3662363" y="5651500"/>
          <p14:tracePt t="63817" x="3675063" y="5651500"/>
          <p14:tracePt t="63821" x="3689350" y="5664200"/>
          <p14:tracePt t="63833" x="3703638" y="5678488"/>
          <p14:tracePt t="63838" x="3716338" y="5678488"/>
          <p14:tracePt t="63849" x="3730625" y="5692775"/>
          <p14:tracePt t="63855" x="3743325" y="5692775"/>
          <p14:tracePt t="63865" x="3771900" y="5705475"/>
          <p14:tracePt t="63871" x="3784600" y="5705475"/>
          <p14:tracePt t="63881" x="3813175" y="5719763"/>
          <p14:tracePt t="63885" x="3840163" y="5719763"/>
          <p14:tracePt t="63901" x="3854450" y="5719763"/>
          <p14:tracePt t="63913" x="3854450" y="5734050"/>
          <p14:tracePt t="63961" x="3867150" y="5734050"/>
          <p14:tracePt t="63977" x="3881438" y="5734050"/>
          <p14:tracePt t="63981" x="3894138" y="5734050"/>
          <p14:tracePt t="63997" x="3908425" y="5734050"/>
          <p14:tracePt t="64026" x="3908425" y="5746750"/>
          <p14:tracePt t="64137" x="3922713" y="5746750"/>
          <p14:tracePt t="64155" x="3935413" y="5746750"/>
          <p14:tracePt t="64160" x="3949700" y="5746750"/>
          <p14:tracePt t="64170" x="3990975" y="5746750"/>
          <p14:tracePt t="64176" x="4017963" y="5746750"/>
          <p14:tracePt t="64186" x="4032250" y="5746750"/>
          <p14:tracePt t="64265" x="4044950" y="5746750"/>
          <p14:tracePt t="64269" x="4059238" y="5746750"/>
          <p14:tracePt t="64281" x="4073525" y="5746750"/>
          <p14:tracePt t="64285" x="4086225" y="5746750"/>
          <p14:tracePt t="64304" x="4127500" y="5746750"/>
          <p14:tracePt t="64313" x="4141788" y="5746750"/>
          <p14:tracePt t="64317" x="4168775" y="5746750"/>
          <p14:tracePt t="64331" x="4183063" y="5746750"/>
          <p14:tracePt t="64335" x="4197350" y="5746750"/>
          <p14:tracePt t="64415" x="4210050" y="5746750"/>
          <p14:tracePt t="64427" x="4224338" y="5746750"/>
          <p14:tracePt t="64431" x="4237038" y="5746750"/>
          <p14:tracePt t="64442" x="4251325" y="5746750"/>
          <p14:tracePt t="64445" x="4278313" y="5746750"/>
          <p14:tracePt t="64460" x="4306888" y="5746750"/>
          <p14:tracePt t="64463" x="4319588" y="5746750"/>
          <p14:tracePt t="64476" x="4333875" y="5746750"/>
          <p14:tracePt t="64479" x="4348163" y="5761038"/>
          <p14:tracePt t="64495" x="4375150" y="5761038"/>
          <p14:tracePt t="64505" x="4387850" y="5761038"/>
          <p14:tracePt t="64521" x="4416425" y="5761038"/>
          <p14:tracePt t="64540" x="4443413" y="5761038"/>
          <p14:tracePt t="64543" x="4457700" y="5773738"/>
          <p14:tracePt t="64554" x="4484688" y="5773738"/>
          <p14:tracePt t="64558" x="4525963" y="5773738"/>
          <p14:tracePt t="64569" x="4567238" y="5773738"/>
          <p14:tracePt t="64575" x="4608513" y="5773738"/>
          <p14:tracePt t="64588" x="4649788" y="5773738"/>
          <p14:tracePt t="64593" x="4703763" y="5773738"/>
          <p14:tracePt t="64601" x="4745038" y="5773738"/>
          <p14:tracePt t="64605" x="4800600" y="5773738"/>
          <p14:tracePt t="64619" x="4841875" y="5773738"/>
          <p14:tracePt t="64624" x="4868863" y="5773738"/>
          <p14:tracePt t="64636" x="4881563" y="5773738"/>
          <p14:tracePt t="64640" x="4895850" y="5773738"/>
          <p14:tracePt t="64763" x="4922838" y="5773738"/>
          <p14:tracePt t="64767" x="4937125" y="5773738"/>
          <p14:tracePt t="64779" x="4951413" y="5773738"/>
          <p14:tracePt t="64783" x="4992688" y="5773738"/>
          <p14:tracePt t="64795" x="5032375" y="5773738"/>
          <p14:tracePt t="64799" x="5102225" y="5773738"/>
          <p14:tracePt t="64811" x="5156200" y="5773738"/>
          <p14:tracePt t="64815" x="5238750" y="5773738"/>
          <p14:tracePt t="64827" x="5307013" y="5773738"/>
          <p14:tracePt t="64831" x="5375275" y="5773738"/>
          <p14:tracePt t="64843" x="5416550" y="5773738"/>
          <p14:tracePt t="64943" x="5403850" y="5788025"/>
          <p14:tracePt t="64961" x="5389563" y="5802313"/>
          <p14:tracePt t="64972" x="5362575" y="5802313"/>
          <p14:tracePt t="64979" x="5348288" y="5815013"/>
          <p14:tracePt t="64988" x="5335588" y="5815013"/>
          <p14:tracePt t="64994" x="5307013" y="5815013"/>
          <p14:tracePt t="65004" x="5253038" y="5815013"/>
          <p14:tracePt t="65009" x="5170488" y="5829300"/>
          <p14:tracePt t="65019" x="5087938" y="5829300"/>
          <p14:tracePt t="65025" x="5019675" y="5829300"/>
          <p14:tracePt t="65035" x="4937125" y="5829300"/>
          <p14:tracePt t="65039" x="4868863" y="5843588"/>
          <p14:tracePt t="65051" x="4813300" y="5843588"/>
          <p14:tracePt t="65055" x="4745038" y="5856288"/>
          <p14:tracePt t="65067" x="4703763" y="5856288"/>
          <p14:tracePt t="65072" x="4662488" y="5856288"/>
          <p14:tracePt t="65083" x="4635500" y="5856288"/>
          <p14:tracePt t="65089" x="4608513" y="5856288"/>
          <p14:tracePt t="65099" x="4594225" y="5870575"/>
          <p14:tracePt t="65103" x="4579938" y="5870575"/>
          <p14:tracePt t="65115" x="4567238" y="5870575"/>
          <p14:tracePt t="65119" x="4552950" y="5870575"/>
          <p14:tracePt t="65131" x="4511675" y="5870575"/>
          <p14:tracePt t="65135" x="4470400" y="5870575"/>
          <p14:tracePt t="65147" x="4416425" y="5884863"/>
          <p14:tracePt t="65151" x="4375150" y="5884863"/>
          <p14:tracePt t="65163" x="4319588" y="5884863"/>
          <p14:tracePt t="65167" x="4251325" y="5897563"/>
          <p14:tracePt t="65179" x="4197350" y="5911850"/>
          <p14:tracePt t="65183" x="4127500" y="5911850"/>
          <p14:tracePt t="65195" x="4073525" y="5924550"/>
          <p14:tracePt t="65199" x="4017963" y="5924550"/>
          <p14:tracePt t="65212" x="3976688" y="5924550"/>
          <p14:tracePt t="65215" x="3949700" y="5924550"/>
          <p14:tracePt t="65227" x="3922713" y="5924550"/>
          <p14:tracePt t="65244" x="3908425" y="5924550"/>
          <p14:tracePt t="65260" x="3894138" y="5924550"/>
          <p14:tracePt t="65278" x="3881438" y="5924550"/>
          <p14:tracePt t="65279" x="3867150" y="5924550"/>
          <p14:tracePt t="65296" x="3854450" y="5924550"/>
          <p14:tracePt t="65308" x="3840163" y="5924550"/>
          <p14:tracePt t="65371" x="3825875" y="5924550"/>
          <p14:tracePt t="65375" x="3813175" y="5924550"/>
          <p14:tracePt t="65387" x="3784600" y="5924550"/>
          <p14:tracePt t="65394" x="3743325" y="5924550"/>
          <p14:tracePt t="65403" x="3716338" y="5924550"/>
          <p14:tracePt t="65409" x="3689350" y="5924550"/>
          <p14:tracePt t="65419" x="3662363" y="5924550"/>
          <p14:tracePt t="65423" x="3633788" y="5924550"/>
          <p14:tracePt t="65439" x="3621088" y="5924550"/>
          <p14:tracePt t="65595" x="3633788" y="5924550"/>
          <p14:tracePt t="65611" x="3648075" y="5911850"/>
          <p14:tracePt t="65628" x="3662363" y="5911850"/>
          <p14:tracePt t="65644" x="3662363" y="5897563"/>
          <p14:tracePt t="65661" x="3675063" y="5897563"/>
          <p14:tracePt t="65678" x="3689350" y="5897563"/>
          <p14:tracePt t="65680" x="3703638" y="5897563"/>
          <p14:tracePt t="65694" x="3703638" y="5884863"/>
          <p14:tracePt t="65696" x="3716338" y="5884863"/>
          <p14:tracePt t="65708" x="3730625" y="5870575"/>
          <p14:tracePt t="65712" x="3757613" y="5856288"/>
          <p14:tracePt t="65727" x="3771900" y="5856288"/>
          <p14:tracePt t="65758" x="3784600" y="5856288"/>
          <p14:tracePt t="65761" x="3784600" y="5843588"/>
          <p14:tracePt t="65778" x="3798888" y="5843588"/>
          <p14:tracePt t="65805" x="3813175" y="5843588"/>
          <p14:tracePt t="65811" x="3825875" y="5829300"/>
          <p14:tracePt t="65826" x="3840163" y="5829300"/>
          <p14:tracePt t="65843" x="3854450" y="5829300"/>
          <p14:tracePt t="65851" x="3867150" y="5829300"/>
          <p14:tracePt t="65869" x="3881438" y="5829300"/>
          <p14:tracePt t="65883" x="3908425" y="5829300"/>
          <p14:tracePt t="65887" x="3935413" y="5829300"/>
          <p14:tracePt t="65899" x="3976688" y="5829300"/>
          <p14:tracePt t="65903" x="4032250" y="5815013"/>
          <p14:tracePt t="65915" x="4073525" y="5815013"/>
          <p14:tracePt t="65919" x="4114800" y="5815013"/>
          <p14:tracePt t="65933" x="4141788" y="5815013"/>
          <p14:tracePt t="65937" x="4168775" y="5815013"/>
          <p14:tracePt t="65953" x="4183063" y="5815013"/>
          <p14:tracePt t="65979" x="4197350" y="5815013"/>
          <p14:tracePt t="66001" x="4210050" y="5815013"/>
          <p14:tracePt t="66017" x="4237038" y="5815013"/>
          <p14:tracePt t="66027" x="4265613" y="5815013"/>
          <p14:tracePt t="66031" x="4306888" y="5815013"/>
          <p14:tracePt t="66045" x="4348163" y="5815013"/>
          <p14:tracePt t="66049" x="4402138" y="5815013"/>
          <p14:tracePt t="66060" x="4457700" y="5815013"/>
          <p14:tracePt t="66063" x="4511675" y="5815013"/>
          <p14:tracePt t="66077" x="4552950" y="5802313"/>
          <p14:tracePt t="66081" x="4579938" y="5802313"/>
          <p14:tracePt t="66094" x="4608513" y="5802313"/>
          <p14:tracePt t="66095" x="4635500" y="5802313"/>
          <p14:tracePt t="66109" x="4662488" y="5802313"/>
          <p14:tracePt t="66111" x="4676775" y="5802313"/>
          <p14:tracePt t="66125" x="4703763" y="5802313"/>
          <p14:tracePt t="66128" x="4730750" y="5802313"/>
          <p14:tracePt t="66139" x="4759325" y="5802313"/>
          <p14:tracePt t="66144" x="4786313" y="5802313"/>
          <p14:tracePt t="66157" x="4800600" y="5802313"/>
          <p14:tracePt t="66178" x="4813300" y="5802313"/>
          <p14:tracePt t="66194" x="4827588" y="5802313"/>
          <p14:tracePt t="66219" x="4841875" y="5802313"/>
          <p14:tracePt t="66224" x="4854575" y="5802313"/>
          <p14:tracePt t="66235" x="4868863" y="5802313"/>
          <p14:tracePt t="66240" x="4895850" y="5802313"/>
          <p14:tracePt t="66253" x="4922838" y="5802313"/>
          <p14:tracePt t="66257" x="4978400" y="5788025"/>
          <p14:tracePt t="66269" x="5005388" y="5788025"/>
          <p14:tracePt t="66273" x="5046663" y="5788025"/>
          <p14:tracePt t="66285" x="5060950" y="5773738"/>
          <p14:tracePt t="66306" x="5073650" y="5773738"/>
          <p14:tracePt t="70593" x="5060950" y="5773738"/>
          <p14:tracePt t="71753" x="5046663" y="5773738"/>
          <p14:tracePt t="71771" x="5032375" y="5773738"/>
          <p14:tracePt t="71785" x="5019675" y="5761038"/>
          <p14:tracePt t="71791" x="4992688" y="5746750"/>
          <p14:tracePt t="71801" x="4964113" y="5746750"/>
          <p14:tracePt t="71805" x="4922838" y="5719763"/>
          <p14:tracePt t="71820" x="4895850" y="5719763"/>
          <p14:tracePt t="71823" x="4868863" y="5705475"/>
          <p14:tracePt t="72715" x="4868863" y="5719763"/>
          <p14:tracePt t="72857" x="4854575" y="5719763"/>
          <p14:tracePt t="72907" x="4841875" y="5719763"/>
          <p14:tracePt t="72923" x="4827588" y="5719763"/>
          <p14:tracePt t="72929" x="4813300" y="5719763"/>
          <p14:tracePt t="72939" x="4800600" y="5719763"/>
          <p14:tracePt t="72943" x="4772025" y="5719763"/>
          <p14:tracePt t="72954" x="4759325" y="5719763"/>
          <p14:tracePt t="72958" x="4745038" y="5719763"/>
          <p14:tracePt t="72970" x="4745038" y="5734050"/>
          <p14:tracePt t="72974" x="4718050" y="5734050"/>
          <p14:tracePt t="73002" x="4703763" y="5746750"/>
          <p14:tracePt t="73459" x="4691063" y="5773738"/>
          <p14:tracePt t="73475" x="4662488" y="5788025"/>
          <p14:tracePt t="73483" x="4662488" y="5802313"/>
          <p14:tracePt t="73494" x="4635500" y="5829300"/>
          <p14:tracePt t="73507" x="4621213" y="5829300"/>
          <p14:tracePt t="73513" x="4621213" y="5843588"/>
          <p14:tracePt t="73523" x="4608513" y="5843588"/>
          <p14:tracePt t="73527" x="4608513" y="5856288"/>
          <p14:tracePt t="73540" x="4594225" y="5856288"/>
          <p14:tracePt t="73544" x="4594225" y="5870575"/>
          <p14:tracePt t="73560" x="4579938" y="5870575"/>
          <p14:tracePt t="73572" x="4567238" y="5870575"/>
          <p14:tracePt t="73576" x="4552950" y="5870575"/>
          <p14:tracePt t="73586" x="4525963" y="5884863"/>
          <p14:tracePt t="73589" x="4511675" y="5884863"/>
          <p14:tracePt t="73604" x="4498975" y="5884863"/>
          <p14:tracePt t="73608" x="4470400" y="5897563"/>
          <p14:tracePt t="73618" x="4457700" y="5897563"/>
          <p14:tracePt t="73622" x="4443413" y="5911850"/>
          <p14:tracePt t="73634" x="4429125" y="5911850"/>
          <p14:tracePt t="73797" x="4443413" y="5911850"/>
          <p14:tracePt t="74246" x="4429125" y="5911850"/>
          <p14:tracePt t="74261" x="4429125" y="5924550"/>
          <p14:tracePt t="74701" x="4416425" y="5924550"/>
          <p14:tracePt t="74721" x="4402138" y="5938838"/>
          <p14:tracePt t="74727" x="4387850" y="5938838"/>
          <p14:tracePt t="74736" x="4360863" y="5938838"/>
          <p14:tracePt t="74740" x="4348163" y="5953125"/>
          <p14:tracePt t="74752" x="4319588" y="5965825"/>
          <p14:tracePt t="74757" x="4306888" y="5965825"/>
          <p14:tracePt t="74768" x="4292600" y="5980113"/>
          <p14:tracePt t="74770" x="4278313" y="5980113"/>
          <p14:tracePt t="74786" x="4265613" y="5994400"/>
          <p14:tracePt t="74801" x="4251325" y="6007100"/>
          <p14:tracePt t="74827" x="4237038" y="6007100"/>
          <p14:tracePt t="74833" x="4224338" y="6021388"/>
          <p14:tracePt t="74843" x="4210050" y="6021388"/>
          <p14:tracePt t="74847" x="4197350" y="6035675"/>
          <p14:tracePt t="74859" x="4168775" y="6035675"/>
          <p14:tracePt t="74863" x="4156075" y="6048375"/>
          <p14:tracePt t="74877" x="4141788" y="6048375"/>
          <p14:tracePt t="74884" x="4127500" y="6048375"/>
          <p14:tracePt t="74897" x="4114800" y="6048375"/>
          <p14:tracePt t="74941" x="4100513" y="6048375"/>
          <p14:tracePt t="74959" x="4086225" y="6048375"/>
          <p14:tracePt t="75053" x="4100513" y="6048375"/>
          <p14:tracePt t="75076" x="4114800" y="6048375"/>
          <p14:tracePt t="75183" x="4114800" y="6035675"/>
          <p14:tracePt t="75205" x="4114800" y="6021388"/>
          <p14:tracePt t="75247" x="4100513" y="6021388"/>
          <p14:tracePt t="75295" x="4086225" y="6021388"/>
          <p14:tracePt t="75442" x="4073525" y="6021388"/>
          <p14:tracePt t="75485" x="4059238" y="6021388"/>
          <p14:tracePt t="75489" x="4044950" y="6021388"/>
          <p14:tracePt t="75503" x="4017963" y="6021388"/>
          <p14:tracePt t="75520" x="3976688" y="6021388"/>
          <p14:tracePt t="75522" x="3935413" y="6007100"/>
          <p14:tracePt t="75535" x="3867150" y="5994400"/>
          <p14:tracePt t="75537" x="3784600" y="5980113"/>
          <p14:tracePt t="75551" x="3675063" y="5953125"/>
          <p14:tracePt t="75553" x="3538538" y="5924550"/>
          <p14:tracePt t="75568" x="3360738" y="5870575"/>
          <p14:tracePt t="75569" x="3140075" y="5788025"/>
          <p14:tracePt t="75583" x="2906713" y="5705475"/>
          <p14:tracePt t="75585" x="2701925" y="5610225"/>
          <p14:tracePt t="75597" x="2495550" y="5513388"/>
          <p14:tracePt t="75602" x="2317750" y="5418138"/>
          <p14:tracePt t="75614" x="2235200" y="5376863"/>
          <p14:tracePt t="75618" x="2193925" y="5349875"/>
          <p14:tracePt t="75631" x="2193925" y="5335588"/>
          <p14:tracePt t="75677" x="2166938" y="5335588"/>
          <p14:tracePt t="75693" x="2152650" y="5335588"/>
          <p14:tracePt t="75697" x="2139950" y="5321300"/>
          <p14:tracePt t="75709" x="2111375" y="5321300"/>
          <p14:tracePt t="75715" x="2084388" y="5321300"/>
          <p14:tracePt t="75725" x="2043113" y="5321300"/>
          <p14:tracePt t="75729" x="2016125" y="5321300"/>
          <p14:tracePt t="75741" x="1974850" y="5321300"/>
          <p14:tracePt t="75745" x="1906588" y="5321300"/>
          <p14:tracePt t="75757" x="1838325" y="5321300"/>
          <p14:tracePt t="75761" x="1755775" y="5321300"/>
          <p14:tracePt t="75773" x="1646238" y="5321300"/>
          <p14:tracePt t="75777" x="1563688" y="5321300"/>
          <p14:tracePt t="75789" x="1481138" y="5321300"/>
          <p14:tracePt t="75793" x="1412875" y="5308600"/>
          <p14:tracePt t="75805" x="1357313" y="5294313"/>
          <p14:tracePt t="75809" x="1303338" y="5294313"/>
          <p14:tracePt t="75821" x="1262063" y="5280025"/>
          <p14:tracePt t="75825" x="1247775" y="5280025"/>
          <p14:tracePt t="75987" x="1262063" y="5280025"/>
          <p14:tracePt t="76000" x="1274763" y="5280025"/>
          <p14:tracePt t="76005" x="1289050" y="5294313"/>
          <p14:tracePt t="76019" x="1344613" y="5308600"/>
          <p14:tracePt t="76035" x="1398588" y="5321300"/>
          <p14:tracePt t="76048" x="1439863" y="5321300"/>
          <p14:tracePt t="76056" x="1454150" y="5321300"/>
          <p14:tracePt t="76062" x="1481138" y="5321300"/>
          <p14:tracePt t="76066" x="1508125" y="5321300"/>
          <p14:tracePt t="76078" x="1522413" y="5321300"/>
          <p14:tracePt t="76174" x="1522413" y="5335588"/>
          <p14:tracePt t="76194" x="1522413" y="5349875"/>
          <p14:tracePt t="76210" x="1508125" y="5349875"/>
          <p14:tracePt t="76238" x="1508125" y="5362575"/>
          <p14:tracePt t="76242" x="1495425" y="5362575"/>
          <p14:tracePt t="76320" x="1481138" y="5362575"/>
          <p14:tracePt t="76387" x="1495425" y="5362575"/>
          <p14:tracePt t="76401" x="1508125" y="5362575"/>
          <p14:tracePt t="76405" x="1522413" y="5362575"/>
          <p14:tracePt t="76418" x="1536700" y="5362575"/>
          <p14:tracePt t="76422" x="1549400" y="5362575"/>
          <p14:tracePt t="76435" x="1576388" y="5362575"/>
          <p14:tracePt t="76441" x="1604963" y="5362575"/>
          <p14:tracePt t="76449" x="1631950" y="5362575"/>
          <p14:tracePt t="76452" x="1673225" y="5362575"/>
          <p14:tracePt t="76465" x="1700213" y="5362575"/>
          <p14:tracePt t="76469" x="1728788" y="5362575"/>
          <p14:tracePt t="76480" x="1755775" y="5362575"/>
          <p14:tracePt t="76486" x="1782763" y="5362575"/>
          <p14:tracePt t="76493" x="1809750" y="5362575"/>
          <p14:tracePt t="76499" x="1824038" y="5362575"/>
          <p14:tracePt t="76516" x="1838325" y="5362575"/>
          <p14:tracePt t="76525" x="1851025" y="5362575"/>
          <p14:tracePt t="76530" x="1865313" y="5362575"/>
          <p14:tracePt t="76543" x="1879600" y="5362575"/>
          <p14:tracePt t="76549" x="1906588" y="5362575"/>
          <p14:tracePt t="76559" x="1933575" y="5362575"/>
          <p14:tracePt t="76564" x="2016125" y="5362575"/>
          <p14:tracePt t="76573" x="2111375" y="5362575"/>
          <p14:tracePt t="76578" x="2193925" y="5362575"/>
          <p14:tracePt t="76590" x="2249488" y="5362575"/>
          <p14:tracePt t="76593" x="2303463" y="5362575"/>
          <p14:tracePt t="76605" x="2344738" y="5362575"/>
          <p14:tracePt t="76609" x="2373313" y="5362575"/>
          <p14:tracePt t="76621" x="2400300" y="5362575"/>
          <p14:tracePt t="76626" x="2413000" y="5362575"/>
          <p14:tracePt t="76639" x="2427288" y="5362575"/>
          <p14:tracePt t="76643" x="2441575" y="5362575"/>
          <p14:tracePt t="76657" x="2468563" y="5362575"/>
          <p14:tracePt t="76671" x="2495550" y="5362575"/>
          <p14:tracePt t="76673" x="2536825" y="5362575"/>
          <p14:tracePt t="76688" x="2578100" y="5362575"/>
          <p14:tracePt t="76692" x="2633663" y="5362575"/>
          <p14:tracePt t="76703" x="2674938" y="5362575"/>
          <p14:tracePt t="76705" x="2728913" y="5362575"/>
          <p14:tracePt t="76720" x="2770188" y="5362575"/>
          <p14:tracePt t="76723" x="2797175" y="5362575"/>
          <p14:tracePt t="76737" x="2825750" y="5362575"/>
          <p14:tracePt t="76753" x="2838450" y="5362575"/>
          <p14:tracePt t="76755" x="2867025" y="5362575"/>
          <p14:tracePt t="76770" x="2879725" y="5362575"/>
          <p14:tracePt t="76771" x="2921000" y="5362575"/>
          <p14:tracePt t="76785" x="2989263" y="5362575"/>
          <p14:tracePt t="76788" x="3086100" y="5362575"/>
          <p14:tracePt t="76799" x="3195638" y="5362575"/>
          <p14:tracePt t="76804" x="3332163" y="5362575"/>
          <p14:tracePt t="76816" x="3441700" y="5362575"/>
          <p14:tracePt t="76821" x="3511550" y="5362575"/>
          <p14:tracePt t="76833" x="3565525" y="5362575"/>
          <p14:tracePt t="76836" x="3606800" y="5362575"/>
          <p14:tracePt t="76849" x="3621088" y="5362575"/>
          <p14:tracePt t="76864" x="3633788" y="5362575"/>
          <p14:tracePt t="76911" x="3648075" y="5362575"/>
          <p14:tracePt t="76927" x="3662363" y="5362575"/>
          <p14:tracePt t="76933" x="3675063" y="5362575"/>
          <p14:tracePt t="76943" x="3716338" y="5362575"/>
          <p14:tracePt t="76949" x="3743325" y="5362575"/>
          <p14:tracePt t="76959" x="3784600" y="5362575"/>
          <p14:tracePt t="76964" x="3840163" y="5362575"/>
          <p14:tracePt t="76975" x="3894138" y="5362575"/>
          <p14:tracePt t="76980" x="4005263" y="5362575"/>
          <p14:tracePt t="76992" x="4114800" y="5362575"/>
          <p14:tracePt t="76995" x="4237038" y="5362575"/>
          <p14:tracePt t="77008" x="4348163" y="5362575"/>
          <p14:tracePt t="77011" x="4457700" y="5362575"/>
          <p14:tracePt t="77023" x="4538663" y="5362575"/>
          <p14:tracePt t="77027" x="4608513" y="5362575"/>
          <p14:tracePt t="77039" x="4662488" y="5362575"/>
          <p14:tracePt t="77043" x="4703763" y="5362575"/>
          <p14:tracePt t="77059" x="4718050" y="5362575"/>
          <p14:tracePt t="77169" x="4730750" y="5362575"/>
          <p14:tracePt t="77174" x="4759325" y="5376863"/>
          <p14:tracePt t="77186" x="4786313" y="5376863"/>
          <p14:tracePt t="77201" x="4813300" y="5376863"/>
          <p14:tracePt t="77207" x="4827588" y="5376863"/>
          <p14:tracePt t="77221" x="4854575" y="5391150"/>
          <p14:tracePt t="77236" x="4868863" y="5391150"/>
          <p14:tracePt t="77252" x="4881563" y="5391150"/>
          <p14:tracePt t="77297" x="4895850" y="5391150"/>
          <p14:tracePt t="77303" x="4910138" y="5391150"/>
          <p14:tracePt t="77312" x="4922838" y="5391150"/>
          <p14:tracePt t="77327" x="4937125" y="5391150"/>
          <p14:tracePt t="77334" x="4951413" y="5391150"/>
          <p14:tracePt t="77343" x="4964113" y="5391150"/>
          <p14:tracePt t="77348" x="4978400" y="5391150"/>
          <p14:tracePt t="77359" x="4992688" y="5391150"/>
          <p14:tracePt t="77364" x="5005388" y="5391150"/>
          <p14:tracePt t="77376" x="5019675" y="5391150"/>
          <p14:tracePt t="77380" x="5032375" y="5391150"/>
          <p14:tracePt t="77488" x="5032375" y="5403850"/>
          <p14:tracePt t="77492" x="5019675" y="5403850"/>
          <p14:tracePt t="77508" x="5005388" y="5418138"/>
          <p14:tracePt t="77521" x="4978400" y="5430838"/>
          <p14:tracePt t="77525" x="4951413" y="5430838"/>
          <p14:tracePt t="77537" x="4937125" y="5430838"/>
          <p14:tracePt t="77540" x="4895850" y="5430838"/>
          <p14:tracePt t="77554" x="4854575" y="5403850"/>
          <p14:tracePt t="77556" x="4800600" y="5349875"/>
          <p14:tracePt t="77569" x="4759325" y="5294313"/>
          <p14:tracePt t="77572" x="4718050" y="5238750"/>
          <p14:tracePt t="77583" x="4649788" y="5170488"/>
          <p14:tracePt t="77588" x="4552950" y="5075238"/>
          <p14:tracePt t="77600" x="4457700" y="4992688"/>
          <p14:tracePt t="77605" x="4319588" y="4856163"/>
          <p14:tracePt t="77982" x="4306888" y="4856163"/>
          <p14:tracePt t="77993" x="4292600" y="4868863"/>
          <p14:tracePt t="77999" x="4265613" y="4883150"/>
          <p14:tracePt t="78011" x="4224338" y="4910138"/>
          <p14:tracePt t="78015" x="4168775" y="4951413"/>
          <p14:tracePt t="78027" x="4086225" y="4978400"/>
          <p14:tracePt t="78031" x="4032250" y="4992688"/>
          <p14:tracePt t="78042" x="3976688" y="5006975"/>
          <p14:tracePt t="78046" x="3935413" y="5006975"/>
          <p14:tracePt t="78058" x="3881438" y="5033963"/>
          <p14:tracePt t="78062" x="3825875" y="5048250"/>
          <p14:tracePt t="78074" x="3771900" y="5075238"/>
          <p14:tracePt t="78078" x="3703638" y="5087938"/>
          <p14:tracePt t="78091" x="3633788" y="5116513"/>
          <p14:tracePt t="78094" x="3538538" y="5129213"/>
          <p14:tracePt t="78104" x="3414713" y="5170488"/>
          <p14:tracePt t="78107" x="3278188" y="5199063"/>
          <p14:tracePt t="78121" x="3113088" y="5238750"/>
          <p14:tracePt t="78125" x="2947988" y="5308600"/>
          <p14:tracePt t="78138" x="2784475" y="5362575"/>
          <p14:tracePt t="78141" x="2619375" y="5445125"/>
          <p14:tracePt t="78154" x="2495550" y="5513388"/>
          <p14:tracePt t="78157" x="2400300" y="5568950"/>
          <p14:tracePt t="78171" x="2317750" y="5595938"/>
          <p14:tracePt t="78173" x="2262188" y="5637213"/>
          <p14:tracePt t="78187" x="2222500" y="5664200"/>
          <p14:tracePt t="78189" x="2166938" y="5692775"/>
          <p14:tracePt t="78200" x="2125663" y="5734050"/>
          <p14:tracePt t="78204" x="2070100" y="5773738"/>
          <p14:tracePt t="78217" x="2001838" y="5802313"/>
          <p14:tracePt t="78221" x="1947863" y="5856288"/>
          <p14:tracePt t="78233" x="1865313" y="5924550"/>
          <p14:tracePt t="78239" x="1809750" y="5965825"/>
          <p14:tracePt t="78250" x="1755775" y="6021388"/>
          <p14:tracePt t="78256" x="1700213" y="6076950"/>
          <p14:tracePt t="78266" x="1646238" y="6145213"/>
          <p14:tracePt t="78271" x="1604963" y="6186488"/>
          <p14:tracePt t="78284" x="1576388" y="6227763"/>
          <p14:tracePt t="78288" x="1549400" y="6254750"/>
          <p14:tracePt t="78297" x="1536700" y="6281738"/>
          <p14:tracePt t="78302" x="1522413" y="6308725"/>
          <p14:tracePt t="78329" x="1522413" y="6323013"/>
          <p14:tracePt t="78334" x="1508125" y="6323013"/>
          <p14:tracePt t="78345" x="1508125" y="6337300"/>
          <p14:tracePt t="78350" x="1508125" y="6350000"/>
          <p14:tracePt t="78361" x="1495425" y="6378575"/>
          <p14:tracePt t="78367" x="1481138" y="6391275"/>
          <p14:tracePt t="78377" x="1481138" y="6405563"/>
          <p14:tracePt t="78381" x="1466850" y="6432550"/>
          <p14:tracePt t="78393" x="1454150" y="6473825"/>
          <p14:tracePt t="78397" x="1425575" y="6515100"/>
          <p14:tracePt t="78409" x="1412875" y="6542088"/>
          <p14:tracePt t="78413" x="1398588" y="6583363"/>
          <p14:tracePt t="78425" x="1385888" y="6624638"/>
          <p14:tracePt t="78429" x="1357313" y="6651625"/>
          <p14:tracePt t="78441" x="1344613" y="6680200"/>
          <p14:tracePt t="78445" x="1316038" y="6721475"/>
          <p14:tracePt t="78457" x="1303338" y="6762750"/>
          <p14:tracePt t="78461" x="1289050" y="6789738"/>
          <p14:tracePt t="78473" x="1274763" y="6816725"/>
          <p14:tracePt t="78477" x="1262063" y="683101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b="1" dirty="0">
                <a:solidFill>
                  <a:schemeClr val="tx1"/>
                </a:solidFill>
              </a:rPr>
              <a:t>Successful Designs Provide “Control”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2438400"/>
            <a:ext cx="5608320" cy="2438400"/>
          </a:xfrm>
        </p:spPr>
        <p:txBody>
          <a:bodyPr>
            <a:noAutofit/>
          </a:bodyPr>
          <a:lstStyle/>
          <a:p>
            <a:pPr indent="-279400">
              <a:buFont typeface="Arial" panose="020B0604020202020204" pitchFamily="34" charset="0"/>
              <a:buChar char="•"/>
              <a:defRPr/>
            </a:pPr>
            <a:r>
              <a:rPr lang="en-US" sz="3200" b="1" dirty="0"/>
              <a:t>“Control” </a:t>
            </a:r>
            <a:r>
              <a:rPr lang="en-US" sz="3200" dirty="0"/>
              <a:t>reduces unwanted influences on the dependent variable</a:t>
            </a:r>
          </a:p>
          <a:p>
            <a:pPr indent="-279400">
              <a:buFont typeface="Arial" panose="020B0604020202020204" pitchFamily="34" charset="0"/>
              <a:buChar char="•"/>
              <a:defRPr/>
            </a:pPr>
            <a:r>
              <a:rPr lang="en-US" sz="3200" dirty="0"/>
              <a:t>These</a:t>
            </a:r>
            <a:r>
              <a:rPr lang="en-US" sz="3200" baseline="0" dirty="0"/>
              <a:t> unwanted influences are known as </a:t>
            </a:r>
            <a:r>
              <a:rPr lang="en-US" sz="3200" b="1" dirty="0"/>
              <a:t>“biases”</a:t>
            </a:r>
          </a:p>
        </p:txBody>
      </p:sp>
      <p:pic>
        <p:nvPicPr>
          <p:cNvPr id="9220" name="Picture 4" descr="C:\Documents and Settings\emu_cpu\Local Settings\Temporary Internet Files\Content.IE5\HPDH24FB\MCIN01018_00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133600"/>
            <a:ext cx="29733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0B6198-C153-C193-15EC-CBEB5BABB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66"/>
    </mc:Choice>
    <mc:Fallback xmlns="">
      <p:transition spd="slow" advTm="8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6" x="5253038" y="6680200"/>
          <p14:tracePt t="755" x="5321300" y="6610350"/>
          <p14:tracePt t="759" x="5375275" y="6556375"/>
          <p14:tracePt t="782" x="5430838" y="6488113"/>
          <p14:tracePt t="789" x="5445125" y="6473825"/>
          <p14:tracePt t="801" x="5457825" y="6473825"/>
          <p14:tracePt t="808" x="5486400" y="6459538"/>
          <p14:tracePt t="818" x="5513388" y="6446838"/>
          <p14:tracePt t="823" x="5526088" y="6446838"/>
          <p14:tracePt t="834" x="5540375" y="6446838"/>
          <p14:tracePt t="840" x="5554663" y="6446838"/>
          <p14:tracePt t="850" x="5567363" y="6446838"/>
          <p14:tracePt t="866" x="5581650" y="6446838"/>
          <p14:tracePt t="872" x="5595938" y="6446838"/>
          <p14:tracePt t="881" x="5608638" y="6446838"/>
          <p14:tracePt t="886" x="5622925" y="6446838"/>
          <p14:tracePt t="897" x="5637213" y="6446838"/>
          <p14:tracePt t="901" x="5664200" y="6446838"/>
          <p14:tracePt t="913" x="5678488" y="6446838"/>
          <p14:tracePt t="918" x="5691188" y="6446838"/>
          <p14:tracePt t="929" x="5705475" y="6446838"/>
          <p14:tracePt t="933" x="5718175" y="6446838"/>
          <p14:tracePt t="961" x="5718175" y="6432550"/>
          <p14:tracePt t="1009" x="5732463" y="6432550"/>
          <p14:tracePt t="1013" x="5732463" y="6419850"/>
          <p14:tracePt t="1041" x="5732463" y="6405563"/>
          <p14:tracePt t="1063" x="5746750" y="6391275"/>
          <p14:tracePt t="1105" x="5746750" y="6378575"/>
          <p14:tracePt t="1125" x="5746750" y="6364288"/>
          <p14:tracePt t="1139" x="5759450" y="6337300"/>
          <p14:tracePt t="1143" x="5773738" y="6323013"/>
          <p14:tracePt t="1155" x="5788025" y="6308725"/>
          <p14:tracePt t="1159" x="5788025" y="6296025"/>
          <p14:tracePt t="1171" x="5800725" y="6281738"/>
          <p14:tracePt t="1173" x="5800725" y="6267450"/>
          <p14:tracePt t="1187" x="5815013" y="6267450"/>
          <p14:tracePt t="1189" x="5815013" y="6254750"/>
          <p14:tracePt t="1202" x="5829300" y="6254750"/>
          <p14:tracePt t="1205" x="5829300" y="6240463"/>
          <p14:tracePt t="1221" x="5842000" y="6240463"/>
          <p14:tracePt t="1234" x="5856288" y="6227763"/>
          <p14:tracePt t="1253" x="5868988" y="6227763"/>
          <p14:tracePt t="1315" x="5883275" y="6227763"/>
          <p14:tracePt t="1319" x="5897563" y="6199188"/>
          <p14:tracePt t="1331" x="5924550" y="6172200"/>
          <p14:tracePt t="1337" x="5992813" y="6116638"/>
          <p14:tracePt t="1347" x="6116638" y="6007100"/>
          <p14:tracePt t="1353" x="6253163" y="5897563"/>
          <p14:tracePt t="1361" x="6376988" y="5802313"/>
          <p14:tracePt t="1365" x="6486525" y="5692775"/>
          <p14:tracePt t="1379" x="6596063" y="5595938"/>
          <p14:tracePt t="1384" x="6692900" y="5472113"/>
          <p14:tracePt t="1395" x="6788150" y="5349875"/>
          <p14:tracePt t="1402" x="6843713" y="5238750"/>
          <p14:tracePt t="1411" x="6897688" y="5170488"/>
          <p14:tracePt t="1415" x="6938963" y="5102225"/>
          <p14:tracePt t="1427" x="6967538" y="5060950"/>
          <p14:tracePt t="1431" x="6994525" y="5019675"/>
          <p14:tracePt t="1447" x="6994525" y="5006975"/>
          <p14:tracePt t="1509" x="6980238" y="5006975"/>
          <p14:tracePt t="1525" x="6967538" y="5019675"/>
          <p14:tracePt t="1541" x="6953250" y="5033963"/>
          <p14:tracePt t="1587" x="6938963" y="5033963"/>
          <p14:tracePt t="1604" x="6926263" y="5033963"/>
          <p14:tracePt t="1621" x="6911975" y="5019675"/>
          <p14:tracePt t="1651" x="6911975" y="5006975"/>
          <p14:tracePt t="1717" x="6897688" y="5006975"/>
          <p14:tracePt t="1722" x="6870700" y="5006975"/>
          <p14:tracePt t="1733" x="6829425" y="5006975"/>
          <p14:tracePt t="1740" x="6802438" y="5019675"/>
          <p14:tracePt t="1749" x="6775450" y="5048250"/>
          <p14:tracePt t="1756" x="6746875" y="5087938"/>
          <p14:tracePt t="1764" x="6734175" y="5116513"/>
          <p14:tracePt t="1770" x="6719888" y="5157788"/>
          <p14:tracePt t="1779" x="6705600" y="5199063"/>
          <p14:tracePt t="1785" x="6692900" y="5211763"/>
          <p14:tracePt t="1795" x="6678613" y="5238750"/>
          <p14:tracePt t="1800" x="6678613" y="5267325"/>
          <p14:tracePt t="1812" x="6665913" y="5280025"/>
          <p14:tracePt t="1816" x="6651625" y="5294313"/>
          <p14:tracePt t="1827" x="6651625" y="5308600"/>
          <p14:tracePt t="1859" x="6637338" y="5308600"/>
          <p14:tracePt t="1879" x="6637338" y="5321300"/>
          <p14:tracePt t="1892" x="6610350" y="5335588"/>
          <p14:tracePt t="1897" x="6596063" y="5349875"/>
          <p14:tracePt t="1909" x="6583363" y="5349875"/>
          <p14:tracePt t="1912" x="6583363" y="5362575"/>
          <p14:tracePt t="1926" x="6569075" y="5376863"/>
          <p14:tracePt t="1927" x="6554788" y="5391150"/>
          <p14:tracePt t="1941" x="6542088" y="5391150"/>
          <p14:tracePt t="1943" x="6527800" y="5403850"/>
          <p14:tracePt t="1956" x="6500813" y="5418138"/>
          <p14:tracePt t="1959" x="6486525" y="5430838"/>
          <p14:tracePt t="1971" x="6445250" y="5459413"/>
          <p14:tracePt t="1974" x="6432550" y="5459413"/>
          <p14:tracePt t="1988" x="6432550" y="5472113"/>
          <p14:tracePt t="2084" x="6432550" y="5459413"/>
          <p14:tracePt t="2329" x="6418263" y="5459413"/>
          <p14:tracePt t="2945" x="6418263" y="5445125"/>
          <p14:tracePt t="2962" x="6432550" y="5445125"/>
          <p14:tracePt t="2976" x="6445250" y="5445125"/>
          <p14:tracePt t="2980" x="6445250" y="5430838"/>
          <p14:tracePt t="2991" x="6459538" y="5430838"/>
          <p14:tracePt t="3216" x="6459538" y="5445125"/>
          <p14:tracePt t="3235" x="6445250" y="5459413"/>
          <p14:tracePt t="3249" x="6445250" y="5472113"/>
          <p14:tracePt t="3261" x="6432550" y="5472113"/>
          <p14:tracePt t="3265" x="6418263" y="5486400"/>
          <p14:tracePt t="3277" x="6418263" y="5500688"/>
          <p14:tracePt t="3281" x="6403975" y="5513388"/>
          <p14:tracePt t="3297" x="6391275" y="5527675"/>
          <p14:tracePt t="3313" x="6376988" y="5541963"/>
          <p14:tracePt t="3325" x="6362700" y="5554663"/>
          <p14:tracePt t="3329" x="6350000" y="5568950"/>
          <p14:tracePt t="3341" x="6335713" y="5568950"/>
          <p14:tracePt t="3345" x="6335713" y="5581650"/>
          <p14:tracePt t="3357" x="6323013" y="5581650"/>
          <p14:tracePt t="3377" x="6308725" y="5581650"/>
          <p14:tracePt t="3390" x="6294438" y="5595938"/>
          <p14:tracePt t="3393" x="6281738" y="5595938"/>
          <p14:tracePt t="3406" x="6240463" y="5581650"/>
          <p14:tracePt t="3409" x="6199188" y="5554663"/>
          <p14:tracePt t="3423" x="6143625" y="5513388"/>
          <p14:tracePt t="3425" x="6102350" y="5486400"/>
          <p14:tracePt t="3439" x="6061075" y="5459413"/>
          <p14:tracePt t="3441" x="6048375" y="5459413"/>
          <p14:tracePt t="3455" x="6048375" y="5445125"/>
          <p14:tracePt t="3490" x="6034088" y="5445125"/>
          <p14:tracePt t="3502" x="6034088" y="5459413"/>
          <p14:tracePt t="3507" x="6034088" y="5486400"/>
          <p14:tracePt t="3517" x="6019800" y="5513388"/>
          <p14:tracePt t="3522" x="6019800" y="5541963"/>
          <p14:tracePt t="3533" x="6019800" y="5568950"/>
          <p14:tracePt t="3538" x="6019800" y="5595938"/>
          <p14:tracePt t="3549" x="6019800" y="5610225"/>
          <p14:tracePt t="3554" x="6019800" y="5622925"/>
          <p14:tracePt t="3711" x="6019800" y="5637213"/>
          <p14:tracePt t="3935" x="6019800" y="5651500"/>
          <p14:tracePt t="4634" x="6007100" y="5651500"/>
          <p14:tracePt t="4641" x="6007100" y="5664200"/>
          <p14:tracePt t="4668" x="5992813" y="5678488"/>
          <p14:tracePt t="4695" x="5980113" y="5678488"/>
          <p14:tracePt t="4699" x="5980113" y="5692775"/>
          <p14:tracePt t="4715" x="5965825" y="5692775"/>
          <p14:tracePt t="4876" x="5965825" y="5705475"/>
          <p14:tracePt t="4894" x="5951538" y="5705475"/>
          <p14:tracePt t="4906" x="5951538" y="5719763"/>
          <p14:tracePt t="5223" x="5938838" y="5719763"/>
          <p14:tracePt t="5323" x="5924550" y="5719763"/>
          <p14:tracePt t="5738" x="5910263" y="5719763"/>
          <p14:tracePt t="5760" x="5897563" y="5719763"/>
          <p14:tracePt t="5803" x="5883275" y="5719763"/>
          <p14:tracePt t="5809" x="5883275" y="5734050"/>
          <p14:tracePt t="5825" x="5868988" y="5746750"/>
          <p14:tracePt t="5834" x="5856288" y="5746750"/>
          <p14:tracePt t="8392" x="5856288" y="5761038"/>
          <p14:tracePt t="8397" x="5842000" y="5761038"/>
          <p14:tracePt t="8410" x="5842000" y="5773738"/>
          <p14:tracePt t="8424" x="5829300" y="5788025"/>
          <p14:tracePt t="8428" x="5815013" y="5802313"/>
          <p14:tracePt t="8438" x="5815013" y="5815013"/>
          <p14:tracePt t="8453" x="5800725" y="5815013"/>
          <p14:tracePt t="8456" x="5800725" y="5829300"/>
          <p14:tracePt t="8650" x="5788025" y="5829300"/>
          <p14:tracePt t="8668" x="5788025" y="5815013"/>
          <p14:tracePt t="8809" x="5773738" y="5815013"/>
          <p14:tracePt t="8814" x="5759450" y="5815013"/>
          <p14:tracePt t="8823" x="5746750" y="5815013"/>
          <p14:tracePt t="8828" x="5718175" y="5815013"/>
          <p14:tracePt t="8844" x="5678488" y="5815013"/>
          <p14:tracePt t="8848" x="5649913" y="5815013"/>
          <p14:tracePt t="8861" x="5622925" y="5815013"/>
          <p14:tracePt t="9016" x="5608638" y="5815013"/>
          <p14:tracePt t="9022" x="5595938" y="5815013"/>
          <p14:tracePt t="9037" x="5581650" y="5815013"/>
          <p14:tracePt t="9277" x="5567363" y="5829300"/>
          <p14:tracePt t="9296" x="5567363" y="5843588"/>
          <p14:tracePt t="9305" x="5554663" y="5843588"/>
          <p14:tracePt t="9601" x="5540375" y="5843588"/>
          <p14:tracePt t="9664" x="5526088" y="5843588"/>
          <p14:tracePt t="9960" x="5513388" y="5829300"/>
          <p14:tracePt t="9966" x="5513388" y="5815013"/>
          <p14:tracePt t="9981" x="5499100" y="5802313"/>
          <p14:tracePt t="10095" x="5499100" y="5788025"/>
          <p14:tracePt t="10168" x="5499100" y="5773738"/>
          <p14:tracePt t="10204" x="5486400" y="5761038"/>
          <p14:tracePt t="10251" x="5472113" y="5761038"/>
          <p14:tracePt t="10269" x="5457825" y="5761038"/>
          <p14:tracePt t="10282" x="5445125" y="5761038"/>
          <p14:tracePt t="10285" x="5416550" y="5746750"/>
          <p14:tracePt t="10298" x="5375275" y="5746750"/>
          <p14:tracePt t="10299" x="5335588" y="5734050"/>
          <p14:tracePt t="10313" x="5307013" y="5734050"/>
          <p14:tracePt t="10317" x="5294313" y="5734050"/>
          <p14:tracePt t="10331" x="5280025" y="5734050"/>
          <p14:tracePt t="10346" x="5265738" y="5719763"/>
          <p14:tracePt t="10349" x="5253038" y="5705475"/>
          <p14:tracePt t="10362" x="5238750" y="5678488"/>
          <p14:tracePt t="10365" x="5197475" y="5651500"/>
          <p14:tracePt t="10379" x="5143500" y="5622925"/>
          <p14:tracePt t="10381" x="5114925" y="5581650"/>
          <p14:tracePt t="10391" x="5087938" y="5554663"/>
          <p14:tracePt t="10396" x="5073650" y="5541963"/>
          <p14:tracePt t="10473" x="5060950" y="5541963"/>
          <p14:tracePt t="10495" x="5046663" y="5541963"/>
          <p14:tracePt t="10505" x="5032375" y="5541963"/>
          <p14:tracePt t="10511" x="5005388" y="5554663"/>
          <p14:tracePt t="10521" x="4992688" y="5568950"/>
          <p14:tracePt t="10525" x="4978400" y="5581650"/>
          <p14:tracePt t="10537" x="4937125" y="5595938"/>
          <p14:tracePt t="10541" x="4910138" y="5610225"/>
          <p14:tracePt t="10553" x="4881563" y="5637213"/>
          <p14:tracePt t="10558" x="4854575" y="5651500"/>
          <p14:tracePt t="10569" x="4827588" y="5664200"/>
          <p14:tracePt t="10601" x="4813300" y="5664200"/>
          <p14:tracePt t="10637" x="4800600" y="5678488"/>
          <p14:tracePt t="10653" x="4786313" y="5678488"/>
          <p14:tracePt t="10665" x="4772025" y="5692775"/>
          <p14:tracePt t="10681" x="4759325" y="5692775"/>
          <p14:tracePt t="10697" x="4730750" y="5692775"/>
          <p14:tracePt t="11147" x="4718050" y="5692775"/>
          <p14:tracePt t="11163" x="4703763" y="5692775"/>
          <p14:tracePt t="11167" x="4691063" y="5678488"/>
          <p14:tracePt t="11178" x="4649788" y="5664200"/>
          <p14:tracePt t="11182" x="4608513" y="5637213"/>
          <p14:tracePt t="11194" x="4552950" y="5610225"/>
          <p14:tracePt t="11199" x="4470400" y="5581650"/>
          <p14:tracePt t="11208" x="4360863" y="5527675"/>
          <p14:tracePt t="11214" x="4237038" y="5486400"/>
          <p14:tracePt t="11225" x="4100513" y="5430838"/>
          <p14:tracePt t="11229" x="3935413" y="5349875"/>
          <p14:tracePt t="11242" x="3771900" y="5267325"/>
          <p14:tracePt t="11247" x="3606800" y="5157788"/>
          <p14:tracePt t="11257" x="3429000" y="5033963"/>
          <p14:tracePt t="11263" x="3236913" y="4910138"/>
          <p14:tracePt t="11273" x="3044825" y="4786313"/>
          <p14:tracePt t="11279" x="2867025" y="4664075"/>
          <p14:tracePt t="11289" x="2716213" y="4525963"/>
          <p14:tracePt t="11295" x="2563813" y="4375150"/>
          <p14:tracePt t="11305" x="2427288" y="4251325"/>
          <p14:tracePt t="11308" x="2317750" y="4129088"/>
          <p14:tracePt t="11321" x="2222500" y="4005263"/>
          <p14:tracePt t="11325" x="2152650" y="3881438"/>
          <p14:tracePt t="11337" x="2084388" y="3786188"/>
          <p14:tracePt t="11342" x="2057400" y="3716338"/>
          <p14:tracePt t="11353" x="2043113" y="3648075"/>
          <p14:tracePt t="11357" x="2030413" y="3606800"/>
          <p14:tracePt t="11369" x="2016125" y="3552825"/>
          <p14:tracePt t="11373" x="2016125" y="3497263"/>
          <p14:tracePt t="11385" x="2016125" y="3443288"/>
          <p14:tracePt t="11389" x="2030413" y="3387725"/>
          <p14:tracePt t="11401" x="2030413" y="3346450"/>
          <p14:tracePt t="11405" x="2030413" y="3305175"/>
          <p14:tracePt t="11417" x="2043113" y="3278188"/>
          <p14:tracePt t="11421" x="2057400" y="3236913"/>
          <p14:tracePt t="11433" x="2057400" y="3209925"/>
          <p14:tracePt t="11437" x="2057400" y="3181350"/>
          <p14:tracePt t="11449" x="2070100" y="3154363"/>
          <p14:tracePt t="11453" x="2070100" y="3127375"/>
          <p14:tracePt t="11469" x="2070100" y="3113088"/>
          <p14:tracePt t="11481" x="2070100" y="3086100"/>
          <p14:tracePt t="11485" x="2070100" y="3059113"/>
          <p14:tracePt t="11497" x="2070100" y="3044825"/>
          <p14:tracePt t="11501" x="2070100" y="3017838"/>
          <p14:tracePt t="11515" x="2070100" y="2976563"/>
          <p14:tracePt t="11519" x="2070100" y="2949575"/>
          <p14:tracePt t="11530" x="2070100" y="2935288"/>
          <p14:tracePt t="11533" x="2070100" y="2908300"/>
          <p14:tracePt t="11546" x="2070100" y="2879725"/>
          <p14:tracePt t="11549" x="2070100" y="2867025"/>
          <p14:tracePt t="11567" x="2070100" y="2852738"/>
          <p14:tracePt t="11597" x="2070100" y="2838450"/>
          <p14:tracePt t="11631" x="2057400" y="2838450"/>
          <p14:tracePt t="11646" x="2030413" y="2838450"/>
          <p14:tracePt t="11648" x="2016125" y="2838450"/>
          <p14:tracePt t="11663" x="1974850" y="2838450"/>
          <p14:tracePt t="11676" x="1960563" y="2838450"/>
          <p14:tracePt t="11682" x="1947863" y="2838450"/>
          <p14:tracePt t="11693" x="1933575" y="2838450"/>
          <p14:tracePt t="11773" x="1906588" y="2838450"/>
          <p14:tracePt t="11786" x="1865313" y="2838450"/>
          <p14:tracePt t="11789" x="1824038" y="2838450"/>
          <p14:tracePt t="11803" x="1797050" y="2852738"/>
          <p14:tracePt t="11807" x="1768475" y="2852738"/>
          <p14:tracePt t="11819" x="1728788" y="2867025"/>
          <p14:tracePt t="11823" x="1700213" y="2867025"/>
          <p14:tracePt t="11835" x="1658938" y="2867025"/>
          <p14:tracePt t="11839" x="1631950" y="2879725"/>
          <p14:tracePt t="11849" x="1604963" y="2894013"/>
          <p14:tracePt t="11866" x="1590675" y="2894013"/>
          <p14:tracePt t="11897" x="1576388" y="2894013"/>
          <p14:tracePt t="11914" x="1563688" y="2894013"/>
          <p14:tracePt t="11931" x="1549400" y="2908300"/>
          <p14:tracePt t="11947" x="1536700" y="2908300"/>
          <p14:tracePt t="11965" x="1522413" y="2908300"/>
          <p14:tracePt t="12428" x="1536700" y="2908300"/>
          <p14:tracePt t="12434" x="1549400" y="2908300"/>
          <p14:tracePt t="12447" x="1563688" y="2908300"/>
          <p14:tracePt t="12464" x="1576388" y="2908300"/>
          <p14:tracePt t="12481" x="1590675" y="2908300"/>
          <p14:tracePt t="12497" x="1604963" y="2908300"/>
          <p14:tracePt t="12509" x="1617663" y="2908300"/>
          <p14:tracePt t="12516" x="1646238" y="2908300"/>
          <p14:tracePt t="12523" x="1658938" y="2908300"/>
          <p14:tracePt t="12528" x="1687513" y="2908300"/>
          <p14:tracePt t="12540" x="1714500" y="2908300"/>
          <p14:tracePt t="12545" x="1755775" y="2908300"/>
          <p14:tracePt t="12556" x="1797050" y="2908300"/>
          <p14:tracePt t="12561" x="1838325" y="2908300"/>
          <p14:tracePt t="12572" x="1865313" y="2921000"/>
          <p14:tracePt t="12577" x="1892300" y="2921000"/>
          <p14:tracePt t="12588" x="1906588" y="2921000"/>
          <p14:tracePt t="12604" x="1919288" y="2921000"/>
          <p14:tracePt t="12607" x="1933575" y="2921000"/>
          <p14:tracePt t="12619" x="1947863" y="2921000"/>
          <p14:tracePt t="12623" x="1974850" y="2921000"/>
          <p14:tracePt t="12635" x="1989138" y="2921000"/>
          <p14:tracePt t="12639" x="2001838" y="2921000"/>
          <p14:tracePt t="12651" x="2030413" y="2921000"/>
          <p14:tracePt t="12655" x="2057400" y="2921000"/>
          <p14:tracePt t="12667" x="2070100" y="2921000"/>
          <p14:tracePt t="12671" x="2098675" y="2921000"/>
          <p14:tracePt t="12699" x="2111375" y="2921000"/>
          <p14:tracePt t="12715" x="2125663" y="2935288"/>
          <p14:tracePt t="12732" x="2139950" y="2935288"/>
          <p14:tracePt t="12748" x="2152650" y="2935288"/>
          <p14:tracePt t="12751" x="2166938" y="2935288"/>
          <p14:tracePt t="12764" x="2181225" y="2935288"/>
          <p14:tracePt t="12781" x="2193925" y="2949575"/>
          <p14:tracePt t="12783" x="2208213" y="2949575"/>
          <p14:tracePt t="12797" x="2222500" y="2949575"/>
          <p14:tracePt t="12799" x="2235200" y="2949575"/>
          <p14:tracePt t="12815" x="2249488" y="2949575"/>
          <p14:tracePt t="12827" x="2262188" y="2949575"/>
          <p14:tracePt t="12832" x="2262188" y="2962275"/>
          <p14:tracePt t="12843" x="2276475" y="2962275"/>
          <p14:tracePt t="12860" x="2303463" y="2962275"/>
          <p14:tracePt t="12865" x="2317750" y="2962275"/>
          <p14:tracePt t="12875" x="2332038" y="2962275"/>
          <p14:tracePt t="12881" x="2344738" y="2962275"/>
          <p14:tracePt t="12913" x="2359025" y="2962275"/>
          <p14:tracePt t="12926" x="2373313" y="2962275"/>
          <p14:tracePt t="12944" x="2386013" y="2962275"/>
          <p14:tracePt t="12955" x="2400300" y="2962275"/>
          <p14:tracePt t="12962" x="2413000" y="2962275"/>
          <p14:tracePt t="12971" x="2427288" y="2962275"/>
          <p14:tracePt t="12976" x="2454275" y="2962275"/>
          <p14:tracePt t="12988" x="2495550" y="2962275"/>
          <p14:tracePt t="12992" x="2524125" y="2962275"/>
          <p14:tracePt t="13004" x="2551113" y="2962275"/>
          <p14:tracePt t="13007" x="2592388" y="2962275"/>
          <p14:tracePt t="13020" x="2605088" y="2962275"/>
          <p14:tracePt t="13023" x="2619375" y="2962275"/>
          <p14:tracePt t="13035" x="2633663" y="2962275"/>
          <p14:tracePt t="13051" x="2646363" y="2962275"/>
          <p14:tracePt t="13073" x="2660650" y="2962275"/>
          <p14:tracePt t="13087" x="2674938" y="2962275"/>
          <p14:tracePt t="13101" x="2701925" y="2962275"/>
          <p14:tracePt t="13118" x="2716213" y="2962275"/>
          <p14:tracePt t="13132" x="2728913" y="2962275"/>
          <p14:tracePt t="13135" x="2743200" y="2976563"/>
          <p14:tracePt t="13150" x="2755900" y="2976563"/>
          <p14:tracePt t="13153" x="2770188" y="2976563"/>
          <p14:tracePt t="13167" x="2784475" y="2976563"/>
          <p14:tracePt t="13169" x="2797175" y="2990850"/>
          <p14:tracePt t="13183" x="2811463" y="2990850"/>
          <p14:tracePt t="13196" x="2825750" y="2990850"/>
          <p14:tracePt t="13211" x="2838450" y="2990850"/>
          <p14:tracePt t="13231" x="2852738" y="2990850"/>
          <p14:tracePt t="13538" x="2838450" y="2990850"/>
          <p14:tracePt t="13550" x="2825750" y="2990850"/>
          <p14:tracePt t="13555" x="2797175" y="3003550"/>
          <p14:tracePt t="13568" x="2743200" y="3003550"/>
          <p14:tracePt t="13572" x="2674938" y="3003550"/>
          <p14:tracePt t="13583" x="2592388" y="3003550"/>
          <p14:tracePt t="13585" x="2509838" y="3003550"/>
          <p14:tracePt t="13599" x="2400300" y="3003550"/>
          <p14:tracePt t="13601" x="2303463" y="3003550"/>
          <p14:tracePt t="13615" x="2193925" y="3003550"/>
          <p14:tracePt t="13617" x="2098675" y="3003550"/>
          <p14:tracePt t="13631" x="2030413" y="3003550"/>
          <p14:tracePt t="13633" x="1960563" y="3003550"/>
          <p14:tracePt t="13646" x="1906588" y="3003550"/>
          <p14:tracePt t="13651" x="1851025" y="3003550"/>
          <p14:tracePt t="13661" x="1809750" y="3003550"/>
          <p14:tracePt t="13666" x="1768475" y="3003550"/>
          <p14:tracePt t="13678" x="1741488" y="3003550"/>
          <p14:tracePt t="13695" x="1728788" y="3003550"/>
          <p14:tracePt t="13859" x="1714500" y="3003550"/>
          <p14:tracePt t="13886" x="1700213" y="3003550"/>
          <p14:tracePt t="14244" x="1714500" y="3003550"/>
          <p14:tracePt t="14254" x="1728788" y="3003550"/>
          <p14:tracePt t="14260" x="1755775" y="3003550"/>
          <p14:tracePt t="14271" x="1768475" y="3003550"/>
          <p14:tracePt t="14277" x="1782763" y="3003550"/>
          <p14:tracePt t="14288" x="1809750" y="3003550"/>
          <p14:tracePt t="14290" x="1824038" y="3003550"/>
          <p14:tracePt t="14301" x="1838325" y="3003550"/>
          <p14:tracePt t="14306" x="1851025" y="3003550"/>
          <p14:tracePt t="14317" x="1865313" y="3003550"/>
          <p14:tracePt t="14321" x="1879600" y="3003550"/>
          <p14:tracePt t="14334" x="1892300" y="3003550"/>
          <p14:tracePt t="14337" x="1906588" y="3003550"/>
          <p14:tracePt t="14350" x="1933575" y="3003550"/>
          <p14:tracePt t="14353" x="1974850" y="3003550"/>
          <p14:tracePt t="14366" x="2001838" y="3003550"/>
          <p14:tracePt t="14369" x="2043113" y="3003550"/>
          <p14:tracePt t="14382" x="2070100" y="3003550"/>
          <p14:tracePt t="14385" x="2111375" y="3003550"/>
          <p14:tracePt t="14399" x="2125663" y="3003550"/>
          <p14:tracePt t="14401" x="2152650" y="3003550"/>
          <p14:tracePt t="14416" x="2181225" y="3003550"/>
          <p14:tracePt t="14417" x="2193925" y="3003550"/>
          <p14:tracePt t="14430" x="2222500" y="3003550"/>
          <p14:tracePt t="14433" x="2235200" y="3003550"/>
          <p14:tracePt t="14445" x="2262188" y="3003550"/>
          <p14:tracePt t="14450" x="2276475" y="3003550"/>
          <p14:tracePt t="14461" x="2303463" y="3003550"/>
          <p14:tracePt t="14466" x="2317750" y="3003550"/>
          <p14:tracePt t="14478" x="2332038" y="3003550"/>
          <p14:tracePt t="14482" x="2344738" y="3003550"/>
          <p14:tracePt t="14499" x="2359025" y="3003550"/>
          <p14:tracePt t="14515" x="2373313" y="3003550"/>
          <p14:tracePt t="14532" x="2386013" y="3003550"/>
          <p14:tracePt t="14541" x="2413000" y="3003550"/>
          <p14:tracePt t="14545" x="2427288" y="3003550"/>
          <p14:tracePt t="14557" x="2441575" y="3003550"/>
          <p14:tracePt t="14575" x="2468563" y="3003550"/>
          <p14:tracePt t="14580" x="2482850" y="3003550"/>
          <p14:tracePt t="14591" x="2509838" y="3003550"/>
          <p14:tracePt t="14595" x="2551113" y="3003550"/>
          <p14:tracePt t="14605" x="2578100" y="3003550"/>
          <p14:tracePt t="14609" x="2605088" y="3003550"/>
          <p14:tracePt t="14621" x="2646363" y="3003550"/>
          <p14:tracePt t="14625" x="2660650" y="3003550"/>
          <p14:tracePt t="14639" x="2687638" y="3003550"/>
          <p14:tracePt t="14643" x="2716213" y="3003550"/>
          <p14:tracePt t="14655" x="2743200" y="3003550"/>
          <p14:tracePt t="14662" x="2755900" y="3003550"/>
          <p14:tracePt t="14671" x="2770188" y="3003550"/>
          <p14:tracePt t="14687" x="2784475" y="3003550"/>
          <p14:tracePt t="14733" x="2797175" y="3003550"/>
          <p14:tracePt t="14737" x="2811463" y="3003550"/>
          <p14:tracePt t="14753" x="2825750" y="3003550"/>
          <p14:tracePt t="14772" x="2838450" y="3003550"/>
          <p14:tracePt t="14785" x="2852738" y="3003550"/>
          <p14:tracePt t="14804" x="2867025" y="3003550"/>
          <p14:tracePt t="14835" x="2894013" y="3003550"/>
          <p14:tracePt t="14848" x="2906713" y="3003550"/>
          <p14:tracePt t="14863" x="2921000" y="3003550"/>
          <p14:tracePt t="14867" x="2935288" y="3003550"/>
          <p14:tracePt t="14879" x="2947988" y="3003550"/>
          <p14:tracePt t="15168" x="2962275" y="2990850"/>
          <p14:tracePt t="15186" x="3003550" y="2990850"/>
          <p14:tracePt t="15192" x="3071813" y="2990850"/>
          <p14:tracePt t="15203" x="3154363" y="2990850"/>
          <p14:tracePt t="15209" x="3236913" y="2990850"/>
          <p14:tracePt t="15216" x="3332163" y="2990850"/>
          <p14:tracePt t="15221" x="3414713" y="2990850"/>
          <p14:tracePt t="15233" x="3497263" y="2990850"/>
          <p14:tracePt t="15235" x="3565525" y="2990850"/>
          <p14:tracePt t="15247" x="3621088" y="2990850"/>
          <p14:tracePt t="15253" x="3662363" y="2990850"/>
          <p14:tracePt t="15263" x="3675063" y="2990850"/>
          <p14:tracePt t="15268" x="3689350" y="2990850"/>
          <p14:tracePt t="15284" x="3703638" y="2990850"/>
          <p14:tracePt t="15296" x="3716338" y="2990850"/>
          <p14:tracePt t="15301" x="3730625" y="2990850"/>
          <p14:tracePt t="15313" x="3757613" y="2990850"/>
          <p14:tracePt t="15317" x="3771900" y="2990850"/>
          <p14:tracePt t="15327" x="3798888" y="2990850"/>
          <p14:tracePt t="15334" x="3825875" y="2990850"/>
          <p14:tracePt t="15344" x="3881438" y="2990850"/>
          <p14:tracePt t="15347" x="3922713" y="2990850"/>
          <p14:tracePt t="15359" x="3976688" y="2990850"/>
          <p14:tracePt t="15364" x="4032250" y="2990850"/>
          <p14:tracePt t="15375" x="4073525" y="2990850"/>
          <p14:tracePt t="15380" x="4086225" y="2990850"/>
          <p14:tracePt t="15540" x="4073525" y="3003550"/>
          <p14:tracePt t="15556" x="4059238" y="3003550"/>
          <p14:tracePt t="15572" x="4044950" y="3003550"/>
          <p14:tracePt t="15587" x="4032250" y="3003550"/>
          <p14:tracePt t="15593" x="4017963" y="3003550"/>
          <p14:tracePt t="15600" x="3990975" y="3017838"/>
          <p14:tracePt t="15606" x="3976688" y="3017838"/>
          <p14:tracePt t="15617" x="3949700" y="3017838"/>
          <p14:tracePt t="15619" x="3908425" y="3017838"/>
          <p14:tracePt t="15634" x="3881438" y="3017838"/>
          <p14:tracePt t="15635" x="3825875" y="3017838"/>
          <p14:tracePt t="15647" x="3771900" y="3017838"/>
          <p14:tracePt t="15652" x="3716338" y="3030538"/>
          <p14:tracePt t="15664" x="3675063" y="3030538"/>
          <p14:tracePt t="15669" x="3633788" y="3030538"/>
          <p14:tracePt t="15680" x="3606800" y="3044825"/>
          <p14:tracePt t="15686" x="3592513" y="3044825"/>
          <p14:tracePt t="15701" x="3579813" y="3044825"/>
          <p14:tracePt t="18334" x="3592513" y="3044825"/>
          <p14:tracePt t="18353" x="3621088" y="3044825"/>
          <p14:tracePt t="18363" x="3648075" y="3044825"/>
          <p14:tracePt t="18371" x="3662363" y="3044825"/>
          <p14:tracePt t="18381" x="3675063" y="3044825"/>
          <p14:tracePt t="18387" x="3689350" y="3044825"/>
          <p14:tracePt t="18398" x="3716338" y="3044825"/>
          <p14:tracePt t="18402" x="3743325" y="3044825"/>
          <p14:tracePt t="18413" x="3771900" y="3044825"/>
          <p14:tracePt t="18419" x="3825875" y="3059113"/>
          <p14:tracePt t="18429" x="3894138" y="3059113"/>
          <p14:tracePt t="18436" x="3949700" y="3071813"/>
          <p14:tracePt t="18443" x="4005263" y="3071813"/>
          <p14:tracePt t="18448" x="4044950" y="3071813"/>
          <p14:tracePt t="18461" x="4100513" y="3071813"/>
          <p14:tracePt t="18465" x="4141788" y="3071813"/>
          <p14:tracePt t="18477" x="4183063" y="3071813"/>
          <p14:tracePt t="18481" x="4237038" y="3071813"/>
          <p14:tracePt t="18493" x="4306888" y="3071813"/>
          <p14:tracePt t="18498" x="4375150" y="3071813"/>
          <p14:tracePt t="18509" x="4457700" y="3071813"/>
          <p14:tracePt t="18513" x="4538663" y="3071813"/>
          <p14:tracePt t="18525" x="4621213" y="3071813"/>
          <p14:tracePt t="18529" x="4718050" y="3071813"/>
          <p14:tracePt t="18541" x="4813300" y="3071813"/>
          <p14:tracePt t="18545" x="4910138" y="3071813"/>
          <p14:tracePt t="18557" x="5005388" y="3071813"/>
          <p14:tracePt t="18561" x="5073650" y="3071813"/>
          <p14:tracePt t="18573" x="5114925" y="3071813"/>
          <p14:tracePt t="18577" x="5156200" y="3071813"/>
          <p14:tracePt t="18637" x="5170488" y="3071813"/>
          <p14:tracePt t="18654" x="5197475" y="3071813"/>
          <p14:tracePt t="18657" x="5238750" y="3071813"/>
          <p14:tracePt t="18671" x="5265738" y="3071813"/>
          <p14:tracePt t="18673" x="5321300" y="3059113"/>
          <p14:tracePt t="18687" x="5362575" y="3059113"/>
          <p14:tracePt t="18689" x="5416550" y="3059113"/>
          <p14:tracePt t="18704" x="5430838" y="3044825"/>
          <p14:tracePt t="18705" x="5445125" y="3044825"/>
          <p14:tracePt t="18798" x="5430838" y="3044825"/>
          <p14:tracePt t="18833" x="5416550" y="3044825"/>
          <p14:tracePt t="18865" x="5403850" y="3044825"/>
          <p14:tracePt t="18877" x="5389563" y="3044825"/>
          <p14:tracePt t="18881" x="5348288" y="3044825"/>
          <p14:tracePt t="18893" x="5294313" y="3030538"/>
          <p14:tracePt t="18899" x="5238750" y="3030538"/>
          <p14:tracePt t="18909" x="5197475" y="3030538"/>
          <p14:tracePt t="18913" x="5143500" y="3030538"/>
          <p14:tracePt t="18925" x="5102225" y="3030538"/>
          <p14:tracePt t="18929" x="5073650" y="3030538"/>
          <p14:tracePt t="18941" x="5046663" y="3030538"/>
          <p14:tracePt t="18945" x="5019675" y="3030538"/>
          <p14:tracePt t="18973" x="5005388" y="3030538"/>
          <p14:tracePt t="18989" x="4992688" y="3030538"/>
          <p14:tracePt t="18993" x="4964113" y="3030538"/>
          <p14:tracePt t="19005" x="4937125" y="3030538"/>
          <p14:tracePt t="19009" x="4895850" y="3030538"/>
          <p14:tracePt t="19021" x="4827588" y="3030538"/>
          <p14:tracePt t="19025" x="4759325" y="3030538"/>
          <p14:tracePt t="19037" x="4676775" y="3044825"/>
          <p14:tracePt t="19041" x="4567238" y="3044825"/>
          <p14:tracePt t="19053" x="4457700" y="3059113"/>
          <p14:tracePt t="19057" x="4319588" y="3059113"/>
          <p14:tracePt t="19070" x="4156075" y="3071813"/>
          <p14:tracePt t="19073" x="4017963" y="3071813"/>
          <p14:tracePt t="19086" x="3867150" y="3086100"/>
          <p14:tracePt t="19089" x="3730625" y="3100388"/>
          <p14:tracePt t="19103" x="3621088" y="3113088"/>
          <p14:tracePt t="19105" x="3551238" y="3127375"/>
          <p14:tracePt t="19119" x="3482975" y="3141663"/>
          <p14:tracePt t="19121" x="3414713" y="3154363"/>
          <p14:tracePt t="19134" x="3346450" y="3181350"/>
          <p14:tracePt t="19137" x="3278188" y="3209925"/>
          <p14:tracePt t="19148" x="3209925" y="3251200"/>
          <p14:tracePt t="19154" x="3140075" y="3278188"/>
          <p14:tracePt t="19165" x="3044825" y="3319463"/>
          <p14:tracePt t="19170" x="2935288" y="3360738"/>
          <p14:tracePt t="19184" x="2852738" y="3387725"/>
          <p14:tracePt t="19187" x="2755900" y="3414713"/>
          <p14:tracePt t="19197" x="2660650" y="3443288"/>
          <p14:tracePt t="19204" x="2592388" y="3455988"/>
          <p14:tracePt t="19213" x="2509838" y="3470275"/>
          <p14:tracePt t="19220" x="2441575" y="3484563"/>
          <p14:tracePt t="19229" x="2400300" y="3497263"/>
          <p14:tracePt t="19236" x="2359025" y="3511550"/>
          <p14:tracePt t="19245" x="2344738" y="3511550"/>
          <p14:tracePt t="19248" x="2317750" y="3511550"/>
          <p14:tracePt t="19261" x="2303463" y="3511550"/>
          <p14:tracePt t="19265" x="2276475" y="3511550"/>
          <p14:tracePt t="19277" x="2249488" y="3511550"/>
          <p14:tracePt t="19282" x="2235200" y="3511550"/>
          <p14:tracePt t="19293" x="2222500" y="3511550"/>
          <p14:tracePt t="19297" x="2193925" y="3511550"/>
          <p14:tracePt t="19309" x="2181225" y="3511550"/>
          <p14:tracePt t="19313" x="2166938" y="3511550"/>
          <p14:tracePt t="19325" x="2139950" y="3511550"/>
          <p14:tracePt t="19329" x="2125663" y="3511550"/>
          <p14:tracePt t="19341" x="2098675" y="3511550"/>
          <p14:tracePt t="19345" x="2057400" y="3511550"/>
          <p14:tracePt t="19357" x="2030413" y="3511550"/>
          <p14:tracePt t="19361" x="2001838" y="3511550"/>
          <p14:tracePt t="19373" x="1947863" y="3511550"/>
          <p14:tracePt t="19377" x="1879600" y="3511550"/>
          <p14:tracePt t="19389" x="1824038" y="3511550"/>
          <p14:tracePt t="19393" x="1741488" y="3497263"/>
          <p14:tracePt t="19405" x="1687513" y="3497263"/>
          <p14:tracePt t="19409" x="1646238" y="3497263"/>
          <p14:tracePt t="19421" x="1617663" y="3484563"/>
          <p14:tracePt t="19425" x="1576388" y="3484563"/>
          <p14:tracePt t="19437" x="1563688" y="3484563"/>
          <p14:tracePt t="19453" x="1549400" y="3484563"/>
          <p14:tracePt t="19876" x="1563688" y="3484563"/>
          <p14:tracePt t="19892" x="1590675" y="3484563"/>
          <p14:tracePt t="19903" x="1617663" y="3484563"/>
          <p14:tracePt t="19907" x="1687513" y="3484563"/>
          <p14:tracePt t="19920" x="1755775" y="3484563"/>
          <p14:tracePt t="19923" x="1809750" y="3484563"/>
          <p14:tracePt t="19938" x="1906588" y="3484563"/>
          <p14:tracePt t="19941" x="1989138" y="3484563"/>
          <p14:tracePt t="19950" x="2098675" y="3484563"/>
          <p14:tracePt t="19956" x="2235200" y="3484563"/>
          <p14:tracePt t="19967" x="2344738" y="3484563"/>
          <p14:tracePt t="19973" x="2427288" y="3484563"/>
          <p14:tracePt t="19984" x="2509838" y="3484563"/>
          <p14:tracePt t="19989" x="2563813" y="3484563"/>
          <p14:tracePt t="20001" x="2619375" y="3484563"/>
          <p14:tracePt t="20005" x="2674938" y="3484563"/>
          <p14:tracePt t="20017" x="2716213" y="3484563"/>
          <p14:tracePt t="20022" x="2755900" y="3484563"/>
          <p14:tracePt t="20032" x="2797175" y="3484563"/>
          <p14:tracePt t="20037" x="2825750" y="3484563"/>
          <p14:tracePt t="20048" x="2852738" y="3484563"/>
          <p14:tracePt t="20053" x="2879725" y="3484563"/>
          <p14:tracePt t="20063" x="2935288" y="3484563"/>
          <p14:tracePt t="20068" x="2989263" y="3484563"/>
          <p14:tracePt t="20079" x="3071813" y="3484563"/>
          <p14:tracePt t="20084" x="3140075" y="3484563"/>
          <p14:tracePt t="20095" x="3209925" y="3497263"/>
          <p14:tracePt t="20102" x="3278188" y="3497263"/>
          <p14:tracePt t="20111" x="3332163" y="3511550"/>
          <p14:tracePt t="20117" x="3387725" y="3511550"/>
          <p14:tracePt t="20127" x="3441700" y="3511550"/>
          <p14:tracePt t="20132" x="3470275" y="3511550"/>
          <p14:tracePt t="20208" x="3482975" y="3511550"/>
          <p14:tracePt t="20225" x="3497263" y="3511550"/>
          <p14:tracePt t="20241" x="3511550" y="3511550"/>
          <p14:tracePt t="31602" x="3524250" y="3511550"/>
          <p14:tracePt t="31610" x="3524250" y="3524250"/>
          <p14:tracePt t="31620" x="3538538" y="3524250"/>
          <p14:tracePt t="31626" x="3551238" y="3524250"/>
          <p14:tracePt t="31638" x="3579813" y="3552825"/>
          <p14:tracePt t="31652" x="3592513" y="3565525"/>
          <p14:tracePt t="31665" x="3606800" y="3565525"/>
          <p14:tracePt t="31682" x="3606800" y="3579813"/>
          <p14:tracePt t="31703" x="3606800" y="3594100"/>
          <p14:tracePt t="31715" x="3621088" y="3594100"/>
          <p14:tracePt t="31717" x="3621088" y="3606800"/>
          <p14:tracePt t="31764" x="3621088" y="3621088"/>
          <p14:tracePt t="31828" x="3621088" y="3635375"/>
          <p14:tracePt t="34842" x="3606800" y="3648075"/>
          <p14:tracePt t="34849" x="3592513" y="3648075"/>
          <p14:tracePt t="34858" x="3579813" y="3648075"/>
          <p14:tracePt t="34866" x="3579813" y="3662363"/>
          <p14:tracePt t="34874" x="3551238" y="3662363"/>
          <p14:tracePt t="34890" x="3538538" y="3662363"/>
          <p14:tracePt t="34895" x="3524250" y="3662363"/>
          <p14:tracePt t="34985" x="3511550" y="3662363"/>
          <p14:tracePt t="35002" x="3497263" y="3662363"/>
          <p14:tracePt t="35017" x="3482975" y="3662363"/>
          <p14:tracePt t="35021" x="3470275" y="3662363"/>
          <p14:tracePt t="35050" x="3455988" y="3648075"/>
          <p14:tracePt t="35067" x="3455988" y="3635375"/>
          <p14:tracePt t="35070" x="3441700" y="3621088"/>
          <p14:tracePt t="35083" x="3429000" y="3621088"/>
          <p14:tracePt t="35087" x="3429000" y="3606800"/>
          <p14:tracePt t="35115" x="3429000" y="3594100"/>
          <p14:tracePt t="35119" x="3414713" y="3594100"/>
          <p14:tracePt t="35146" x="3414713" y="3579813"/>
          <p14:tracePt t="35163" x="3414713" y="3565525"/>
          <p14:tracePt t="35177" x="3414713" y="3552825"/>
          <p14:tracePt t="35855" x="3400425" y="3565525"/>
          <p14:tracePt t="37029" x="3400425" y="3579813"/>
          <p14:tracePt t="37045" x="3400425" y="3606800"/>
          <p14:tracePt t="37061" x="3400425" y="3621088"/>
          <p14:tracePt t="37067" x="3400425" y="3635375"/>
          <p14:tracePt t="37077" x="3400425" y="3648075"/>
          <p14:tracePt t="37109" x="3400425" y="3662363"/>
          <p14:tracePt t="41286" x="3387725" y="3662363"/>
          <p14:tracePt t="41349" x="3373438" y="3662363"/>
          <p14:tracePt t="41424" x="3360738" y="3662363"/>
          <p14:tracePt t="41428" x="3346450" y="3662363"/>
          <p14:tracePt t="41441" x="3332163" y="3662363"/>
          <p14:tracePt t="41444" x="3319463" y="3662363"/>
          <p14:tracePt t="41458" x="3319463" y="3676650"/>
          <p14:tracePt t="41460" x="3305175" y="3676650"/>
          <p14:tracePt t="41490" x="3290888" y="3676650"/>
          <p14:tracePt t="41494" x="3278188" y="3676650"/>
          <p14:tracePt t="43942" x="3290888" y="3662363"/>
          <p14:tracePt t="43962" x="3319463" y="3662363"/>
          <p14:tracePt t="43975" x="3319463" y="3648075"/>
          <p14:tracePt t="45146" x="3305175" y="3648075"/>
          <p14:tracePt t="45163" x="3290888" y="3662363"/>
          <p14:tracePt t="45168" x="3263900" y="3662363"/>
          <p14:tracePt t="45178" x="3249613" y="3676650"/>
          <p14:tracePt t="45186" x="3222625" y="3689350"/>
          <p14:tracePt t="45194" x="3209925" y="3703638"/>
          <p14:tracePt t="45208" x="3195638" y="3703638"/>
          <p14:tracePt t="45970" x="3195638" y="3689350"/>
          <p14:tracePt t="45984" x="3209925" y="3676650"/>
          <p14:tracePt t="46000" x="3222625" y="3648075"/>
          <p14:tracePt t="46004" x="3236913" y="3635375"/>
          <p14:tracePt t="46015" x="3249613" y="3606800"/>
          <p14:tracePt t="46019" x="3249613" y="3594100"/>
          <p14:tracePt t="46031" x="3263900" y="3579813"/>
          <p14:tracePt t="46035" x="3263900" y="3565525"/>
          <p14:tracePt t="46047" x="3278188" y="3565525"/>
          <p14:tracePt t="46290" x="3263900" y="3565525"/>
          <p14:tracePt t="46295" x="3263900" y="3579813"/>
          <p14:tracePt t="46308" x="3249613" y="3579813"/>
          <p14:tracePt t="46325" x="3249613" y="3594100"/>
          <p14:tracePt t="46708" x="3236913" y="3594100"/>
          <p14:tracePt t="46863" x="3236913" y="3606800"/>
          <p14:tracePt t="46883" x="3236913" y="3621088"/>
          <p14:tracePt t="48276" x="3236913" y="3648075"/>
          <p14:tracePt t="48299" x="3236913" y="3662363"/>
          <p14:tracePt t="48309" x="3249613" y="3662363"/>
          <p14:tracePt t="48314" x="3249613" y="3676650"/>
          <p14:tracePt t="50012" x="3263900" y="3662363"/>
          <p14:tracePt t="50028" x="3278188" y="3635375"/>
          <p14:tracePt t="50040" x="3290888" y="3621088"/>
          <p14:tracePt t="50057" x="3290888" y="3606800"/>
          <p14:tracePt t="50064" x="3305175" y="3606800"/>
          <p14:tracePt t="52572" x="3305175" y="3594100"/>
          <p14:tracePt t="52591" x="3278188" y="3565525"/>
          <p14:tracePt t="52598" x="3236913" y="3538538"/>
          <p14:tracePt t="52608" x="3113088" y="3443288"/>
          <p14:tracePt t="52621" x="3086100" y="3414713"/>
          <p14:tracePt t="52625" x="3057525" y="3387725"/>
          <p14:tracePt t="52637" x="3044825" y="3360738"/>
          <p14:tracePt t="52642" x="3044825" y="3333750"/>
          <p14:tracePt t="52651" x="3030538" y="3333750"/>
          <p14:tracePt t="52663" x="3030538" y="3319463"/>
          <p14:tracePt t="52784" x="3017838" y="3319463"/>
          <p14:tracePt t="52801" x="3003550" y="3319463"/>
          <p14:tracePt t="52807" x="2976563" y="3319463"/>
          <p14:tracePt t="52816" x="2906713" y="3319463"/>
          <p14:tracePt t="52821" x="2838450" y="3333750"/>
          <p14:tracePt t="52831" x="2755900" y="3333750"/>
          <p14:tracePt t="52834" x="2660650" y="3319463"/>
          <p14:tracePt t="52846" x="2536825" y="3305175"/>
          <p14:tracePt t="52849" x="2400300" y="3278188"/>
          <p14:tracePt t="52861" x="2249488" y="3251200"/>
          <p14:tracePt t="52866" x="2098675" y="3236913"/>
          <p14:tracePt t="52877" x="1947863" y="3209925"/>
          <p14:tracePt t="52883" x="1851025" y="3195638"/>
          <p14:tracePt t="52894" x="1782763" y="3181350"/>
          <p14:tracePt t="52899" x="1741488" y="3168650"/>
          <p14:tracePt t="53072" x="1741488" y="3154363"/>
          <p14:tracePt t="53077" x="1741488" y="3141663"/>
          <p14:tracePt t="53087" x="1741488" y="3127375"/>
          <p14:tracePt t="53090" x="1741488" y="3113088"/>
          <p14:tracePt t="53104" x="1741488" y="3100388"/>
          <p14:tracePt t="53107" x="1741488" y="3086100"/>
          <p14:tracePt t="53119" x="1741488" y="3071813"/>
          <p14:tracePt t="53121" x="1728788" y="3044825"/>
          <p14:tracePt t="53133" x="1728788" y="3030538"/>
          <p14:tracePt t="53137" x="1714500" y="3003550"/>
          <p14:tracePt t="53149" x="1714500" y="2990850"/>
          <p14:tracePt t="53153" x="1700213" y="2962275"/>
          <p14:tracePt t="53167" x="1687513" y="2949575"/>
          <p14:tracePt t="53169" x="1673225" y="2949575"/>
          <p14:tracePt t="53346" x="1658938" y="2949575"/>
          <p14:tracePt t="53359" x="1646238" y="2949575"/>
          <p14:tracePt t="53364" x="1631950" y="2949575"/>
          <p14:tracePt t="53374" x="1617663" y="2949575"/>
          <p14:tracePt t="53396" x="1604963" y="2949575"/>
          <p14:tracePt t="53706" x="1617663" y="2949575"/>
          <p14:tracePt t="53718" x="1631950" y="2949575"/>
          <p14:tracePt t="53725" x="1658938" y="2962275"/>
          <p14:tracePt t="53736" x="1687513" y="2962275"/>
          <p14:tracePt t="53740" x="1714500" y="2976563"/>
          <p14:tracePt t="53752" x="1741488" y="2990850"/>
          <p14:tracePt t="53767" x="1755775" y="2990850"/>
          <p14:tracePt t="53829" x="1768475" y="2990850"/>
          <p14:tracePt t="53849" x="1782763" y="2990850"/>
          <p14:tracePt t="53866" x="1797050" y="2990850"/>
          <p14:tracePt t="53882" x="1809750" y="2990850"/>
          <p14:tracePt t="53913" x="1824038" y="2990850"/>
          <p14:tracePt t="53933" x="1838325" y="2990850"/>
          <p14:tracePt t="53941" x="1851025" y="2990850"/>
          <p14:tracePt t="53945" x="1865313" y="2990850"/>
          <p14:tracePt t="53962" x="1879600" y="2990850"/>
          <p14:tracePt t="53965" x="1892300" y="2990850"/>
          <p14:tracePt t="53975" x="1919288" y="2990850"/>
          <p14:tracePt t="53979" x="1933575" y="2990850"/>
          <p14:tracePt t="53991" x="1947863" y="2990850"/>
          <p14:tracePt t="53995" x="1960563" y="2990850"/>
          <p14:tracePt t="54007" x="1974850" y="2990850"/>
          <p14:tracePt t="54041" x="1989138" y="2990850"/>
          <p14:tracePt t="54058" x="2001838" y="2990850"/>
          <p14:tracePt t="54073" x="2016125" y="2990850"/>
          <p14:tracePt t="54075" x="2030413" y="2990850"/>
          <p14:tracePt t="54085" x="2057400" y="2990850"/>
          <p14:tracePt t="54103" x="2070100" y="3003550"/>
          <p14:tracePt t="54107" x="2084388" y="3003550"/>
          <p14:tracePt t="54117" x="2111375" y="3003550"/>
          <p14:tracePt t="54121" x="2125663" y="3003550"/>
          <p14:tracePt t="54135" x="2139950" y="3003550"/>
          <p14:tracePt t="54139" x="2152650" y="3003550"/>
          <p14:tracePt t="54151" x="2166938" y="3003550"/>
          <p14:tracePt t="54167" x="2181225" y="3003550"/>
          <p14:tracePt t="54183" x="2193925" y="3003550"/>
          <p14:tracePt t="54187" x="2193925" y="3017838"/>
          <p14:tracePt t="54199" x="2208213" y="3017838"/>
          <p14:tracePt t="54216" x="2222500" y="3017838"/>
          <p14:tracePt t="54219" x="2235200" y="3017838"/>
          <p14:tracePt t="54233" x="2249488" y="3017838"/>
          <p14:tracePt t="54235" x="2276475" y="3017838"/>
          <p14:tracePt t="54249" x="2290763" y="3017838"/>
          <p14:tracePt t="54251" x="2303463" y="3017838"/>
          <p14:tracePt t="54262" x="2317750" y="3017838"/>
          <p14:tracePt t="54266" x="2332038" y="3017838"/>
          <p14:tracePt t="54278" x="2344738" y="3017838"/>
          <p14:tracePt t="54282" x="2359025" y="3017838"/>
          <p14:tracePt t="54293" x="2359025" y="3030538"/>
          <p14:tracePt t="54299" x="2373313" y="3030538"/>
          <p14:tracePt t="54312" x="2386013" y="3030538"/>
          <p14:tracePt t="54317" x="2400300" y="3030538"/>
          <p14:tracePt t="54329" x="2427288" y="3030538"/>
          <p14:tracePt t="54332" x="2454275" y="3030538"/>
          <p14:tracePt t="54343" x="2468563" y="3030538"/>
          <p14:tracePt t="54350" x="2495550" y="3030538"/>
          <p14:tracePt t="54376" x="2509838" y="3030538"/>
          <p14:tracePt t="54407" x="2524125" y="3030538"/>
          <p14:tracePt t="54412" x="2536825" y="3030538"/>
          <p14:tracePt t="54423" x="2563813" y="3030538"/>
          <p14:tracePt t="54429" x="2592388" y="3030538"/>
          <p14:tracePt t="54439" x="2619375" y="3030538"/>
          <p14:tracePt t="54443" x="2646363" y="3030538"/>
          <p14:tracePt t="54454" x="2674938" y="3030538"/>
          <p14:tracePt t="54459" x="2701925" y="3030538"/>
          <p14:tracePt t="54471" x="2716213" y="3030538"/>
          <p14:tracePt t="54475" x="2728913" y="3030538"/>
          <p14:tracePt t="54487" x="2743200" y="3030538"/>
          <p14:tracePt t="54507" x="2755900" y="3030538"/>
          <p14:tracePt t="54523" x="2770188" y="3030538"/>
          <p14:tracePt t="54535" x="2784475" y="3030538"/>
          <p14:tracePt t="54539" x="2797175" y="3030538"/>
          <p14:tracePt t="54551" x="2811463" y="3030538"/>
          <p14:tracePt t="54555" x="2838450" y="3030538"/>
          <p14:tracePt t="54567" x="2879725" y="3030538"/>
          <p14:tracePt t="54571" x="2935288" y="3030538"/>
          <p14:tracePt t="54583" x="2976563" y="3030538"/>
          <p14:tracePt t="54587" x="3003550" y="3030538"/>
          <p14:tracePt t="54600" x="3030538" y="3030538"/>
          <p14:tracePt t="54603" x="3057525" y="3030538"/>
          <p14:tracePt t="54616" x="3071813" y="3030538"/>
          <p14:tracePt t="54635" x="3086100" y="3030538"/>
          <p14:tracePt t="54664" x="3098800" y="3017838"/>
          <p14:tracePt t="54668" x="3113088" y="3017838"/>
          <p14:tracePt t="54686" x="3127375" y="3003550"/>
          <p14:tracePt t="54695" x="3154363" y="2990850"/>
          <p14:tracePt t="54700" x="3168650" y="2976563"/>
          <p14:tracePt t="54712" x="3195638" y="2962275"/>
          <p14:tracePt t="54716" x="3195638" y="2949575"/>
          <p14:tracePt t="54727" x="3222625" y="2921000"/>
          <p14:tracePt t="54733" x="3236913" y="2921000"/>
          <p14:tracePt t="54749" x="3249613" y="2908300"/>
          <p14:tracePt t="54759" x="3263900" y="2894013"/>
          <p14:tracePt t="54775" x="3278188" y="2894013"/>
          <p14:tracePt t="54791" x="3278188" y="2879725"/>
          <p14:tracePt t="54811" x="3290888" y="2879725"/>
          <p14:tracePt t="54823" x="3290888" y="2867025"/>
          <p14:tracePt t="54839" x="3305175" y="2867025"/>
          <p14:tracePt t="54843" x="3305175" y="2852738"/>
          <p14:tracePt t="54855" x="3319463" y="2838450"/>
          <p14:tracePt t="54859" x="3319463" y="2825750"/>
          <p14:tracePt t="54871" x="3332163" y="2825750"/>
          <p14:tracePt t="54875" x="3332163" y="2811463"/>
          <p14:tracePt t="54887" x="3346450" y="2798763"/>
          <p14:tracePt t="54891" x="3346450" y="2784475"/>
          <p14:tracePt t="54903" x="3360738" y="2770188"/>
          <p14:tracePt t="54907" x="3360738" y="2757488"/>
          <p14:tracePt t="54919" x="3373438" y="2743200"/>
          <p14:tracePt t="54923" x="3373438" y="2728913"/>
          <p14:tracePt t="54935" x="3373438" y="2716213"/>
          <p14:tracePt t="54939" x="3387725" y="2701925"/>
          <p14:tracePt t="54967" x="3387725" y="2687638"/>
          <p14:tracePt t="54971" x="3387725" y="2674938"/>
          <p14:tracePt t="54987" x="3400425" y="2660650"/>
          <p14:tracePt t="55003" x="3400425" y="2647950"/>
          <p14:tracePt t="55017" x="3400425" y="2633663"/>
          <p14:tracePt t="55019" x="3400425" y="2619375"/>
          <p14:tracePt t="55035" x="3400425" y="2606675"/>
          <p14:tracePt t="55049" x="3414713" y="2592388"/>
          <p14:tracePt t="55051" x="3414713" y="2565400"/>
          <p14:tracePt t="55067" x="3414713" y="2551113"/>
          <p14:tracePt t="55079" x="3414713" y="2536825"/>
          <p14:tracePt t="55084" x="3414713" y="2524125"/>
          <p14:tracePt t="55096" x="3414713" y="2509838"/>
          <p14:tracePt t="55100" x="3414713" y="2495550"/>
          <p14:tracePt t="55116" x="3414713" y="2482850"/>
          <p14:tracePt t="55133" x="3414713" y="2468563"/>
          <p14:tracePt t="55180" x="3414713" y="2455863"/>
          <p14:tracePt t="55207" x="3400425" y="2441575"/>
          <p14:tracePt t="55211" x="3400425" y="2427288"/>
          <p14:tracePt t="55223" x="3387725" y="2427288"/>
          <p14:tracePt t="55227" x="3387725" y="2414588"/>
          <p14:tracePt t="55239" x="3373438" y="2414588"/>
          <p14:tracePt t="55243" x="3373438" y="2400300"/>
          <p14:tracePt t="55255" x="3360738" y="2386013"/>
          <p14:tracePt t="55259" x="3346450" y="2386013"/>
          <p14:tracePt t="55271" x="3332163" y="2373313"/>
          <p14:tracePt t="55275" x="3332163" y="2359025"/>
          <p14:tracePt t="55287" x="3305175" y="2359025"/>
          <p14:tracePt t="55291" x="3290888" y="2344738"/>
          <p14:tracePt t="55303" x="3278188" y="2344738"/>
          <p14:tracePt t="55321" x="3263900" y="2332038"/>
          <p14:tracePt t="55325" x="3249613" y="2332038"/>
          <p14:tracePt t="55335" x="3236913" y="2317750"/>
          <p14:tracePt t="55339" x="3222625" y="2317750"/>
          <p14:tracePt t="55355" x="3209925" y="2305050"/>
          <p14:tracePt t="55368" x="3195638" y="2305050"/>
          <p14:tracePt t="55371" x="3181350" y="2290763"/>
          <p14:tracePt t="55385" x="3154363" y="2276475"/>
          <p14:tracePt t="55389" x="3127375" y="2276475"/>
          <p14:tracePt t="55401" x="3098800" y="2263775"/>
          <p14:tracePt t="55405" x="3086100" y="2235200"/>
          <p14:tracePt t="55417" x="3057525" y="2235200"/>
          <p14:tracePt t="55421" x="3044825" y="2222500"/>
          <p14:tracePt t="55433" x="3017838" y="2208213"/>
          <p14:tracePt t="55437" x="3003550" y="2193925"/>
          <p14:tracePt t="55448" x="2989263" y="2181225"/>
          <p14:tracePt t="55451" x="2976563" y="2181225"/>
          <p14:tracePt t="55463" x="2976563" y="2166938"/>
          <p14:tracePt t="55468" x="2962275" y="2166938"/>
          <p14:tracePt t="55483" x="2947988" y="2166938"/>
          <p14:tracePt t="55498" x="2935288" y="2152650"/>
          <p14:tracePt t="55501" x="2906713" y="2152650"/>
          <p14:tracePt t="55512" x="2894013" y="2139950"/>
          <p14:tracePt t="55518" x="2867025" y="2139950"/>
          <p14:tracePt t="55527" x="2852738" y="2125663"/>
          <p14:tracePt t="55533" x="2825750" y="2125663"/>
          <p14:tracePt t="55546" x="2797175" y="2125663"/>
          <p14:tracePt t="55550" x="2770188" y="2112963"/>
          <p14:tracePt t="55561" x="2755900" y="2112963"/>
          <p14:tracePt t="55567" x="2743200" y="2112963"/>
          <p14:tracePt t="55577" x="2728913" y="2098675"/>
          <p14:tracePt t="55583" x="2716213" y="2098675"/>
          <p14:tracePt t="55596" x="2701925" y="2098675"/>
          <p14:tracePt t="55607" x="2687638" y="2098675"/>
          <p14:tracePt t="55611" x="2674938" y="2098675"/>
          <p14:tracePt t="55625" x="2646363" y="2084388"/>
          <p14:tracePt t="55629" x="2633663" y="2084388"/>
          <p14:tracePt t="55643" x="2605088" y="2071688"/>
          <p14:tracePt t="55655" x="2592388" y="2071688"/>
          <p14:tracePt t="55659" x="2563813" y="2071688"/>
          <p14:tracePt t="55673" x="2551113" y="2071688"/>
          <p14:tracePt t="55677" x="2536825" y="2071688"/>
          <p14:tracePt t="55689" x="2509838" y="2057400"/>
          <p14:tracePt t="55693" x="2482850" y="2057400"/>
          <p14:tracePt t="55705" x="2454275" y="2057400"/>
          <p14:tracePt t="55709" x="2427288" y="2043113"/>
          <p14:tracePt t="55721" x="2400300" y="2043113"/>
          <p14:tracePt t="55725" x="2373313" y="2043113"/>
          <p14:tracePt t="55735" x="2344738" y="2043113"/>
          <p14:tracePt t="55739" x="2303463" y="2030413"/>
          <p14:tracePt t="55753" x="2262188" y="2030413"/>
          <p14:tracePt t="55757" x="2222500" y="2030413"/>
          <p14:tracePt t="55769" x="2193925" y="2030413"/>
          <p14:tracePt t="55773" x="2166938" y="2030413"/>
          <p14:tracePt t="55785" x="2139950" y="2030413"/>
          <p14:tracePt t="55789" x="2125663" y="2030413"/>
          <p14:tracePt t="55801" x="2098675" y="2030413"/>
          <p14:tracePt t="55805" x="2084388" y="2030413"/>
          <p14:tracePt t="55817" x="2070100" y="2030413"/>
          <p14:tracePt t="55821" x="2057400" y="2030413"/>
          <p14:tracePt t="55834" x="2043113" y="2030413"/>
          <p14:tracePt t="55837" x="2030413" y="2030413"/>
          <p14:tracePt t="55850" x="2016125" y="2030413"/>
          <p14:tracePt t="55853" x="2001838" y="2030413"/>
          <p14:tracePt t="55867" x="1989138" y="2030413"/>
          <p14:tracePt t="55869" x="1960563" y="2030413"/>
          <p14:tracePt t="55883" x="1947863" y="2030413"/>
          <p14:tracePt t="55885" x="1919288" y="2030413"/>
          <p14:tracePt t="55896" x="1906588" y="2030413"/>
          <p14:tracePt t="55901" x="1879600" y="2030413"/>
          <p14:tracePt t="55913" x="1865313" y="2030413"/>
          <p14:tracePt t="55918" x="1824038" y="2030413"/>
          <p14:tracePt t="55930" x="1797050" y="2030413"/>
          <p14:tracePt t="55934" x="1768475" y="2030413"/>
          <p14:tracePt t="55947" x="1728788" y="2030413"/>
          <p14:tracePt t="55951" x="1700213" y="2030413"/>
          <p14:tracePt t="55961" x="1673225" y="2030413"/>
          <p14:tracePt t="55980" x="1658938" y="2030413"/>
          <p14:tracePt t="56013" x="1646238" y="2030413"/>
          <p14:tracePt t="56025" x="1631950" y="2030413"/>
          <p14:tracePt t="56030" x="1617663" y="2030413"/>
          <p14:tracePt t="56041" x="1604963" y="2030413"/>
          <p14:tracePt t="56046" x="1590675" y="2030413"/>
          <p14:tracePt t="56057" x="1563688" y="2043113"/>
          <p14:tracePt t="56061" x="1549400" y="2043113"/>
          <p14:tracePt t="56073" x="1522413" y="2057400"/>
          <p14:tracePt t="56077" x="1508125" y="2057400"/>
          <p14:tracePt t="56089" x="1495425" y="2057400"/>
          <p14:tracePt t="56093" x="1466850" y="2071688"/>
          <p14:tracePt t="56105" x="1454150" y="2071688"/>
          <p14:tracePt t="56109" x="1439863" y="2084388"/>
          <p14:tracePt t="56121" x="1425575" y="2084388"/>
          <p14:tracePt t="56125" x="1425575" y="2098675"/>
          <p14:tracePt t="56153" x="1412875" y="2098675"/>
          <p14:tracePt t="56169" x="1412875" y="2112963"/>
          <p14:tracePt t="56185" x="1398588" y="2112963"/>
          <p14:tracePt t="56189" x="1398588" y="2125663"/>
          <p14:tracePt t="56205" x="1385888" y="2125663"/>
          <p14:tracePt t="56218" x="1385888" y="2139950"/>
          <p14:tracePt t="56221" x="1385888" y="2152650"/>
          <p14:tracePt t="56234" x="1371600" y="2166938"/>
          <p14:tracePt t="56237" x="1357313" y="2181225"/>
          <p14:tracePt t="56253" x="1344613" y="2208213"/>
          <p14:tracePt t="56267" x="1344613" y="2222500"/>
          <p14:tracePt t="56269" x="1344613" y="2249488"/>
          <p14:tracePt t="56282" x="1330325" y="2263775"/>
          <p14:tracePt t="56297" x="1330325" y="2290763"/>
          <p14:tracePt t="56301" x="1316038" y="2305050"/>
          <p14:tracePt t="56314" x="1316038" y="2317750"/>
          <p14:tracePt t="56317" x="1316038" y="2332038"/>
          <p14:tracePt t="56330" x="1316038" y="2344738"/>
          <p14:tracePt t="56334" x="1303338" y="2359025"/>
          <p14:tracePt t="56350" x="1303338" y="2373313"/>
          <p14:tracePt t="56361" x="1303338" y="2386013"/>
          <p14:tracePt t="56367" x="1303338" y="2400300"/>
          <p14:tracePt t="56382" x="1303338" y="2427288"/>
          <p14:tracePt t="56397" x="1303338" y="2441575"/>
          <p14:tracePt t="56409" x="1303338" y="2455863"/>
          <p14:tracePt t="56425" x="1289050" y="2468563"/>
          <p14:tracePt t="56430" x="1289050" y="2482850"/>
          <p14:tracePt t="56441" x="1289050" y="2495550"/>
          <p14:tracePt t="56445" x="1289050" y="2509838"/>
          <p14:tracePt t="56461" x="1289050" y="2524125"/>
          <p14:tracePt t="56473" x="1289050" y="2536825"/>
          <p14:tracePt t="56477" x="1289050" y="2551113"/>
          <p14:tracePt t="56489" x="1289050" y="2565400"/>
          <p14:tracePt t="56493" x="1289050" y="2578100"/>
          <p14:tracePt t="56509" x="1289050" y="2592388"/>
          <p14:tracePt t="56521" x="1289050" y="2606675"/>
          <p14:tracePt t="56537" x="1289050" y="2619375"/>
          <p14:tracePt t="56553" x="1289050" y="2633663"/>
          <p14:tracePt t="56586" x="1289050" y="2647950"/>
          <p14:tracePt t="56650" x="1289050" y="2660650"/>
          <p14:tracePt t="56734" x="1303338" y="2660650"/>
          <p14:tracePt t="56746" x="1316038" y="2660650"/>
          <p14:tracePt t="56751" x="1330325" y="2674938"/>
          <p14:tracePt t="56763" x="1344613" y="2674938"/>
          <p14:tracePt t="56767" x="1344613" y="2687638"/>
          <p14:tracePt t="56778" x="1357313" y="2687638"/>
          <p14:tracePt t="56782" x="1371600" y="2701925"/>
          <p14:tracePt t="56795" x="1385888" y="2701925"/>
          <p14:tracePt t="56802" x="1385888" y="2716213"/>
          <p14:tracePt t="56811" x="1398588" y="2716213"/>
          <p14:tracePt t="56817" x="1412875" y="2716213"/>
          <p14:tracePt t="56825" x="1412875" y="2728913"/>
          <p14:tracePt t="56829" x="1425575" y="2728913"/>
          <p14:tracePt t="56841" x="1439863" y="2743200"/>
          <p14:tracePt t="56845" x="1454150" y="2757488"/>
          <p14:tracePt t="56864" x="1466850" y="2757488"/>
          <p14:tracePt t="56875" x="1481138" y="2757488"/>
          <p14:tracePt t="56879" x="1481138" y="2770188"/>
          <p14:tracePt t="56893" x="1495425" y="2770188"/>
          <p14:tracePt t="56907" x="1508125" y="2770188"/>
          <p14:tracePt t="56911" x="1536700" y="2784475"/>
          <p14:tracePt t="56923" x="1563688" y="2798763"/>
          <p14:tracePt t="56937" x="1590675" y="2798763"/>
          <p14:tracePt t="56941" x="1617663" y="2811463"/>
          <p14:tracePt t="56955" x="1646238" y="2825750"/>
          <p14:tracePt t="56959" x="1673225" y="2825750"/>
          <p14:tracePt t="56971" x="1700213" y="2838450"/>
          <p14:tracePt t="56985" x="1714500" y="2852738"/>
          <p14:tracePt t="57003" x="1728788" y="2852738"/>
          <p14:tracePt t="57035" x="1741488" y="2867025"/>
          <p14:tracePt t="57053" x="1755775" y="2867025"/>
          <p14:tracePt t="57069" x="1782763" y="2867025"/>
          <p14:tracePt t="57071" x="1797050" y="2867025"/>
          <p14:tracePt t="57085" x="1838325" y="2867025"/>
          <p14:tracePt t="57087" x="1865313" y="2867025"/>
          <p14:tracePt t="57101" x="1892300" y="2867025"/>
          <p14:tracePt t="57103" x="1919288" y="2867025"/>
          <p14:tracePt t="57114" x="1933575" y="2867025"/>
          <p14:tracePt t="57118" x="1947863" y="2867025"/>
          <p14:tracePt t="57129" x="1960563" y="2867025"/>
          <p14:tracePt t="57135" x="1974850" y="2867025"/>
          <p14:tracePt t="57151" x="1989138" y="2867025"/>
          <p14:tracePt t="57161" x="2001838" y="2867025"/>
          <p14:tracePt t="57166" x="2030413" y="2867025"/>
          <p14:tracePt t="57180" x="2057400" y="2867025"/>
          <p14:tracePt t="57193" x="2084388" y="2867025"/>
          <p14:tracePt t="57197" x="2125663" y="2867025"/>
          <p14:tracePt t="57211" x="2166938" y="2867025"/>
          <p14:tracePt t="57216" x="2193925" y="2867025"/>
          <p14:tracePt t="57225" x="2222500" y="2867025"/>
          <p14:tracePt t="57229" x="2249488" y="2867025"/>
          <p14:tracePt t="57241" x="2262188" y="2867025"/>
          <p14:tracePt t="57245" x="2276475" y="2867025"/>
          <p14:tracePt t="57259" x="2290763" y="2867025"/>
          <p14:tracePt t="57273" x="2303463" y="2879725"/>
          <p14:tracePt t="57277" x="2317750" y="2879725"/>
          <p14:tracePt t="57291" x="2332038" y="2879725"/>
          <p14:tracePt t="57307" x="2359025" y="2879725"/>
          <p14:tracePt t="57311" x="2373313" y="2894013"/>
          <p14:tracePt t="57323" x="2386013" y="2894013"/>
          <p14:tracePt t="57339" x="2400300" y="2894013"/>
          <p14:tracePt t="57343" x="2413000" y="2894013"/>
          <p14:tracePt t="57359" x="2441575" y="2894013"/>
          <p14:tracePt t="57371" x="2441575" y="2908300"/>
          <p14:tracePt t="57375" x="2454275" y="2908300"/>
          <p14:tracePt t="57389" x="2468563" y="2908300"/>
          <p14:tracePt t="57392" x="2509838" y="2908300"/>
          <p14:tracePt t="57404" x="2551113" y="2908300"/>
          <p14:tracePt t="57408" x="2605088" y="2908300"/>
          <p14:tracePt t="57421" x="2646363" y="2921000"/>
          <p14:tracePt t="57424" x="2687638" y="2921000"/>
          <p14:tracePt t="57437" x="2728913" y="2921000"/>
          <p14:tracePt t="57440" x="2743200" y="2921000"/>
          <p14:tracePt t="57452" x="2755900" y="2921000"/>
          <p14:tracePt t="57455" x="2784475" y="2921000"/>
          <p14:tracePt t="57485" x="2797175" y="2921000"/>
          <p14:tracePt t="57487" x="2811463" y="2921000"/>
          <p14:tracePt t="57501" x="2825750" y="2921000"/>
          <p14:tracePt t="57504" x="2852738" y="2921000"/>
          <p14:tracePt t="57515" x="2867025" y="2921000"/>
          <p14:tracePt t="57520" x="2879725" y="2921000"/>
          <p14:tracePt t="57532" x="2894013" y="2921000"/>
          <p14:tracePt t="57548" x="2906713" y="2921000"/>
          <p14:tracePt t="57565" x="2921000" y="2921000"/>
          <p14:tracePt t="57595" x="2935288" y="2921000"/>
          <p14:tracePt t="57601" x="2947988" y="2921000"/>
          <p14:tracePt t="57611" x="2962275" y="2921000"/>
          <p14:tracePt t="57616" x="2976563" y="2921000"/>
          <p14:tracePt t="57632" x="2989263" y="2921000"/>
          <p14:tracePt t="57649" x="3017838" y="2921000"/>
          <p14:tracePt t="57659" x="3030538" y="2921000"/>
          <p14:tracePt t="57668" x="3030538" y="2908300"/>
          <p14:tracePt t="57675" x="3057525" y="2908300"/>
          <p14:tracePt t="57679" x="3071813" y="2908300"/>
          <p14:tracePt t="57695" x="3086100" y="2894013"/>
          <p14:tracePt t="57707" x="3113088" y="2894013"/>
          <p14:tracePt t="57727" x="3127375" y="2879725"/>
          <p14:tracePt t="57755" x="3140075" y="2879725"/>
          <p14:tracePt t="57771" x="3154363" y="2867025"/>
          <p14:tracePt t="57775" x="3168650" y="2852738"/>
          <p14:tracePt t="57788" x="3181350" y="2852738"/>
          <p14:tracePt t="57791" x="3195638" y="2852738"/>
          <p14:tracePt t="57804" x="3209925" y="2838450"/>
          <p14:tracePt t="57807" x="3222625" y="2838450"/>
          <p14:tracePt t="57820" x="3236913" y="2825750"/>
          <p14:tracePt t="57823" x="3249613" y="2825750"/>
          <p14:tracePt t="57836" x="3263900" y="2811463"/>
          <p14:tracePt t="57839" x="3278188" y="2798763"/>
          <p14:tracePt t="57852" x="3290888" y="2798763"/>
          <p14:tracePt t="57871" x="3305175" y="2784475"/>
          <p14:tracePt t="57885" x="3319463" y="2784475"/>
          <p14:tracePt t="57887" x="3319463" y="2770188"/>
          <p14:tracePt t="57900" x="3332163" y="2770188"/>
          <p14:tracePt t="57903" x="3332163" y="2757488"/>
          <p14:tracePt t="57915" x="3346450" y="2757488"/>
          <p14:tracePt t="57920" x="3360738" y="2757488"/>
          <p14:tracePt t="57931" x="3373438" y="2728913"/>
          <p14:tracePt t="57949" x="3387725" y="2701925"/>
          <p14:tracePt t="57963" x="3400425" y="2687638"/>
          <p14:tracePt t="57970" x="3400425" y="2674938"/>
          <p14:tracePt t="57979" x="3400425" y="2660650"/>
          <p14:tracePt t="57984" x="3400425" y="2647950"/>
          <p14:tracePt t="57995" x="3400425" y="2633663"/>
          <p14:tracePt t="57999" x="3400425" y="2619375"/>
          <p14:tracePt t="58011" x="3414713" y="2606675"/>
          <p14:tracePt t="58015" x="3414713" y="2592388"/>
          <p14:tracePt t="58032" x="3414713" y="2578100"/>
          <p14:tracePt t="58043" x="3414713" y="2565400"/>
          <p14:tracePt t="58048" x="3414713" y="2536825"/>
          <p14:tracePt t="58063" x="3414713" y="2524125"/>
          <p14:tracePt t="58075" x="3414713" y="2509838"/>
          <p14:tracePt t="58079" x="3414713" y="2495550"/>
          <p14:tracePt t="58091" x="3414713" y="2482850"/>
          <p14:tracePt t="58095" x="3400425" y="2482850"/>
          <p14:tracePt t="58107" x="3400425" y="2468563"/>
          <p14:tracePt t="58111" x="3387725" y="2455863"/>
          <p14:tracePt t="58127" x="3373438" y="2455863"/>
          <p14:tracePt t="58139" x="3373438" y="2441575"/>
          <p14:tracePt t="58143" x="3346450" y="2427288"/>
          <p14:tracePt t="58155" x="3332163" y="2427288"/>
          <p14:tracePt t="58159" x="3305175" y="2414588"/>
          <p14:tracePt t="58171" x="3290888" y="2414588"/>
          <p14:tracePt t="58175" x="3263900" y="2400300"/>
          <p14:tracePt t="58187" x="3236913" y="2386013"/>
          <p14:tracePt t="58191" x="3222625" y="2386013"/>
          <p14:tracePt t="58203" x="3209925" y="2386013"/>
          <p14:tracePt t="58207" x="3195638" y="2373313"/>
          <p14:tracePt t="58220" x="3181350" y="2373313"/>
          <p14:tracePt t="58223" x="3154363" y="2359025"/>
          <p14:tracePt t="58236" x="3127375" y="2344738"/>
          <p14:tracePt t="58239" x="3113088" y="2344738"/>
          <p14:tracePt t="58253" x="3086100" y="2332038"/>
          <p14:tracePt t="58255" x="3071813" y="2317750"/>
          <p14:tracePt t="58269" x="3044825" y="2317750"/>
          <p14:tracePt t="58271" x="3017838" y="2305050"/>
          <p14:tracePt t="58286" x="2989263" y="2290763"/>
          <p14:tracePt t="58287" x="2921000" y="2276475"/>
          <p14:tracePt t="58300" x="2879725" y="2263775"/>
          <p14:tracePt t="58303" x="2825750" y="2263775"/>
          <p14:tracePt t="58319" x="2784475" y="2263775"/>
          <p14:tracePt t="58321" x="2728913" y="2249488"/>
          <p14:tracePt t="58332" x="2674938" y="2249488"/>
          <p14:tracePt t="58336" x="2633663" y="2249488"/>
          <p14:tracePt t="58348" x="2592388" y="2249488"/>
          <p14:tracePt t="58352" x="2551113" y="2249488"/>
          <p14:tracePt t="58366" x="2524125" y="2249488"/>
          <p14:tracePt t="58370" x="2495550" y="2249488"/>
          <p14:tracePt t="58386" x="2482850" y="2249488"/>
          <p14:tracePt t="58413" x="2468563" y="2249488"/>
          <p14:tracePt t="58427" x="2441575" y="2249488"/>
          <p14:tracePt t="58432" x="2427288" y="2249488"/>
          <p14:tracePt t="58443" x="2413000" y="2249488"/>
          <p14:tracePt t="58449" x="2400300" y="2249488"/>
          <p14:tracePt t="58461" x="2373313" y="2249488"/>
          <p14:tracePt t="58465" x="2344738" y="2249488"/>
          <p14:tracePt t="58477" x="2317750" y="2249488"/>
          <p14:tracePt t="58482" x="2303463" y="2249488"/>
          <p14:tracePt t="58493" x="2276475" y="2249488"/>
          <p14:tracePt t="58497" x="2262188" y="2249488"/>
          <p14:tracePt t="58507" x="2249488" y="2249488"/>
          <p14:tracePt t="58511" x="2222500" y="2249488"/>
          <p14:tracePt t="58525" x="2208213" y="2249488"/>
          <p14:tracePt t="58529" x="2193925" y="2249488"/>
          <p14:tracePt t="58539" x="2166938" y="2249488"/>
          <p14:tracePt t="58543" x="2152650" y="2249488"/>
          <p14:tracePt t="58555" x="2139950" y="2249488"/>
          <p14:tracePt t="58559" x="2125663" y="2249488"/>
          <p14:tracePt t="58571" x="2111375" y="2249488"/>
          <p14:tracePt t="58575" x="2084388" y="2249488"/>
          <p14:tracePt t="58589" x="2070100" y="2249488"/>
          <p14:tracePt t="58593" x="2057400" y="2249488"/>
          <p14:tracePt t="58603" x="2030413" y="2249488"/>
          <p14:tracePt t="58607" x="2001838" y="2249488"/>
          <p14:tracePt t="58621" x="1974850" y="2249488"/>
          <p14:tracePt t="58625" x="1919288" y="2249488"/>
          <p14:tracePt t="58637" x="1879600" y="2249488"/>
          <p14:tracePt t="58642" x="1838325" y="2249488"/>
          <p14:tracePt t="58653" x="1809750" y="2249488"/>
          <p14:tracePt t="58670" x="1797050" y="2249488"/>
          <p14:tracePt t="58688" x="1782763" y="2249488"/>
          <p14:tracePt t="58704" x="1768475" y="2249488"/>
          <p14:tracePt t="58715" x="1755775" y="2249488"/>
          <p14:tracePt t="58720" x="1741488" y="2249488"/>
          <p14:tracePt t="58734" x="1728788" y="2249488"/>
          <p14:tracePt t="58737" x="1714500" y="2249488"/>
          <p14:tracePt t="58748" x="1687513" y="2249488"/>
          <p14:tracePt t="58753" x="1658938" y="2249488"/>
          <p14:tracePt t="58766" x="1646238" y="2249488"/>
          <p14:tracePt t="58770" x="1617663" y="2249488"/>
          <p14:tracePt t="58779" x="1604963" y="2249488"/>
          <p14:tracePt t="58784" x="1576388" y="2263775"/>
          <p14:tracePt t="58797" x="1563688" y="2263775"/>
          <p14:tracePt t="58803" x="1549400" y="2263775"/>
          <p14:tracePt t="58813" x="1522413" y="2276475"/>
          <p14:tracePt t="58818" x="1508125" y="2276475"/>
          <p14:tracePt t="58834" x="1481138" y="2290763"/>
          <p14:tracePt t="58848" x="1466850" y="2290763"/>
          <p14:tracePt t="58861" x="1454150" y="2290763"/>
          <p14:tracePt t="58877" x="1439863" y="2290763"/>
          <p14:tracePt t="58882" x="1425575" y="2305050"/>
          <p14:tracePt t="58897" x="1412875" y="2317750"/>
          <p14:tracePt t="58913" x="1398588" y="2317750"/>
          <p14:tracePt t="58929" x="1385888" y="2317750"/>
          <p14:tracePt t="58945" x="1371600" y="2332038"/>
          <p14:tracePt t="58957" x="1357313" y="2332038"/>
          <p14:tracePt t="58961" x="1357313" y="2344738"/>
          <p14:tracePt t="58973" x="1344613" y="2344738"/>
          <p14:tracePt t="58977" x="1344613" y="2359025"/>
          <p14:tracePt t="58989" x="1330325" y="2359025"/>
          <p14:tracePt t="58993" x="1316038" y="2373313"/>
          <p14:tracePt t="59009" x="1316038" y="2386013"/>
          <p14:tracePt t="59021" x="1303338" y="2386013"/>
          <p14:tracePt t="59025" x="1303338" y="2400300"/>
          <p14:tracePt t="59041" x="1289050" y="2414588"/>
          <p14:tracePt t="59073" x="1289050" y="2427288"/>
          <p14:tracePt t="59102" x="1289050" y="2441575"/>
          <p14:tracePt t="59119" x="1289050" y="2455863"/>
          <p14:tracePt t="59121" x="1289050" y="2468563"/>
          <p14:tracePt t="59137" x="1289050" y="2482850"/>
          <p14:tracePt t="59149" x="1289050" y="2495550"/>
          <p14:tracePt t="59154" x="1289050" y="2509838"/>
          <p14:tracePt t="59166" x="1289050" y="2524125"/>
          <p14:tracePt t="59182" x="1289050" y="2536825"/>
          <p14:tracePt t="59186" x="1289050" y="2551113"/>
          <p14:tracePt t="59203" x="1289050" y="2565400"/>
          <p14:tracePt t="59219" x="1289050" y="2578100"/>
          <p14:tracePt t="59245" x="1289050" y="2592388"/>
          <p14:tracePt t="59249" x="1289050" y="2606675"/>
          <p14:tracePt t="59266" x="1289050" y="2619375"/>
          <p14:tracePt t="59281" x="1274763" y="2633663"/>
          <p14:tracePt t="59293" x="1274763" y="2647950"/>
          <p14:tracePt t="59297" x="1274763" y="2660650"/>
          <p14:tracePt t="59309" x="1274763" y="2674938"/>
          <p14:tracePt t="59313" x="1274763" y="2687638"/>
          <p14:tracePt t="59325" x="1274763" y="2701925"/>
          <p14:tracePt t="59329" x="1274763" y="2716213"/>
          <p14:tracePt t="59341" x="1274763" y="2728913"/>
          <p14:tracePt t="59345" x="1274763" y="2743200"/>
          <p14:tracePt t="59361" x="1274763" y="2757488"/>
          <p14:tracePt t="59373" x="1274763" y="2770188"/>
          <p14:tracePt t="59393" x="1274763" y="2784475"/>
          <p14:tracePt t="59437" x="1274763" y="2798763"/>
          <p14:tracePt t="59457" x="1274763" y="2811463"/>
          <p14:tracePt t="59473" x="1274763" y="2825750"/>
          <p14:tracePt t="59501" x="1274763" y="2838450"/>
          <p14:tracePt t="59521" x="1274763" y="2852738"/>
          <p14:tracePt t="59534" x="1289050" y="2852738"/>
          <p14:tracePt t="59537" x="1289050" y="2867025"/>
          <p14:tracePt t="59549" x="1303338" y="2867025"/>
          <p14:tracePt t="59554" x="1303338" y="2879725"/>
          <p14:tracePt t="59570" x="1316038" y="2894013"/>
          <p14:tracePt t="59582" x="1330325" y="2908300"/>
          <p14:tracePt t="59599" x="1344613" y="2908300"/>
          <p14:tracePt t="59645" x="1357313" y="2908300"/>
          <p14:tracePt t="59661" x="1371600" y="2921000"/>
          <p14:tracePt t="59667" x="1385888" y="2921000"/>
          <p14:tracePt t="59677" x="1412875" y="2935288"/>
          <p14:tracePt t="59681" x="1439863" y="2935288"/>
          <p14:tracePt t="59693" x="1439863" y="2949575"/>
          <p14:tracePt t="59697" x="1466850" y="2949575"/>
          <p14:tracePt t="59709" x="1495425" y="2949575"/>
          <p14:tracePt t="59713" x="1536700" y="2962275"/>
          <p14:tracePt t="59725" x="1576388" y="2976563"/>
          <p14:tracePt t="59729" x="1631950" y="2976563"/>
          <p14:tracePt t="59741" x="1658938" y="2976563"/>
          <p14:tracePt t="59745" x="1700213" y="2990850"/>
          <p14:tracePt t="59757" x="1728788" y="2990850"/>
          <p14:tracePt t="59761" x="1755775" y="3003550"/>
          <p14:tracePt t="59773" x="1782763" y="3003550"/>
          <p14:tracePt t="59791" x="1809750" y="3003550"/>
          <p14:tracePt t="59795" x="1824038" y="3003550"/>
          <p14:tracePt t="59807" x="1838325" y="3003550"/>
          <p14:tracePt t="59811" x="1851025" y="3003550"/>
          <p14:tracePt t="59823" x="1865313" y="3003550"/>
          <p14:tracePt t="59827" x="1892300" y="3003550"/>
          <p14:tracePt t="59841" x="1919288" y="3003550"/>
          <p14:tracePt t="59854" x="1933575" y="3003550"/>
          <p14:tracePt t="59857" x="1974850" y="3003550"/>
          <p14:tracePt t="59870" x="2016125" y="3003550"/>
          <p14:tracePt t="59874" x="2043113" y="3003550"/>
          <p14:tracePt t="59886" x="2084388" y="3003550"/>
          <p14:tracePt t="59889" x="2111375" y="3017838"/>
          <p14:tracePt t="59901" x="2152650" y="3017838"/>
          <p14:tracePt t="59906" x="2166938" y="3017838"/>
          <p14:tracePt t="59916" x="2193925" y="3017838"/>
          <p14:tracePt t="59922" x="2208213" y="3017838"/>
          <p14:tracePt t="59936" x="2222500" y="3017838"/>
          <p14:tracePt t="59939" x="2235200" y="3017838"/>
          <p14:tracePt t="59951" x="2249488" y="3030538"/>
          <p14:tracePt t="59956" x="2262188" y="3030538"/>
          <p14:tracePt t="59968" x="2276475" y="3030538"/>
          <p14:tracePt t="59970" x="2290763" y="3030538"/>
          <p14:tracePt t="59985" x="2317750" y="3030538"/>
          <p14:tracePt t="59988" x="2332038" y="3030538"/>
          <p14:tracePt t="59997" x="2359025" y="3030538"/>
          <p14:tracePt t="60001" x="2400300" y="3030538"/>
          <p14:tracePt t="60018" x="2441575" y="3030538"/>
          <p14:tracePt t="60020" x="2495550" y="3030538"/>
          <p14:tracePt t="60029" x="2536825" y="3030538"/>
          <p14:tracePt t="60034" x="2578100" y="3030538"/>
          <p14:tracePt t="60047" x="2605088" y="3030538"/>
          <p14:tracePt t="60052" x="2633663" y="3030538"/>
          <p14:tracePt t="60061" x="2646363" y="3030538"/>
          <p14:tracePt t="60079" x="2660650" y="3030538"/>
          <p14:tracePt t="60084" x="2674938" y="3030538"/>
          <p14:tracePt t="60097" x="2687638" y="3030538"/>
          <p14:tracePt t="60111" x="2716213" y="3030538"/>
          <p14:tracePt t="60115" x="2728913" y="3030538"/>
          <p14:tracePt t="60125" x="2743200" y="3030538"/>
          <p14:tracePt t="60129" x="2784475" y="3030538"/>
          <p14:tracePt t="60143" x="2811463" y="3030538"/>
          <p14:tracePt t="60147" x="2838450" y="3030538"/>
          <p14:tracePt t="60159" x="2879725" y="3030538"/>
          <p14:tracePt t="60163" x="2906713" y="3030538"/>
          <p14:tracePt t="60175" x="2921000" y="3030538"/>
          <p14:tracePt t="60180" x="2947988" y="3030538"/>
          <p14:tracePt t="60196" x="2962275" y="3030538"/>
          <p14:tracePt t="60206" x="2989263" y="3030538"/>
          <p14:tracePt t="60209" x="3030538" y="3030538"/>
          <p14:tracePt t="60222" x="3057525" y="3030538"/>
          <p14:tracePt t="60225" x="3113088" y="3030538"/>
          <p14:tracePt t="60239" x="3140075" y="3030538"/>
          <p14:tracePt t="60243" x="3168650" y="3030538"/>
          <p14:tracePt t="60255" x="3195638" y="3030538"/>
          <p14:tracePt t="71330" x="3209925" y="3044825"/>
          <p14:tracePt t="71335" x="3222625" y="3044825"/>
          <p14:tracePt t="71349" x="3222625" y="3071813"/>
          <p14:tracePt t="71353" x="3236913" y="3113088"/>
          <p14:tracePt t="71361" x="3236913" y="3154363"/>
          <p14:tracePt t="71367" x="3236913" y="3195638"/>
          <p14:tracePt t="71376" x="3236913" y="3251200"/>
          <p14:tracePt t="71382" x="3236913" y="3305175"/>
          <p14:tracePt t="71393" x="3236913" y="3360738"/>
          <p14:tracePt t="71398" x="3222625" y="3429000"/>
          <p14:tracePt t="71410" x="3209925" y="3484563"/>
          <p14:tracePt t="71415" x="3195638" y="3538538"/>
          <p14:tracePt t="71426" x="3168650" y="3579813"/>
          <p14:tracePt t="71431" x="3168650" y="3606800"/>
          <p14:tracePt t="71441" x="3154363" y="3635375"/>
          <p14:tracePt t="71449" x="3140075" y="3662363"/>
          <p14:tracePt t="71463" x="3127375" y="3662363"/>
          <p14:tracePt t="71473" x="3127375" y="3676650"/>
          <p14:tracePt t="71477" x="3113088" y="3676650"/>
          <p14:tracePt t="71489" x="3098800" y="3689350"/>
          <p14:tracePt t="71494" x="3086100" y="3689350"/>
          <p14:tracePt t="71505" x="3057525" y="3703638"/>
          <p14:tracePt t="71510" x="3030538" y="3716338"/>
          <p14:tracePt t="71521" x="3003550" y="3744913"/>
          <p14:tracePt t="71527" x="2947988" y="3771900"/>
          <p14:tracePt t="71537" x="2879725" y="3813175"/>
          <p14:tracePt t="71541" x="2784475" y="3854450"/>
          <p14:tracePt t="71553" x="2687638" y="3895725"/>
          <p14:tracePt t="71558" x="2551113" y="3949700"/>
          <p14:tracePt t="71569" x="2441575" y="4005263"/>
          <p14:tracePt t="71573" x="2373313" y="4032250"/>
          <p14:tracePt t="71585" x="2303463" y="4059238"/>
          <p14:tracePt t="71589" x="2262188" y="4073525"/>
          <p14:tracePt t="71601" x="2235200" y="4087813"/>
          <p14:tracePt t="71605" x="2222500" y="4087813"/>
          <p14:tracePt t="71618" x="2208213" y="4087813"/>
          <p14:tracePt t="71621" x="2208213" y="4100513"/>
          <p14:tracePt t="71634" x="2193925" y="4100513"/>
          <p14:tracePt t="71637" x="2181225" y="4100513"/>
          <p14:tracePt t="71650" x="2152650" y="4114800"/>
          <p14:tracePt t="71654" x="2125663" y="4114800"/>
          <p14:tracePt t="71676" x="2030413" y="4156075"/>
          <p14:tracePt t="71684" x="1989138" y="4156075"/>
          <p14:tracePt t="71685" x="1947863" y="4183063"/>
          <p14:tracePt t="71699" x="1919288" y="4197350"/>
          <p14:tracePt t="71700" x="1906588" y="4197350"/>
          <p14:tracePt t="71782" x="1906588" y="4210050"/>
          <p14:tracePt t="71793" x="1906588" y="4224338"/>
          <p14:tracePt t="71798" x="1906588" y="4238625"/>
          <p14:tracePt t="71810" x="1892300" y="4251325"/>
          <p14:tracePt t="71814" x="1892300" y="4265613"/>
          <p14:tracePt t="71826" x="1879600" y="4292600"/>
          <p14:tracePt t="71831" x="1865313" y="4333875"/>
          <p14:tracePt t="71841" x="1851025" y="4348163"/>
          <p14:tracePt t="71847" x="1838325" y="4375150"/>
          <p14:tracePt t="71857" x="1809750" y="4402138"/>
          <p14:tracePt t="71863" x="1797050" y="4416425"/>
          <p14:tracePt t="71873" x="1782763" y="4430713"/>
          <p14:tracePt t="71876" x="1768475" y="4443413"/>
          <p14:tracePt t="71889" x="1755775" y="4443413"/>
          <p14:tracePt t="71893" x="1755775" y="4457700"/>
          <p14:tracePt t="71905" x="1741488" y="4457700"/>
          <p14:tracePt t="71910" x="1728788" y="4457700"/>
          <p14:tracePt t="71921" x="1714500" y="4457700"/>
          <p14:tracePt t="71925" x="1700213" y="4471988"/>
          <p14:tracePt t="71937" x="1673225" y="4471988"/>
          <p14:tracePt t="71941" x="1658938" y="4484688"/>
          <p14:tracePt t="71953" x="1646238" y="4484688"/>
          <p14:tracePt t="71957" x="1631950" y="4498975"/>
          <p14:tracePt t="71969" x="1617663" y="4498975"/>
          <p14:tracePt t="71989" x="1604963" y="4513263"/>
          <p14:tracePt t="72001" x="1590675" y="4513263"/>
          <p14:tracePt t="72005" x="1590675" y="4525963"/>
          <p14:tracePt t="72021" x="1576388" y="4540250"/>
          <p14:tracePt t="72033" x="1563688" y="4552950"/>
          <p14:tracePt t="72037" x="1549400" y="4552950"/>
          <p14:tracePt t="72049" x="1536700" y="4552950"/>
          <p14:tracePt t="72053" x="1536700" y="4567238"/>
          <p14:tracePt t="72065" x="1522413" y="4567238"/>
          <p14:tracePt t="72081" x="1522413" y="4581525"/>
          <p14:tracePt t="72117" x="1536700" y="4581525"/>
          <p14:tracePt t="72133" x="1563688" y="4581525"/>
          <p14:tracePt t="72147" x="1590675" y="4581525"/>
          <p14:tracePt t="72149" x="1617663" y="4581525"/>
          <p14:tracePt t="72162" x="1658938" y="4581525"/>
          <p14:tracePt t="72165" x="1700213" y="4581525"/>
          <p14:tracePt t="72181" x="1741488" y="4567238"/>
          <p14:tracePt t="72183" x="1768475" y="4567238"/>
          <p14:tracePt t="72194" x="1782763" y="4567238"/>
          <p14:tracePt t="72198" x="1809750" y="4567238"/>
          <p14:tracePt t="72212" x="1838325" y="4567238"/>
          <p14:tracePt t="72215" x="1865313" y="4567238"/>
          <p14:tracePt t="72225" x="1906588" y="4552950"/>
          <p14:tracePt t="72231" x="1989138" y="4552950"/>
          <p14:tracePt t="72244" x="2057400" y="4552950"/>
          <p14:tracePt t="72248" x="2152650" y="4552950"/>
          <p14:tracePt t="72260" x="2235200" y="4552950"/>
          <p14:tracePt t="72264" x="2332038" y="4552950"/>
          <p14:tracePt t="72273" x="2454275" y="4552950"/>
          <p14:tracePt t="72277" x="2605088" y="4552950"/>
          <p14:tracePt t="72289" x="2716213" y="4552950"/>
          <p14:tracePt t="72293" x="2825750" y="4552950"/>
          <p14:tracePt t="72305" x="2894013" y="4552950"/>
          <p14:tracePt t="72310" x="2947988" y="4552950"/>
          <p14:tracePt t="72321" x="2976563" y="4552950"/>
          <p14:tracePt t="72341" x="2989263" y="4552950"/>
          <p14:tracePt t="72357" x="3003550" y="4552950"/>
          <p14:tracePt t="72371" x="3017838" y="4540250"/>
          <p14:tracePt t="72375" x="3071813" y="4525963"/>
          <p14:tracePt t="72385" x="3127375" y="4525963"/>
          <p14:tracePt t="72389" x="3195638" y="4525963"/>
          <p14:tracePt t="72403" x="3249613" y="4513263"/>
          <p14:tracePt t="72407" x="3319463" y="4513263"/>
          <p14:tracePt t="72419" x="3373438" y="4498975"/>
          <p14:tracePt t="72423" x="3400425" y="4498975"/>
          <p14:tracePt t="72435" x="3429000" y="4498975"/>
          <p14:tracePt t="72439" x="3455988" y="4498975"/>
          <p14:tracePt t="72467" x="3470275" y="4498975"/>
          <p14:tracePt t="72481" x="3482975" y="4498975"/>
          <p14:tracePt t="72485" x="3524250" y="4498975"/>
          <p14:tracePt t="72498" x="3565525" y="4498975"/>
          <p14:tracePt t="72501" x="3633788" y="4498975"/>
          <p14:tracePt t="72515" x="3703638" y="4498975"/>
          <p14:tracePt t="72519" x="3784600" y="4498975"/>
          <p14:tracePt t="72531" x="3867150" y="4498975"/>
          <p14:tracePt t="72535" x="3935413" y="4498975"/>
          <p14:tracePt t="72547" x="4017963" y="4498975"/>
          <p14:tracePt t="72549" x="4086225" y="4484688"/>
          <p14:tracePt t="72561" x="4141788" y="4484688"/>
          <p14:tracePt t="72565" x="4210050" y="4484688"/>
          <p14:tracePt t="72577" x="4265613" y="4484688"/>
          <p14:tracePt t="72582" x="4319588" y="4484688"/>
          <p14:tracePt t="72595" x="4375150" y="4484688"/>
          <p14:tracePt t="72598" x="4429125" y="4484688"/>
          <p14:tracePt t="72610" x="4470400" y="4484688"/>
          <p14:tracePt t="72615" x="4511675" y="4484688"/>
          <p14:tracePt t="72625" x="4552950" y="4484688"/>
          <p14:tracePt t="72631" x="4579938" y="4484688"/>
          <p14:tracePt t="72644" x="4621213" y="4484688"/>
          <p14:tracePt t="72648" x="4649788" y="4484688"/>
          <p14:tracePt t="72662" x="4662488" y="4484688"/>
          <p14:tracePt t="72665" x="4703763" y="4484688"/>
          <p14:tracePt t="72675" x="4730750" y="4484688"/>
          <p14:tracePt t="72679" x="4813300" y="4484688"/>
          <p14:tracePt t="72691" x="4881563" y="4484688"/>
          <p14:tracePt t="72697" x="4964113" y="4484688"/>
          <p14:tracePt t="72707" x="5032375" y="4498975"/>
          <p14:tracePt t="72711" x="5102225" y="4498975"/>
          <p14:tracePt t="72723" x="5184775" y="4498975"/>
          <p14:tracePt t="72727" x="5224463" y="4498975"/>
          <p14:tracePt t="72739" x="5280025" y="4498975"/>
          <p14:tracePt t="72744" x="5307013" y="4498975"/>
          <p14:tracePt t="72759" x="5321300" y="4498975"/>
          <p14:tracePt t="72771" x="5335588" y="4498975"/>
          <p14:tracePt t="72775" x="5348288" y="4498975"/>
          <p14:tracePt t="72787" x="5362575" y="4498975"/>
          <p14:tracePt t="72791" x="5403850" y="4498975"/>
          <p14:tracePt t="72803" x="5472113" y="4498975"/>
          <p14:tracePt t="72807" x="5540375" y="4498975"/>
          <p14:tracePt t="72819" x="5649913" y="4498975"/>
          <p14:tracePt t="72823" x="5759450" y="4498975"/>
          <p14:tracePt t="72835" x="5883275" y="4498975"/>
          <p14:tracePt t="72839" x="5992813" y="4498975"/>
          <p14:tracePt t="72851" x="6061075" y="4498975"/>
          <p14:tracePt t="72855" x="6116638" y="4498975"/>
          <p14:tracePt t="72867" x="6157913" y="4498975"/>
          <p14:tracePt t="72871" x="6184900" y="4498975"/>
          <p14:tracePt t="72883" x="6211888" y="4498975"/>
          <p14:tracePt t="72887" x="6240463" y="4498975"/>
          <p14:tracePt t="72899" x="6267450" y="4498975"/>
          <p14:tracePt t="72903" x="6294438" y="4498975"/>
          <p14:tracePt t="72915" x="6323013" y="4498975"/>
          <p14:tracePt t="72919" x="6362700" y="4498975"/>
          <p14:tracePt t="72932" x="6391275" y="4498975"/>
          <p14:tracePt t="72935" x="6445250" y="4498975"/>
          <p14:tracePt t="72948" x="6513513" y="4498975"/>
          <p14:tracePt t="72951" x="6583363" y="4498975"/>
          <p14:tracePt t="72965" x="6651625" y="4498975"/>
          <p14:tracePt t="72967" x="6719888" y="4498975"/>
          <p14:tracePt t="72981" x="6788150" y="4498975"/>
          <p14:tracePt t="72983" x="6843713" y="4498975"/>
          <p14:tracePt t="72995" x="6884988" y="4498975"/>
          <p14:tracePt t="72999" x="6911975" y="4498975"/>
          <p14:tracePt t="73010" x="6938963" y="4498975"/>
          <p14:tracePt t="73015" x="6953250" y="4498975"/>
          <p14:tracePt t="73028" x="6967538" y="4498975"/>
          <p14:tracePt t="73044" x="6980238" y="4498975"/>
          <p14:tracePt t="73049" x="6994525" y="4484688"/>
          <p14:tracePt t="73059" x="7007225" y="4484688"/>
          <p14:tracePt t="73065" x="7021513" y="4484688"/>
          <p14:tracePt t="73075" x="7035800" y="4484688"/>
          <p14:tracePt t="73081" x="7062788" y="4484688"/>
          <p14:tracePt t="73091" x="7104063" y="4484688"/>
          <p14:tracePt t="73095" x="7159625" y="4484688"/>
          <p14:tracePt t="73107" x="7213600" y="4484688"/>
          <p14:tracePt t="73111" x="7254875" y="4484688"/>
          <p14:tracePt t="73123" x="7296150" y="4471988"/>
          <p14:tracePt t="73209" x="7281863" y="4471988"/>
          <p14:tracePt t="73220" x="7269163" y="4471988"/>
          <p14:tracePt t="73224" x="7254875" y="4471988"/>
          <p14:tracePt t="73236" x="7227888" y="4484688"/>
          <p14:tracePt t="73240" x="7186613" y="4498975"/>
          <p14:tracePt t="73252" x="7145338" y="4525963"/>
          <p14:tracePt t="73256" x="7104063" y="4525963"/>
          <p14:tracePt t="73268" x="7077075" y="4540250"/>
          <p14:tracePt t="73272" x="7035800" y="4540250"/>
          <p14:tracePt t="73284" x="7007225" y="4552950"/>
          <p14:tracePt t="73287" x="6980238" y="4552950"/>
          <p14:tracePt t="73300" x="6953250" y="4552950"/>
          <p14:tracePt t="73303" x="6911975" y="4552950"/>
          <p14:tracePt t="73316" x="6870700" y="4552950"/>
          <p14:tracePt t="73319" x="6816725" y="4552950"/>
          <p14:tracePt t="73333" x="6746875" y="4552950"/>
          <p14:tracePt t="73335" x="6678613" y="4552950"/>
          <p14:tracePt t="73349" x="6596063" y="4540250"/>
          <p14:tracePt t="73351" x="6527800" y="4540250"/>
          <p14:tracePt t="73365" x="6459538" y="4525963"/>
          <p14:tracePt t="73367" x="6391275" y="4525963"/>
          <p14:tracePt t="73380" x="6323013" y="4525963"/>
          <p14:tracePt t="73384" x="6267450" y="4525963"/>
          <p14:tracePt t="73395" x="6226175" y="4525963"/>
          <p14:tracePt t="73400" x="6199188" y="4525963"/>
          <p14:tracePt t="73412" x="6157913" y="4525963"/>
          <p14:tracePt t="73417" x="6116638" y="4525963"/>
          <p14:tracePt t="73428" x="6061075" y="4525963"/>
          <p14:tracePt t="73433" x="6007100" y="4525963"/>
          <p14:tracePt t="73443" x="5924550" y="4525963"/>
          <p14:tracePt t="73449" x="5815013" y="4540250"/>
          <p14:tracePt t="73459" x="5705475" y="4540250"/>
          <p14:tracePt t="73466" x="5540375" y="4540250"/>
          <p14:tracePt t="73475" x="5335588" y="4540250"/>
          <p14:tracePt t="73479" x="5143500" y="4540250"/>
          <p14:tracePt t="73491" x="4910138" y="4540250"/>
          <p14:tracePt t="73495" x="4662488" y="4540250"/>
          <p14:tracePt t="73508" x="4429125" y="4540250"/>
          <p14:tracePt t="73512" x="4251325" y="4540250"/>
          <p14:tracePt t="73523" x="4100513" y="4540250"/>
          <p14:tracePt t="73528" x="3963988" y="4540250"/>
          <p14:tracePt t="73539" x="3881438" y="4540250"/>
          <p14:tracePt t="73543" x="3813175" y="4540250"/>
          <p14:tracePt t="73556" x="3743325" y="4540250"/>
          <p14:tracePt t="73559" x="3689350" y="4540250"/>
          <p14:tracePt t="73571" x="3621088" y="4540250"/>
          <p14:tracePt t="73575" x="3565525" y="4540250"/>
          <p14:tracePt t="73587" x="3497263" y="4552950"/>
          <p14:tracePt t="73591" x="3429000" y="4552950"/>
          <p14:tracePt t="73603" x="3360738" y="4552950"/>
          <p14:tracePt t="73608" x="3278188" y="4552950"/>
          <p14:tracePt t="73619" x="3181350" y="4552950"/>
          <p14:tracePt t="73624" x="3057525" y="4567238"/>
          <p14:tracePt t="73635" x="2935288" y="4567238"/>
          <p14:tracePt t="73639" x="2811463" y="4567238"/>
          <p14:tracePt t="73653" x="2674938" y="4567238"/>
          <p14:tracePt t="73657" x="2551113" y="4567238"/>
          <p14:tracePt t="73669" x="2454275" y="4567238"/>
          <p14:tracePt t="73673" x="2373313" y="4567238"/>
          <p14:tracePt t="73686" x="2290763" y="4567238"/>
          <p14:tracePt t="73689" x="2222500" y="4567238"/>
          <p14:tracePt t="73701" x="2152650" y="4567238"/>
          <p14:tracePt t="73705" x="2084388" y="4567238"/>
          <p14:tracePt t="73717" x="2016125" y="4567238"/>
          <p14:tracePt t="73719" x="1960563" y="4567238"/>
          <p14:tracePt t="73733" x="1892300" y="4567238"/>
          <p14:tracePt t="73735" x="1838325" y="4567238"/>
          <p14:tracePt t="73750" x="1768475" y="4567238"/>
          <p14:tracePt t="73753" x="1687513" y="4581525"/>
          <p14:tracePt t="73766" x="1631950" y="4581525"/>
          <p14:tracePt t="73769" x="1549400" y="4594225"/>
          <p14:tracePt t="73779" x="1481138" y="4594225"/>
          <p14:tracePt t="73784" x="1412875" y="4608513"/>
          <p14:tracePt t="73795" x="1371600" y="4622800"/>
          <p14:tracePt t="73801" x="1330325" y="4622800"/>
          <p14:tracePt t="73813" x="1303338" y="4635500"/>
          <p14:tracePt t="73818" x="1274763" y="4635500"/>
          <p14:tracePt t="73830" x="1247775" y="4649788"/>
          <p14:tracePt t="73833" x="1206500" y="4664075"/>
          <p14:tracePt t="73849" x="1179513" y="4676775"/>
          <p14:tracePt t="73859" x="1165225" y="4676775"/>
          <p14:tracePt t="73866" x="1138238" y="4691063"/>
          <p14:tracePt t="73875" x="1123950" y="4691063"/>
          <p14:tracePt t="73880" x="1096963" y="4705350"/>
          <p14:tracePt t="73891" x="1082675" y="4705350"/>
          <p14:tracePt t="73896" x="1069975" y="4718050"/>
          <p14:tracePt t="73992" x="1069975" y="4732338"/>
          <p14:tracePt t="74012" x="1082675" y="4732338"/>
          <p14:tracePt t="74023" x="1096963" y="4759325"/>
          <p14:tracePt t="74028" x="1123950" y="4773613"/>
          <p14:tracePt t="74035" x="1152525" y="4800600"/>
          <p14:tracePt t="74040" x="1165225" y="4814888"/>
          <p14:tracePt t="74052" x="1179513" y="4827588"/>
          <p14:tracePt t="74115" x="1179513" y="4841875"/>
          <p14:tracePt t="74230" x="1193800" y="4841875"/>
          <p14:tracePt t="74264" x="1206500" y="4841875"/>
          <p14:tracePt t="74295" x="1220788" y="4856163"/>
          <p14:tracePt t="74315" x="1247775" y="4856163"/>
          <p14:tracePt t="74327" x="1274763" y="4856163"/>
          <p14:tracePt t="74334" x="1303338" y="4856163"/>
          <p14:tracePt t="74343" x="1330325" y="4856163"/>
          <p14:tracePt t="74350" x="1344613" y="4856163"/>
          <p14:tracePt t="74358" x="1371600" y="4856163"/>
          <p14:tracePt t="74363" x="1385888" y="4856163"/>
          <p14:tracePt t="74373" x="1398588" y="4856163"/>
          <p14:tracePt t="74598" x="1412875" y="4856163"/>
          <p14:tracePt t="74615" x="1425575" y="4868863"/>
          <p14:tracePt t="74632" x="1439863" y="4868863"/>
          <p14:tracePt t="74636" x="1454150" y="4883150"/>
          <p14:tracePt t="74652" x="1466850" y="4883150"/>
          <p14:tracePt t="74677" x="1481138" y="4883150"/>
          <p14:tracePt t="74699" x="1495425" y="4883150"/>
          <p14:tracePt t="74714" x="1508125" y="4883150"/>
          <p14:tracePt t="74729" x="1522413" y="4883150"/>
          <p14:tracePt t="74746" x="1536700" y="4883150"/>
          <p14:tracePt t="74758" x="1549400" y="4883150"/>
          <p14:tracePt t="74763" x="1576388" y="4883150"/>
          <p14:tracePt t="74773" x="1590675" y="4883150"/>
          <p14:tracePt t="74778" x="1617663" y="4883150"/>
          <p14:tracePt t="74789" x="1646238" y="4883150"/>
          <p14:tracePt t="74794" x="1658938" y="4883150"/>
          <p14:tracePt t="74805" x="1687513" y="4883150"/>
          <p14:tracePt t="74810" x="1700213" y="4883150"/>
          <p14:tracePt t="74821" x="1714500" y="4883150"/>
          <p14:tracePt t="74837" x="1741488" y="4883150"/>
          <p14:tracePt t="74853" x="1755775" y="4883150"/>
          <p14:tracePt t="74858" x="1768475" y="4883150"/>
          <p14:tracePt t="74869" x="1797050" y="4883150"/>
          <p14:tracePt t="74874" x="1824038" y="4883150"/>
          <p14:tracePt t="74887" x="1851025" y="4883150"/>
          <p14:tracePt t="74890" x="1879600" y="4883150"/>
          <p14:tracePt t="74901" x="1892300" y="4883150"/>
          <p14:tracePt t="74905" x="1919288" y="4883150"/>
          <p14:tracePt t="74917" x="1947863" y="4883150"/>
          <p14:tracePt t="74921" x="1989138" y="4883150"/>
          <p14:tracePt t="74934" x="2016125" y="4883150"/>
          <p14:tracePt t="74937" x="2043113" y="4883150"/>
          <p14:tracePt t="74951" x="2084388" y="4883150"/>
          <p14:tracePt t="74953" x="2111375" y="4883150"/>
          <p14:tracePt t="74966" x="2152650" y="4883150"/>
          <p14:tracePt t="74969" x="2193925" y="4883150"/>
          <p14:tracePt t="74983" x="2249488" y="4883150"/>
          <p14:tracePt t="74985" x="2344738" y="4883150"/>
          <p14:tracePt t="74999" x="2413000" y="4883150"/>
          <p14:tracePt t="75001" x="2495550" y="4895850"/>
          <p14:tracePt t="75013" x="2563813" y="4910138"/>
          <p14:tracePt t="75018" x="2605088" y="4910138"/>
          <p14:tracePt t="75029" x="2646363" y="4910138"/>
          <p14:tracePt t="75034" x="2674938" y="4924425"/>
          <p14:tracePt t="75046" x="2687638" y="4924425"/>
          <p14:tracePt t="75067" x="2701925" y="4924425"/>
          <p14:tracePt t="75093" x="2716213" y="4937125"/>
          <p14:tracePt t="75099" x="2728913" y="4937125"/>
          <p14:tracePt t="75109" x="2743200" y="4937125"/>
          <p14:tracePt t="75125" x="2770188" y="4937125"/>
          <p14:tracePt t="75129" x="2784475" y="4937125"/>
          <p14:tracePt t="75141" x="2797175" y="4937125"/>
          <p14:tracePt t="75146" x="2811463" y="4951413"/>
          <p14:tracePt t="75157" x="2838450" y="4951413"/>
          <p14:tracePt t="75161" x="2867025" y="4951413"/>
          <p14:tracePt t="75175" x="2894013" y="4951413"/>
          <p14:tracePt t="75180" x="2921000" y="4951413"/>
          <p14:tracePt t="75189" x="2947988" y="4951413"/>
          <p14:tracePt t="75193" x="2989263" y="4951413"/>
          <p14:tracePt t="75205" x="3030538" y="4951413"/>
          <p14:tracePt t="75209" x="3057525" y="4951413"/>
          <p14:tracePt t="75223" x="3098800" y="4951413"/>
          <p14:tracePt t="75227" x="3140075" y="4951413"/>
          <p14:tracePt t="75239" x="3181350" y="4951413"/>
          <p14:tracePt t="75243" x="3209925" y="4951413"/>
          <p14:tracePt t="75255" x="3236913" y="4951413"/>
          <p14:tracePt t="75259" x="3278188" y="4951413"/>
          <p14:tracePt t="75270" x="3305175" y="4965700"/>
          <p14:tracePt t="75273" x="3346450" y="4965700"/>
          <p14:tracePt t="75286" x="3373438" y="4965700"/>
          <p14:tracePt t="75290" x="3429000" y="4965700"/>
          <p14:tracePt t="75303" x="3455988" y="4965700"/>
          <p14:tracePt t="75307" x="3497263" y="4965700"/>
          <p14:tracePt t="75318" x="3538538" y="4965700"/>
          <p14:tracePt t="75321" x="3565525" y="4965700"/>
          <p14:tracePt t="75335" x="3606800" y="4965700"/>
          <p14:tracePt t="75338" x="3633788" y="4965700"/>
          <p14:tracePt t="75350" x="3662363" y="4965700"/>
          <p14:tracePt t="75353" x="3689350" y="4965700"/>
          <p14:tracePt t="75367" x="3716338" y="4965700"/>
          <p14:tracePt t="75370" x="3757613" y="4965700"/>
          <p14:tracePt t="75384" x="3798888" y="4965700"/>
          <p14:tracePt t="75387" x="3840163" y="4965700"/>
          <p14:tracePt t="75398" x="3867150" y="4965700"/>
          <p14:tracePt t="75401" x="3922713" y="4965700"/>
          <p14:tracePt t="75413" x="3963988" y="4965700"/>
          <p14:tracePt t="75418" x="4017963" y="4965700"/>
          <p14:tracePt t="75433" x="4059238" y="4965700"/>
          <p14:tracePt t="75434" x="4114800" y="4965700"/>
          <p14:tracePt t="75448" x="4168775" y="4965700"/>
          <p14:tracePt t="75451" x="4224338" y="4965700"/>
          <p14:tracePt t="75463" x="4278313" y="4965700"/>
          <p14:tracePt t="75468" x="4319588" y="4965700"/>
          <p14:tracePt t="75477" x="4360863" y="4965700"/>
          <p14:tracePt t="75483" x="4402138" y="4965700"/>
          <p14:tracePt t="75496" x="4429125" y="4965700"/>
          <p14:tracePt t="75501" x="4457700" y="4965700"/>
          <p14:tracePt t="75509" x="4484688" y="4965700"/>
          <p14:tracePt t="75513" x="4511675" y="4965700"/>
          <p14:tracePt t="75525" x="4525963" y="4965700"/>
          <p14:tracePt t="75530" x="4552950" y="4978400"/>
          <p14:tracePt t="75541" x="4579938" y="4978400"/>
          <p14:tracePt t="75546" x="4608513" y="4978400"/>
          <p14:tracePt t="75557" x="4649788" y="4978400"/>
          <p14:tracePt t="75561" x="4691063" y="4978400"/>
          <p14:tracePt t="75575" x="4745038" y="4978400"/>
          <p14:tracePt t="75580" x="4786313" y="4992688"/>
          <p14:tracePt t="75591" x="4841875" y="4992688"/>
          <p14:tracePt t="75596" x="4881563" y="4992688"/>
          <p14:tracePt t="75605" x="4951413" y="4992688"/>
          <p14:tracePt t="75609" x="5005388" y="4992688"/>
          <p14:tracePt t="75623" x="5060950" y="5006975"/>
          <p14:tracePt t="75627" x="5102225" y="5006975"/>
          <p14:tracePt t="75639" x="5156200" y="5006975"/>
          <p14:tracePt t="75643" x="5184775" y="5019675"/>
          <p14:tracePt t="75653" x="5197475" y="5019675"/>
          <p14:tracePt t="75657" x="5224463" y="5019675"/>
          <p14:tracePt t="75671" x="5238750" y="5019675"/>
          <p14:tracePt t="75675" x="5253038" y="5019675"/>
          <p14:tracePt t="75703" x="5265738" y="5019675"/>
          <p14:tracePt t="76827" x="5238750" y="5019675"/>
          <p14:tracePt t="76842" x="5224463" y="5033963"/>
          <p14:tracePt t="76846" x="5211763" y="5033963"/>
          <p14:tracePt t="76858" x="5184775" y="5033963"/>
          <p14:tracePt t="76861" x="5170488" y="5048250"/>
          <p14:tracePt t="76881" x="5102225" y="5048250"/>
          <p14:tracePt t="76889" x="5032375" y="5060950"/>
          <p14:tracePt t="76893" x="4951413" y="5060950"/>
          <p14:tracePt t="76905" x="4881563" y="5060950"/>
          <p14:tracePt t="76909" x="4786313" y="5060950"/>
          <p14:tracePt t="76921" x="4691063" y="5060950"/>
          <p14:tracePt t="76925" x="4621213" y="5060950"/>
          <p14:tracePt t="76937" x="4552950" y="5060950"/>
          <p14:tracePt t="76941" x="4498975" y="5060950"/>
          <p14:tracePt t="76953" x="4429125" y="5060950"/>
          <p14:tracePt t="76957" x="4375150" y="5075238"/>
          <p14:tracePt t="76969" x="4319588" y="5075238"/>
          <p14:tracePt t="76973" x="4278313" y="5075238"/>
          <p14:tracePt t="76985" x="4237038" y="5075238"/>
          <p14:tracePt t="76989" x="4224338" y="5075238"/>
          <p14:tracePt t="77005" x="4210050" y="5075238"/>
          <p14:tracePt t="77019" x="4183063" y="5075238"/>
          <p14:tracePt t="77021" x="4168775" y="5075238"/>
          <p14:tracePt t="77035" x="4141788" y="5075238"/>
          <p14:tracePt t="77037" x="4100513" y="5075238"/>
          <p14:tracePt t="77051" x="4044950" y="5075238"/>
          <p14:tracePt t="77053" x="4005263" y="5075238"/>
          <p14:tracePt t="77064" x="3949700" y="5075238"/>
          <p14:tracePt t="77070" x="3894138" y="5075238"/>
          <p14:tracePt t="77081" x="3825875" y="5075238"/>
          <p14:tracePt t="77086" x="3771900" y="5075238"/>
          <p14:tracePt t="77098" x="3716338" y="5075238"/>
          <p14:tracePt t="77102" x="3675063" y="5075238"/>
          <p14:tracePt t="77115" x="3648075" y="5075238"/>
          <p14:tracePt t="77118" x="3621088" y="5075238"/>
          <p14:tracePt t="77197" x="3592513" y="5075238"/>
          <p14:tracePt t="77209" x="3579813" y="5075238"/>
          <p14:tracePt t="77214" x="3551238" y="5075238"/>
          <p14:tracePt t="77225" x="3511550" y="5060950"/>
          <p14:tracePt t="77229" x="3455988" y="5060950"/>
          <p14:tracePt t="77241" x="3414713" y="5048250"/>
          <p14:tracePt t="77245" x="3346450" y="5033963"/>
          <p14:tracePt t="77257" x="3290888" y="5019675"/>
          <p14:tracePt t="77261" x="3249613" y="5006975"/>
          <p14:tracePt t="77273" x="3209925" y="5006975"/>
          <p14:tracePt t="77570" x="3209925" y="4992688"/>
          <p14:tracePt t="77576" x="3222625" y="4992688"/>
          <p14:tracePt t="77589" x="3222625" y="4978400"/>
          <p14:tracePt t="77592" x="3236913" y="4978400"/>
          <p14:tracePt t="77604" x="3249613" y="4978400"/>
          <p14:tracePt t="77608" x="3249613" y="4965700"/>
          <p14:tracePt t="77617" x="3263900" y="4951413"/>
          <p14:tracePt t="77638" x="3278188" y="4937125"/>
          <p14:tracePt t="78452" x="3290888" y="4937125"/>
          <p14:tracePt t="78474" x="3305175" y="4937125"/>
          <p14:tracePt t="78499" x="3319463" y="4937125"/>
          <p14:tracePt t="78503" x="3332163" y="4937125"/>
          <p14:tracePt t="78517" x="3346450" y="4937125"/>
          <p14:tracePt t="78521" x="3360738" y="4937125"/>
          <p14:tracePt t="78533" x="3387725" y="4937125"/>
          <p14:tracePt t="78537" x="3414713" y="4937125"/>
          <p14:tracePt t="78548" x="3441700" y="4937125"/>
          <p14:tracePt t="78552" x="3455988" y="4937125"/>
          <p14:tracePt t="78564" x="3482975" y="4937125"/>
          <p14:tracePt t="78567" x="3497263" y="4937125"/>
          <p14:tracePt t="78579" x="3511550" y="4937125"/>
          <p14:tracePt t="78584" x="3524250" y="4937125"/>
          <p14:tracePt t="78595" x="3538538" y="4937125"/>
          <p14:tracePt t="78611" x="3551238" y="4951413"/>
          <p14:tracePt t="78627" x="3565525" y="4951413"/>
          <p14:tracePt t="78633" x="3579813" y="4951413"/>
          <p14:tracePt t="78643" x="3592513" y="4951413"/>
          <p14:tracePt t="78648" x="3606800" y="4951413"/>
          <p14:tracePt t="78660" x="3621088" y="4951413"/>
          <p14:tracePt t="78669" x="3633788" y="4951413"/>
          <p14:tracePt t="78676" x="3662363" y="4951413"/>
          <p14:tracePt t="78691" x="3689350" y="4951413"/>
          <p14:tracePt t="78695" x="3716338" y="4951413"/>
          <p14:tracePt t="78707" x="3730625" y="4951413"/>
          <p14:tracePt t="78711" x="3757613" y="4951413"/>
          <p14:tracePt t="78723" x="3784600" y="4951413"/>
          <p14:tracePt t="78727" x="3813175" y="4951413"/>
          <p14:tracePt t="78739" x="3840163" y="4951413"/>
          <p14:tracePt t="78743" x="3867150" y="4951413"/>
          <p14:tracePt t="78755" x="3894138" y="4951413"/>
          <p14:tracePt t="78759" x="3922713" y="4951413"/>
          <p14:tracePt t="78771" x="3935413" y="4951413"/>
          <p14:tracePt t="78775" x="3963988" y="4951413"/>
          <p14:tracePt t="78787" x="4005263" y="4951413"/>
          <p14:tracePt t="78791" x="4044950" y="4951413"/>
          <p14:tracePt t="78803" x="4100513" y="4937125"/>
          <p14:tracePt t="78807" x="4156075" y="4937125"/>
          <p14:tracePt t="78821" x="4197350" y="4937125"/>
          <p14:tracePt t="78823" x="4224338" y="4937125"/>
          <p14:tracePt t="78837" x="4265613" y="4937125"/>
          <p14:tracePt t="78839" x="4319588" y="4937125"/>
          <p14:tracePt t="78853" x="4360863" y="4937125"/>
          <p14:tracePt t="78856" x="4416425" y="4937125"/>
          <p14:tracePt t="78868" x="4457700" y="4937125"/>
          <p14:tracePt t="78872" x="4498975" y="4937125"/>
          <p14:tracePt t="78883" x="4525963" y="4937125"/>
          <p14:tracePt t="78888" x="4538663" y="4937125"/>
          <p14:tracePt t="78984" x="4552950" y="4937125"/>
          <p14:tracePt t="79001" x="4567238" y="4937125"/>
          <p14:tracePt t="79012" x="4579938" y="4937125"/>
          <p14:tracePt t="79020" x="4594225" y="4924425"/>
          <p14:tracePt t="79043" x="4608513" y="4924425"/>
          <p14:tracePt t="79063" x="4621213" y="4924425"/>
          <p14:tracePt t="80238" x="4635500" y="4924425"/>
          <p14:tracePt t="81026" x="4621213" y="4951413"/>
          <p14:tracePt t="81041" x="4608513" y="4978400"/>
          <p14:tracePt t="81044" x="4579938" y="5006975"/>
          <p14:tracePt t="81059" x="4567238" y="5033963"/>
          <p14:tracePt t="81072" x="4538663" y="5060950"/>
          <p14:tracePt t="81075" x="4511675" y="5087938"/>
          <p14:tracePt t="81089" x="4484688" y="5129213"/>
          <p14:tracePt t="81091" x="4457700" y="5157788"/>
          <p14:tracePt t="81105" x="4429125" y="5184775"/>
          <p14:tracePt t="81107" x="4402138" y="5211763"/>
          <p14:tracePt t="81120" x="4348163" y="5238750"/>
          <p14:tracePt t="81123" x="4292600" y="5253038"/>
          <p14:tracePt t="81134" x="4224338" y="5267325"/>
          <p14:tracePt t="81140" x="4168775" y="5280025"/>
          <p14:tracePt t="81151" x="4100513" y="5280025"/>
          <p14:tracePt t="81156" x="4073525" y="5294313"/>
          <p14:tracePt t="81167" x="4044950" y="5294313"/>
          <p14:tracePt t="81570" x="4059238" y="5294313"/>
          <p14:tracePt t="81588" x="4086225" y="5294313"/>
          <p14:tracePt t="81601" x="4114800" y="5294313"/>
          <p14:tracePt t="81608" x="4127500" y="5280025"/>
          <p14:tracePt t="81617" x="4141788" y="5280025"/>
          <p14:tracePt t="81872" x="4141788" y="5267325"/>
          <p14:tracePt t="81892" x="4141788" y="5253038"/>
          <p14:tracePt t="81895" x="4127500" y="5253038"/>
          <p14:tracePt t="81906" x="4127500" y="5238750"/>
          <p14:tracePt t="81910" x="4114800" y="5238750"/>
          <p14:tracePt t="81923" x="4100513" y="5226050"/>
          <p14:tracePt t="81926" x="4086225" y="5211763"/>
          <p14:tracePt t="81935" x="4059238" y="5199063"/>
          <p14:tracePt t="81940" x="4044950" y="5199063"/>
          <p14:tracePt t="81954" x="4005263" y="5184775"/>
          <p14:tracePt t="81958" x="3976688" y="5184775"/>
          <p14:tracePt t="81970" x="3949700" y="5170488"/>
          <p14:tracePt t="81974" x="3922713" y="5170488"/>
          <p14:tracePt t="81985" x="3908425" y="5170488"/>
          <p14:tracePt t="81990" x="3881438" y="5170488"/>
          <p14:tracePt t="81999" x="3854450" y="5170488"/>
          <p14:tracePt t="82005" x="3840163" y="5170488"/>
          <p14:tracePt t="82033" x="3825875" y="5170488"/>
          <p14:tracePt t="82039" x="3813175" y="5170488"/>
          <p14:tracePt t="82047" x="3784600" y="5170488"/>
          <p14:tracePt t="82052" x="3771900" y="5170488"/>
          <p14:tracePt t="82065" x="3743325" y="5157788"/>
          <p14:tracePt t="82068" x="3730625" y="5157788"/>
          <p14:tracePt t="82081" x="3716338" y="5143500"/>
          <p14:tracePt t="82085" x="3703638" y="5143500"/>
          <p14:tracePt t="82099" x="3703638" y="5129213"/>
          <p14:tracePt t="82143" x="3703638" y="5102225"/>
          <p14:tracePt t="82147" x="3703638" y="5087938"/>
          <p14:tracePt t="82159" x="3703638" y="5075238"/>
          <p14:tracePt t="82163" x="3703638" y="5060950"/>
          <p14:tracePt t="82177" x="3703638" y="5048250"/>
          <p14:tracePt t="82181" x="3703638" y="5019675"/>
          <p14:tracePt t="82193" x="3703638" y="5006975"/>
          <p14:tracePt t="82197" x="3716338" y="4992688"/>
          <p14:tracePt t="82209" x="3716338" y="4978400"/>
          <p14:tracePt t="82213" x="3730625" y="4951413"/>
          <p14:tracePt t="82225" x="3743325" y="4924425"/>
          <p14:tracePt t="82229" x="3771900" y="4910138"/>
          <p14:tracePt t="82241" x="3798888" y="4895850"/>
          <p14:tracePt t="82245" x="3813175" y="4883150"/>
          <p14:tracePt t="82257" x="3825875" y="4868863"/>
          <p14:tracePt t="82261" x="3840163" y="4868863"/>
          <p14:tracePt t="82387" x="3798888" y="4856163"/>
          <p14:tracePt t="82393" x="3730625" y="4841875"/>
          <p14:tracePt t="82406" x="3551238" y="4827588"/>
          <p14:tracePt t="82422" x="3455988" y="4814888"/>
          <p14:tracePt t="82436" x="3441700" y="4814888"/>
          <p14:tracePt t="82440" x="3429000" y="4814888"/>
          <p14:tracePt t="82449" x="3400425" y="4814888"/>
          <p14:tracePt t="82469" x="3387725" y="4814888"/>
          <p14:tracePt t="82503" x="3373438" y="4827588"/>
          <p14:tracePt t="82518" x="3360738" y="4841875"/>
          <p14:tracePt t="82529" x="3346450" y="4856163"/>
          <p14:tracePt t="82535" x="3319463" y="4883150"/>
          <p14:tracePt t="82545" x="3305175" y="4895850"/>
          <p14:tracePt t="82549" x="3278188" y="4924425"/>
          <p14:tracePt t="82561" x="3263900" y="4937125"/>
          <p14:tracePt t="82566" x="3263900" y="4951413"/>
          <p14:tracePt t="82577" x="3249613" y="4951413"/>
          <p14:tracePt t="82609" x="3249613" y="4965700"/>
          <p14:tracePt t="82629" x="3290888" y="4965700"/>
          <p14:tracePt t="82642" x="3360738" y="4965700"/>
          <p14:tracePt t="82646" x="3482975" y="4965700"/>
          <p14:tracePt t="82659" x="3703638" y="4965700"/>
          <p14:tracePt t="82661" x="3908425" y="4965700"/>
          <p14:tracePt t="82677" x="4100513" y="4965700"/>
          <p14:tracePt t="82681" x="4237038" y="4965700"/>
          <p14:tracePt t="82691" x="4306888" y="4965700"/>
          <p14:tracePt t="82693" x="4360863" y="4965700"/>
          <p14:tracePt t="82769" x="4360863" y="4978400"/>
          <p14:tracePt t="82791" x="4360863" y="4992688"/>
          <p14:tracePt t="82849" x="4360863" y="5006975"/>
          <p14:tracePt t="82853" x="4375150" y="5019675"/>
          <p14:tracePt t="82865" x="4375150" y="5033963"/>
          <p14:tracePt t="82870" x="4402138" y="5033963"/>
          <p14:tracePt t="82881" x="4416425" y="5048250"/>
          <p14:tracePt t="82886" x="4429125" y="5060950"/>
          <p14:tracePt t="82897" x="4443413" y="5060950"/>
          <p14:tracePt t="82902" x="4457700" y="5060950"/>
          <p14:tracePt t="82945" x="4470400" y="5060950"/>
          <p14:tracePt t="82961" x="4484688" y="5048250"/>
          <p14:tracePt t="82965" x="4498975" y="5048250"/>
          <p14:tracePt t="82977" x="4511675" y="5033963"/>
          <p14:tracePt t="82981" x="4525963" y="5019675"/>
          <p14:tracePt t="82997" x="4538663" y="5019675"/>
          <p14:tracePt t="83009" x="4538663" y="5006975"/>
          <p14:tracePt t="83219" x="4525963" y="5006975"/>
          <p14:tracePt t="83242" x="4525963" y="4992688"/>
          <p14:tracePt t="83266" x="4511675" y="4992688"/>
          <p14:tracePt t="83397" x="4511675" y="4978400"/>
          <p14:tracePt t="83410" x="4511675" y="4951413"/>
          <p14:tracePt t="83415" x="4511675" y="4937125"/>
          <p14:tracePt t="83428" x="4511675" y="4910138"/>
          <p14:tracePt t="83431" x="4498975" y="4895850"/>
          <p14:tracePt t="83443" x="4498975" y="4883150"/>
          <p14:tracePt t="83447" x="4484688" y="4868863"/>
          <p14:tracePt t="83460" x="4484688" y="4856163"/>
          <p14:tracePt t="83835" x="4470400" y="4856163"/>
          <p14:tracePt t="83851" x="4457700" y="4868863"/>
          <p14:tracePt t="83857" x="4443413" y="4883150"/>
          <p14:tracePt t="83867" x="4387850" y="4910138"/>
          <p14:tracePt t="83870" x="4333875" y="4951413"/>
          <p14:tracePt t="83883" x="4265613" y="4992688"/>
          <p14:tracePt t="83887" x="4168775" y="5048250"/>
          <p14:tracePt t="83899" x="4086225" y="5087938"/>
          <p14:tracePt t="83904" x="4005263" y="5116513"/>
          <p14:tracePt t="83915" x="3881438" y="5129213"/>
          <p14:tracePt t="83920" x="3771900" y="5157788"/>
          <p14:tracePt t="83931" x="3621088" y="5184775"/>
          <p14:tracePt t="83935" x="3470275" y="5226050"/>
          <p14:tracePt t="83947" x="3332163" y="5267325"/>
          <p14:tracePt t="83951" x="3209925" y="5308600"/>
          <p14:tracePt t="83963" x="3113088" y="5349875"/>
          <p14:tracePt t="83967" x="3030538" y="5391150"/>
          <p14:tracePt t="83979" x="2947988" y="5418138"/>
          <p14:tracePt t="83983" x="2879725" y="5472113"/>
          <p14:tracePt t="83995" x="2797175" y="5513388"/>
          <p14:tracePt t="83999" x="2728913" y="5554663"/>
          <p14:tracePt t="84011" x="2633663" y="5610225"/>
          <p14:tracePt t="84015" x="2551113" y="5651500"/>
          <p14:tracePt t="84027" x="2454275" y="5719763"/>
          <p14:tracePt t="84031" x="2373313" y="5773738"/>
          <p14:tracePt t="84043" x="2290763" y="5829300"/>
          <p14:tracePt t="84047" x="2208213" y="5870575"/>
          <p14:tracePt t="84059" x="2139950" y="5924550"/>
          <p14:tracePt t="84063" x="2070100" y="5953125"/>
          <p14:tracePt t="84075" x="2030413" y="5994400"/>
          <p14:tracePt t="84079" x="1974850" y="6021388"/>
          <p14:tracePt t="84092" x="1933575" y="6062663"/>
          <p14:tracePt t="84095" x="1906588" y="6076950"/>
          <p14:tracePt t="84108" x="1879600" y="6103938"/>
          <p14:tracePt t="84111" x="1865313" y="6116638"/>
          <p14:tracePt t="84125" x="1851025" y="6116638"/>
          <p14:tracePt t="84127" x="1851025" y="6130925"/>
          <p14:tracePt t="84141" x="1838325" y="6130925"/>
          <p14:tracePt t="84143" x="1824038" y="6145213"/>
          <p14:tracePt t="84156" x="1809750" y="6157913"/>
          <p14:tracePt t="84159" x="1797050" y="6172200"/>
          <p14:tracePt t="84173" x="1782763" y="6172200"/>
          <p14:tracePt t="84175" x="1755775" y="6186488"/>
          <p14:tracePt t="84188" x="1714500" y="6213475"/>
          <p14:tracePt t="84192" x="1673225" y="6240463"/>
          <p14:tracePt t="84204" x="1617663" y="6267450"/>
          <p14:tracePt t="84208" x="1576388" y="6296025"/>
          <p14:tracePt t="84220" x="1549400" y="6323013"/>
          <p14:tracePt t="84225" x="1508125" y="6350000"/>
          <p14:tracePt t="84235" x="1481138" y="6378575"/>
          <p14:tracePt t="84242" x="1466850" y="6391275"/>
          <p14:tracePt t="84251" x="1439863" y="6405563"/>
          <p14:tracePt t="84258" x="1425575" y="6419850"/>
          <p14:tracePt t="84267" x="1412875" y="6432550"/>
          <p14:tracePt t="84283" x="1398588" y="6446838"/>
          <p14:tracePt t="84299" x="1385888" y="6459538"/>
          <p14:tracePt t="84315" x="1371600" y="6473825"/>
          <p14:tracePt t="84321" x="1357313" y="6488113"/>
          <p14:tracePt t="84331" x="1344613" y="6500813"/>
          <p14:tracePt t="84335" x="1330325" y="6515100"/>
          <p14:tracePt t="84347" x="1316038" y="6529388"/>
          <p14:tracePt t="84351" x="1303338" y="6542088"/>
          <p14:tracePt t="84363" x="1289050" y="6556375"/>
          <p14:tracePt t="84367" x="1274763" y="6570663"/>
          <p14:tracePt t="84379" x="1262063" y="6570663"/>
          <p14:tracePt t="84395" x="1247775" y="6583363"/>
          <p14:tracePt t="84399" x="1235075" y="6583363"/>
          <p14:tracePt t="84431" x="1220788" y="6597650"/>
          <p14:tracePt t="84447" x="1206500" y="6610350"/>
          <p14:tracePt t="84463" x="1193800" y="6624638"/>
          <p14:tracePt t="84478" x="1193800" y="6638925"/>
          <p14:tracePt t="84482" x="1179513" y="6651625"/>
          <p14:tracePt t="84492" x="1138238" y="6680200"/>
          <p14:tracePt t="84495" x="1082675" y="6721475"/>
          <p14:tracePt t="84508" x="1014413" y="6762750"/>
          <p14:tracePt t="84511" x="904875" y="68437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68400" y="457200"/>
            <a:ext cx="9499600" cy="1143000"/>
          </a:xfrm>
        </p:spPr>
        <p:txBody>
          <a:bodyPr/>
          <a:lstStyle/>
          <a:p>
            <a:pPr algn="l">
              <a:defRPr/>
            </a:pPr>
            <a:r>
              <a:rPr lang="en-US" b="1" dirty="0">
                <a:solidFill>
                  <a:schemeClr val="tx1"/>
                </a:solidFill>
              </a:rPr>
              <a:t>Biases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20800" y="2324100"/>
            <a:ext cx="3975100" cy="2755900"/>
          </a:xfrm>
        </p:spPr>
        <p:txBody>
          <a:bodyPr/>
          <a:lstStyle/>
          <a:p>
            <a:pPr marL="457200" indent="-3937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Any influence that distorts study results</a:t>
            </a:r>
          </a:p>
          <a:p>
            <a:pPr marL="457200" indent="-3937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Biases should be </a:t>
            </a:r>
            <a:r>
              <a:rPr lang="en-US" sz="2800" b="1" dirty="0"/>
              <a:t>controlled</a:t>
            </a:r>
            <a:r>
              <a:rPr lang="en-US" sz="2800" dirty="0"/>
              <a:t> -- that is, eliminated to the greatest extent possible</a:t>
            </a:r>
          </a:p>
        </p:txBody>
      </p:sp>
      <p:pic>
        <p:nvPicPr>
          <p:cNvPr id="11268" name="Picture 7" descr="http://www.scienceofrelationships.com/storage/avoid_bias_sig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6" y="2436812"/>
            <a:ext cx="51530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2"/>
          <p:cNvSpPr>
            <a:spLocks noChangeArrowheads="1"/>
          </p:cNvSpPr>
          <p:nvPr/>
        </p:nvSpPr>
        <p:spPr bwMode="auto">
          <a:xfrm>
            <a:off x="5824538" y="5715000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kumimoji="1"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kumimoji="1"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 kumimoji="1"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kumimoji="0" lang="en-US" altLang="en-US" sz="800" dirty="0">
                <a:latin typeface="Calibri Light" panose="020F0302020204030204" pitchFamily="34" charset="0"/>
              </a:rPr>
              <a:t>Image attributed to http://www.scienceofrelationships.com/storage/avoid_bias_sign.jpg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AB65FA-F305-DD4E-F797-D8D78BA9B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0528"/>
      </p:ext>
    </p:extLst>
  </p:cSld>
  <p:clrMapOvr>
    <a:masterClrMapping/>
  </p:clrMapOvr>
  <p:transition advTm="4237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1" x="1974850" y="6542088"/>
          <p14:tracePt t="623" x="2825750" y="6048375"/>
          <p14:tracePt t="628" x="2947988" y="5938838"/>
          <p14:tracePt t="639" x="3003550" y="5870575"/>
          <p14:tracePt t="641" x="3044825" y="5829300"/>
          <p14:tracePt t="655" x="3044825" y="5788025"/>
          <p14:tracePt t="737" x="3044825" y="5802313"/>
          <p14:tracePt t="743" x="3044825" y="5829300"/>
          <p14:tracePt t="755" x="3044825" y="5843588"/>
          <p14:tracePt t="771" x="3044825" y="5856288"/>
          <p14:tracePt t="773" x="3030538" y="5870575"/>
          <p14:tracePt t="785" x="3017838" y="5897563"/>
          <p14:tracePt t="789" x="3003550" y="5897563"/>
          <p14:tracePt t="816" x="2989263" y="5911850"/>
          <p14:tracePt t="913" x="2976563" y="5911850"/>
          <p14:tracePt t="926" x="2962275" y="5911850"/>
          <p14:tracePt t="929" x="2947988" y="5897563"/>
          <p14:tracePt t="943" x="2935288" y="5884863"/>
          <p14:tracePt t="950" x="2921000" y="5856288"/>
          <p14:tracePt t="960" x="2894013" y="5829300"/>
          <p14:tracePt t="967" x="2879725" y="5815013"/>
          <p14:tracePt t="975" x="2879725" y="5788025"/>
          <p14:tracePt t="981" x="2867025" y="5773738"/>
          <p14:tracePt t="991" x="2867025" y="5761038"/>
          <p14:tracePt t="1007" x="2867025" y="5746750"/>
          <p14:tracePt t="1039" x="2852738" y="5746750"/>
          <p14:tracePt t="1055" x="2825750" y="5746750"/>
          <p14:tracePt t="1060" x="2811463" y="5746750"/>
          <p14:tracePt t="1071" x="2784475" y="5761038"/>
          <p14:tracePt t="1075" x="2770188" y="5773738"/>
          <p14:tracePt t="1087" x="2755900" y="5788025"/>
          <p14:tracePt t="1091" x="2743200" y="5802313"/>
          <p14:tracePt t="1107" x="2743200" y="5815013"/>
          <p14:tracePt t="1231" x="2743200" y="5829300"/>
          <p14:tracePt t="1249" x="2755900" y="5829300"/>
          <p14:tracePt t="1296" x="2770188" y="5829300"/>
          <p14:tracePt t="1312" x="2797175" y="5829300"/>
          <p14:tracePt t="1317" x="2852738" y="5829300"/>
          <p14:tracePt t="1329" x="2947988" y="5829300"/>
          <p14:tracePt t="1334" x="3168650" y="5802313"/>
          <p14:tracePt t="1343" x="3441700" y="5773738"/>
          <p14:tracePt t="1349" x="3798888" y="5761038"/>
          <p14:tracePt t="1359" x="4265613" y="5761038"/>
          <p14:tracePt t="1367" x="4759325" y="5761038"/>
          <p14:tracePt t="1375" x="5335588" y="5761038"/>
          <p14:tracePt t="1380" x="5897563" y="5761038"/>
          <p14:tracePt t="1391" x="6445250" y="5761038"/>
          <p14:tracePt t="1395" x="6953250" y="5761038"/>
          <p14:tracePt t="1407" x="7350125" y="5773738"/>
          <p14:tracePt t="1412" x="7639050" y="5773738"/>
          <p14:tracePt t="1423" x="7804150" y="5773738"/>
          <p14:tracePt t="1429" x="7872413" y="5773738"/>
          <p14:tracePt t="1439" x="7913688" y="5773738"/>
          <p14:tracePt t="1444" x="7954963" y="5773738"/>
          <p14:tracePt t="1455" x="7981950" y="5788025"/>
          <p14:tracePt t="1459" x="8035925" y="5788025"/>
          <p14:tracePt t="1471" x="8077200" y="5802313"/>
          <p14:tracePt t="1475" x="8147050" y="5802313"/>
          <p14:tracePt t="1487" x="8201025" y="5802313"/>
          <p14:tracePt t="1491" x="8242300" y="5802313"/>
          <p14:tracePt t="1503" x="8269288" y="5802313"/>
          <p14:tracePt t="1507" x="8283575" y="5802313"/>
          <p14:tracePt t="1948" x="8283575" y="5815013"/>
          <p14:tracePt t="1978" x="8269288" y="5815013"/>
          <p14:tracePt t="1992" x="8269288" y="5829300"/>
          <p14:tracePt t="1997" x="8256588" y="5829300"/>
          <p14:tracePt t="2008" x="8256588" y="5843588"/>
          <p14:tracePt t="2015" x="8242300" y="5843588"/>
          <p14:tracePt t="2024" x="8228013" y="5856288"/>
          <p14:tracePt t="2028" x="8215313" y="5856288"/>
          <p14:tracePt t="2042" x="8201025" y="5856288"/>
          <p14:tracePt t="2048" x="8174038" y="5870575"/>
          <p14:tracePt t="2056" x="8147050" y="5884863"/>
          <p14:tracePt t="2060" x="8091488" y="5897563"/>
          <p14:tracePt t="2074" x="8023225" y="5911850"/>
          <p14:tracePt t="2078" x="7926388" y="5924550"/>
          <p14:tracePt t="2090" x="7775575" y="5938838"/>
          <p14:tracePt t="2094" x="7570788" y="5938838"/>
          <p14:tracePt t="2106" x="7269163" y="5938838"/>
          <p14:tracePt t="2110" x="6897688" y="5938838"/>
          <p14:tracePt t="2122" x="6473825" y="5938838"/>
          <p14:tracePt t="2126" x="6007100" y="5938838"/>
          <p14:tracePt t="2138" x="5540375" y="5924550"/>
          <p14:tracePt t="2142" x="5046663" y="5911850"/>
          <p14:tracePt t="2153" x="4579938" y="5884863"/>
          <p14:tracePt t="2156" x="4168775" y="5856288"/>
          <p14:tracePt t="2169" x="3867150" y="5843588"/>
          <p14:tracePt t="2173" x="3675063" y="5843588"/>
          <p14:tracePt t="2185" x="3538538" y="5829300"/>
          <p14:tracePt t="2187" x="3482975" y="5815013"/>
          <p14:tracePt t="2314" x="3482975" y="5829300"/>
          <p14:tracePt t="2332" x="3482975" y="5843588"/>
          <p14:tracePt t="2338" x="3482975" y="5856288"/>
          <p14:tracePt t="2353" x="3497263" y="5856288"/>
          <p14:tracePt t="2361" x="3511550" y="5870575"/>
          <p14:tracePt t="2368" x="3538538" y="5870575"/>
          <p14:tracePt t="2379" x="3606800" y="5870575"/>
          <p14:tracePt t="2383" x="3675063" y="5870575"/>
          <p14:tracePt t="2394" x="3743325" y="5870575"/>
          <p14:tracePt t="2398" x="3825875" y="5870575"/>
          <p14:tracePt t="2407" x="3908425" y="5870575"/>
          <p14:tracePt t="2413" x="3963988" y="5870575"/>
          <p14:tracePt t="2425" x="4005263" y="5870575"/>
          <p14:tracePt t="2495" x="3990975" y="5870575"/>
          <p14:tracePt t="2507" x="3976688" y="5884863"/>
          <p14:tracePt t="2513" x="3963988" y="5884863"/>
          <p14:tracePt t="2523" x="3949700" y="5897563"/>
          <p14:tracePt t="2527" x="3935413" y="5897563"/>
          <p14:tracePt t="2540" x="3922713" y="5897563"/>
          <p14:tracePt t="2543" x="3867150" y="5897563"/>
          <p14:tracePt t="2555" x="3784600" y="5897563"/>
          <p14:tracePt t="2558" x="3648075" y="5870575"/>
          <p14:tracePt t="2570" x="3470275" y="5802313"/>
          <p14:tracePt t="2574" x="3263900" y="5705475"/>
          <p14:tracePt t="2587" x="3030538" y="5610225"/>
          <p14:tracePt t="2590" x="2825750" y="5513388"/>
          <p14:tracePt t="2603" x="2674938" y="5418138"/>
          <p14:tracePt t="2606" x="2592388" y="5362575"/>
          <p14:tracePt t="2619" x="2551113" y="5321300"/>
          <p14:tracePt t="2621" x="2524125" y="5294313"/>
          <p14:tracePt t="2637" x="2524125" y="5280025"/>
          <p14:tracePt t="2651" x="2524125" y="5267325"/>
          <p14:tracePt t="2653" x="2524125" y="5253038"/>
          <p14:tracePt t="2667" x="2524125" y="5238750"/>
          <p14:tracePt t="2669" x="2524125" y="5226050"/>
          <p14:tracePt t="2684" x="2524125" y="5211763"/>
          <p14:tracePt t="2686" x="2524125" y="5199063"/>
          <p14:tracePt t="2699" x="2524125" y="5184775"/>
          <p14:tracePt t="2701" x="2524125" y="5170488"/>
          <p14:tracePt t="2713" x="2524125" y="5157788"/>
          <p14:tracePt t="2718" x="2524125" y="5143500"/>
          <p14:tracePt t="2730" x="2524125" y="5116513"/>
          <p14:tracePt t="2735" x="2509838" y="5087938"/>
          <p14:tracePt t="2747" x="2509838" y="5075238"/>
          <p14:tracePt t="2761" x="2509838" y="5060950"/>
          <p14:tracePt t="2841" x="2495550" y="5060950"/>
          <p14:tracePt t="2846" x="2468563" y="5060950"/>
          <p14:tracePt t="2857" x="2441575" y="5060950"/>
          <p14:tracePt t="2861" x="2413000" y="5075238"/>
          <p14:tracePt t="2873" x="2386013" y="5075238"/>
          <p14:tracePt t="2878" x="2373313" y="5075238"/>
          <p14:tracePt t="2890" x="2359025" y="5075238"/>
          <p14:tracePt t="2938" x="2344738" y="5060950"/>
          <p14:tracePt t="2941" x="2332038" y="5019675"/>
          <p14:tracePt t="2953" x="2317750" y="4965700"/>
          <p14:tracePt t="2957" x="2303463" y="4924425"/>
          <p14:tracePt t="2970" x="2276475" y="4883150"/>
          <p14:tracePt t="2973" x="2262188" y="4841875"/>
          <p14:tracePt t="2985" x="2249488" y="4827588"/>
          <p14:tracePt t="2989" x="2249488" y="4800600"/>
          <p14:tracePt t="3001" x="2235200" y="4773613"/>
          <p14:tracePt t="3066" x="2222500" y="4773613"/>
          <p14:tracePt t="3070" x="2208213" y="4786313"/>
          <p14:tracePt t="3084" x="2181225" y="4827588"/>
          <p14:tracePt t="3087" x="2152650" y="4856163"/>
          <p14:tracePt t="3097" x="2111375" y="4910138"/>
          <p14:tracePt t="3103" x="2084388" y="4951413"/>
          <p14:tracePt t="3114" x="2043113" y="5006975"/>
          <p14:tracePt t="3119" x="2016125" y="5048250"/>
          <p14:tracePt t="3131" x="1989138" y="5087938"/>
          <p14:tracePt t="3135" x="1960563" y="5116513"/>
          <p14:tracePt t="3148" x="1947863" y="5143500"/>
          <p14:tracePt t="3152" x="1947863" y="5157788"/>
          <p14:tracePt t="3167" x="1933575" y="5170488"/>
          <p14:tracePt t="3178" x="1933575" y="5184775"/>
          <p14:tracePt t="3194" x="1933575" y="5199063"/>
          <p14:tracePt t="3214" x="1919288" y="5211763"/>
          <p14:tracePt t="3241" x="1919288" y="5226050"/>
          <p14:tracePt t="3289" x="1919288" y="5238750"/>
          <p14:tracePt t="3337" x="1919288" y="5253038"/>
          <p14:tracePt t="3627" x="1919288" y="5267325"/>
          <p14:tracePt t="3691" x="1906588" y="5267325"/>
          <p14:tracePt t="3707" x="1892300" y="5267325"/>
          <p14:tracePt t="3711" x="1865313" y="5267325"/>
          <p14:tracePt t="3721" x="1851025" y="5280025"/>
          <p14:tracePt t="3725" x="1838325" y="5280025"/>
          <p14:tracePt t="3737" x="1809750" y="5280025"/>
          <p14:tracePt t="3741" x="1797050" y="5280025"/>
          <p14:tracePt t="3753" x="1768475" y="5280025"/>
          <p14:tracePt t="3757" x="1755775" y="5280025"/>
          <p14:tracePt t="3769" x="1728788" y="5280025"/>
          <p14:tracePt t="3773" x="1687513" y="5294313"/>
          <p14:tracePt t="3788" x="1673225" y="5294313"/>
          <p14:tracePt t="3791" x="1646238" y="5294313"/>
          <p14:tracePt t="3805" x="1617663" y="5308600"/>
          <p14:tracePt t="3819" x="1604963" y="5308600"/>
          <p14:tracePt t="3823" x="1576388" y="5308600"/>
          <p14:tracePt t="3835" x="1563688" y="5308600"/>
          <p14:tracePt t="3837" x="1522413" y="5308600"/>
          <p14:tracePt t="3852" x="1495425" y="5308600"/>
          <p14:tracePt t="3853" x="1439863" y="5308600"/>
          <p14:tracePt t="3869" x="1385888" y="5308600"/>
          <p14:tracePt t="3872" x="1316038" y="5308600"/>
          <p14:tracePt t="3881" x="1235075" y="5280025"/>
          <p14:tracePt t="3886" x="1152525" y="5253038"/>
          <p14:tracePt t="3902" x="1069975" y="5211763"/>
          <p14:tracePt t="3916" x="919163" y="5102225"/>
          <p14:tracePt t="3921" x="877888" y="5075238"/>
          <p14:tracePt t="3932" x="836613" y="5019675"/>
          <p14:tracePt t="3933" x="822325" y="4978400"/>
          <p14:tracePt t="3946" x="795338" y="4951413"/>
          <p14:tracePt t="4123" x="795338" y="4937125"/>
          <p14:tracePt t="4127" x="809625" y="4924425"/>
          <p14:tracePt t="4139" x="822325" y="4883150"/>
          <p14:tracePt t="4143" x="863600" y="4827588"/>
          <p14:tracePt t="4156" x="892175" y="4773613"/>
          <p14:tracePt t="4160" x="931863" y="4691063"/>
          <p14:tracePt t="4172" x="987425" y="4608513"/>
          <p14:tracePt t="4176" x="1069975" y="4484688"/>
          <p14:tracePt t="4188" x="1165225" y="4333875"/>
          <p14:tracePt t="4192" x="1247775" y="4210050"/>
          <p14:tracePt t="4205" x="1344613" y="4087813"/>
          <p14:tracePt t="4208" x="1412875" y="3978275"/>
          <p14:tracePt t="4221" x="1466850" y="3895725"/>
          <p14:tracePt t="4223" x="1508125" y="3840163"/>
          <p14:tracePt t="4237" x="1549400" y="3798888"/>
          <p14:tracePt t="4239" x="1563688" y="3786188"/>
          <p14:tracePt t="4288" x="1576388" y="3798888"/>
          <p14:tracePt t="4300" x="1576388" y="3813175"/>
          <p14:tracePt t="4305" x="1576388" y="3840163"/>
          <p14:tracePt t="4316" x="1576388" y="3854450"/>
          <p14:tracePt t="4321" x="1576388" y="3895725"/>
          <p14:tracePt t="4332" x="1576388" y="3937000"/>
          <p14:tracePt t="4337" x="1576388" y="3990975"/>
          <p14:tracePt t="4349" x="1576388" y="4019550"/>
          <p14:tracePt t="4354" x="1576388" y="4059238"/>
          <p14:tracePt t="4364" x="1576388" y="4100513"/>
          <p14:tracePt t="4368" x="1576388" y="4141788"/>
          <p14:tracePt t="4379" x="1563688" y="4183063"/>
          <p14:tracePt t="4385" x="1549400" y="4238625"/>
          <p14:tracePt t="4395" x="1522413" y="4292600"/>
          <p14:tracePt t="4401" x="1495425" y="4333875"/>
          <p14:tracePt t="4411" x="1454150" y="4389438"/>
          <p14:tracePt t="4415" x="1425575" y="4443413"/>
          <p14:tracePt t="4427" x="1398588" y="4484688"/>
          <p14:tracePt t="4431" x="1357313" y="4525963"/>
          <p14:tracePt t="4443" x="1330325" y="4581525"/>
          <p14:tracePt t="4448" x="1289050" y="4635500"/>
          <p14:tracePt t="4459" x="1262063" y="4691063"/>
          <p14:tracePt t="4464" x="1235075" y="4745038"/>
          <p14:tracePt t="4475" x="1206500" y="4800600"/>
          <p14:tracePt t="4479" x="1179513" y="4827588"/>
          <p14:tracePt t="4491" x="1165225" y="4856163"/>
          <p14:tracePt t="4496" x="1152525" y="4883150"/>
          <p14:tracePt t="4507" x="1138238" y="4895850"/>
          <p14:tracePt t="4511" x="1138238" y="4910138"/>
          <p14:tracePt t="4527" x="1138238" y="4924425"/>
          <p14:tracePt t="4559" x="1138238" y="4937125"/>
          <p14:tracePt t="4587" x="1138238" y="4951413"/>
          <p14:tracePt t="4636" x="1138238" y="4965700"/>
          <p14:tracePt t="4683" x="1138238" y="4978400"/>
          <p14:tracePt t="4715" x="1138238" y="4992688"/>
          <p14:tracePt t="4749" x="1138238" y="5006975"/>
          <p14:tracePt t="4781" x="1138238" y="5019675"/>
          <p14:tracePt t="4800" x="1138238" y="5033963"/>
          <p14:tracePt t="4816" x="1138238" y="5048250"/>
          <p14:tracePt t="4833" x="1138238" y="5060950"/>
          <p14:tracePt t="4861" x="1123950" y="5075238"/>
          <p14:tracePt t="4992" x="1111250" y="5075238"/>
          <p14:tracePt t="5228" x="1096963" y="5075238"/>
          <p14:tracePt t="5246" x="1096963" y="5087938"/>
          <p14:tracePt t="5455" x="1082675" y="5087938"/>
          <p14:tracePt t="7009" x="1082675" y="5102225"/>
          <p14:tracePt t="7026" x="1082675" y="5116513"/>
          <p14:tracePt t="7040" x="1082675" y="5129213"/>
          <p14:tracePt t="7045" x="1082675" y="5143500"/>
          <p14:tracePt t="7056" x="1082675" y="5157788"/>
          <p14:tracePt t="7060" x="1082675" y="5170488"/>
          <p14:tracePt t="7076" x="1082675" y="5199063"/>
          <p14:tracePt t="7092" x="1082675" y="5211763"/>
          <p14:tracePt t="7106" x="1082675" y="5226050"/>
          <p14:tracePt t="7122" x="1082675" y="5238750"/>
          <p14:tracePt t="7124" x="1082675" y="5253038"/>
          <p14:tracePt t="7136" x="1082675" y="5267325"/>
          <p14:tracePt t="7142" x="1082675" y="5280025"/>
          <p14:tracePt t="7153" x="1082675" y="5294313"/>
          <p14:tracePt t="7168" x="1082675" y="5308600"/>
          <p14:tracePt t="7200" x="1082675" y="5321300"/>
          <p14:tracePt t="10817" x="1082675" y="5335588"/>
          <p14:tracePt t="10824" x="1096963" y="5362575"/>
          <p14:tracePt t="10834" x="1111250" y="5362575"/>
          <p14:tracePt t="10841" x="1111250" y="5376863"/>
          <p14:tracePt t="10849" x="1123950" y="5391150"/>
          <p14:tracePt t="10870" x="1138238" y="5403850"/>
          <p14:tracePt t="11197" x="1138238" y="5418138"/>
          <p14:tracePt t="11213" x="1152525" y="5459413"/>
          <p14:tracePt t="11225" x="1152525" y="5472113"/>
          <p14:tracePt t="11228" x="1165225" y="5486400"/>
          <p14:tracePt t="11243" x="1165225" y="5500688"/>
          <p14:tracePt t="11246" x="1179513" y="5500688"/>
          <p14:tracePt t="11336" x="1165225" y="5500688"/>
          <p14:tracePt t="11354" x="1152525" y="5500688"/>
          <p14:tracePt t="11368" x="1138238" y="5500688"/>
          <p14:tracePt t="11519" x="1152525" y="5486400"/>
          <p14:tracePt t="11529" x="1165225" y="5486400"/>
          <p14:tracePt t="11549" x="1179513" y="5486400"/>
          <p14:tracePt t="11596" x="1165225" y="5472113"/>
          <p14:tracePt t="11663" x="1165225" y="5459413"/>
          <p14:tracePt t="24108" x="1179513" y="5445125"/>
          <p14:tracePt t="24121" x="1206500" y="5430838"/>
          <p14:tracePt t="24125" x="1220788" y="5418138"/>
          <p14:tracePt t="24466" x="1206500" y="5430838"/>
          <p14:tracePt t="24481" x="1206500" y="5445125"/>
          <p14:tracePt t="24561" x="1220788" y="5445125"/>
          <p14:tracePt t="24568" x="1235075" y="5430838"/>
          <p14:tracePt t="24577" x="1262063" y="5403850"/>
          <p14:tracePt t="24581" x="1289050" y="5362575"/>
          <p14:tracePt t="24592" x="1330325" y="5335588"/>
          <p14:tracePt t="24596" x="1385888" y="5308600"/>
          <p14:tracePt t="24609" x="1425575" y="5294313"/>
          <p14:tracePt t="24612" x="1481138" y="5267325"/>
          <p14:tracePt t="24624" x="1536700" y="5253038"/>
          <p14:tracePt t="24628" x="1590675" y="5238750"/>
          <p14:tracePt t="24640" x="1631950" y="5226050"/>
          <p14:tracePt t="24644" x="1687513" y="5211763"/>
          <p14:tracePt t="24657" x="1714500" y="5211763"/>
          <p14:tracePt t="24660" x="1728788" y="5211763"/>
          <p14:tracePt t="24672" x="1741488" y="5211763"/>
          <p14:tracePt t="24676" x="1741488" y="5199063"/>
          <p14:tracePt t="24692" x="1755775" y="5199063"/>
          <p14:tracePt t="24740" x="1768475" y="5199063"/>
          <p14:tracePt t="24756" x="1797050" y="5211763"/>
          <p14:tracePt t="24770" x="1809750" y="5226050"/>
          <p14:tracePt t="24773" x="1838325" y="5238750"/>
          <p14:tracePt t="24785" x="1851025" y="5253038"/>
          <p14:tracePt t="24790" x="1865313" y="5280025"/>
          <p14:tracePt t="24799" x="1865313" y="5294313"/>
          <p14:tracePt t="24805" x="1865313" y="5308600"/>
          <p14:tracePt t="24816" x="1865313" y="5321300"/>
          <p14:tracePt t="24943" x="1865313" y="5335588"/>
          <p14:tracePt t="24959" x="1865313" y="5349875"/>
          <p14:tracePt t="24964" x="1865313" y="5362575"/>
          <p14:tracePt t="25026" x="1879600" y="5362575"/>
          <p14:tracePt t="25031" x="1892300" y="5362575"/>
          <p14:tracePt t="25041" x="1919288" y="5362575"/>
          <p14:tracePt t="25058" x="1947863" y="5362575"/>
          <p14:tracePt t="25061" x="1974850" y="5362575"/>
          <p14:tracePt t="25075" x="2016125" y="5362575"/>
          <p14:tracePt t="25079" x="2057400" y="5376863"/>
          <p14:tracePt t="25089" x="2111375" y="5376863"/>
          <p14:tracePt t="25092" x="2166938" y="5376863"/>
          <p14:tracePt t="25106" x="2222500" y="5376863"/>
          <p14:tracePt t="25110" x="2276475" y="5376863"/>
          <p14:tracePt t="25122" x="2344738" y="5376863"/>
          <p14:tracePt t="25126" x="2400300" y="5362575"/>
          <p14:tracePt t="25138" x="2454275" y="5349875"/>
          <p14:tracePt t="25142" x="2509838" y="5335588"/>
          <p14:tracePt t="25154" x="2563813" y="5321300"/>
          <p14:tracePt t="25158" x="2619375" y="5294313"/>
          <p14:tracePt t="25171" x="2687638" y="5267325"/>
          <p14:tracePt t="25174" x="2743200" y="5253038"/>
          <p14:tracePt t="25188" x="2797175" y="5226050"/>
          <p14:tracePt t="25190" x="2838450" y="5211763"/>
          <p14:tracePt t="25205" x="2879725" y="5199063"/>
          <p14:tracePt t="25206" x="2906713" y="5184775"/>
          <p14:tracePt t="25216" x="2935288" y="5184775"/>
          <p14:tracePt t="25220" x="2962275" y="5184775"/>
          <p14:tracePt t="25236" x="2989263" y="5170488"/>
          <p14:tracePt t="25238" x="3003550" y="5170488"/>
          <p14:tracePt t="25250" x="3044825" y="5170488"/>
          <p14:tracePt t="25254" x="3086100" y="5157788"/>
          <p14:tracePt t="25267" x="3127375" y="5157788"/>
          <p14:tracePt t="25271" x="3168650" y="5157788"/>
          <p14:tracePt t="25283" x="3222625" y="5157788"/>
          <p14:tracePt t="25287" x="3278188" y="5157788"/>
          <p14:tracePt t="25296" x="3332163" y="5170488"/>
          <p14:tracePt t="25299" x="3373438" y="5184775"/>
          <p14:tracePt t="25314" x="3414713" y="5199063"/>
          <p14:tracePt t="25319" x="3441700" y="5199063"/>
          <p14:tracePt t="25329" x="3455988" y="5211763"/>
          <p14:tracePt t="25343" x="3470275" y="5211763"/>
          <p14:tracePt t="25392" x="3482975" y="5211763"/>
          <p14:tracePt t="25477" x="3455988" y="5211763"/>
          <p14:tracePt t="25491" x="3400425" y="5199063"/>
          <p14:tracePt t="25496" x="3332163" y="5184775"/>
          <p14:tracePt t="25509" x="3278188" y="5157788"/>
          <p14:tracePt t="25512" x="3222625" y="5157788"/>
          <p14:tracePt t="25524" x="3195638" y="5143500"/>
          <p14:tracePt t="25542" x="3181350" y="5143500"/>
          <p14:tracePt t="25555" x="3154363" y="5143500"/>
          <p14:tracePt t="25558" x="3140075" y="5143500"/>
          <p14:tracePt t="25572" x="3113088" y="5143500"/>
          <p14:tracePt t="25573" x="3098800" y="5143500"/>
          <p14:tracePt t="25587" x="3071813" y="5143500"/>
          <p14:tracePt t="25589" x="3030538" y="5143500"/>
          <p14:tracePt t="25604" x="2989263" y="5143500"/>
          <p14:tracePt t="25605" x="2935288" y="5157788"/>
          <p14:tracePt t="25620" x="2825750" y="5184775"/>
          <p14:tracePt t="25621" x="2701925" y="5211763"/>
          <p14:tracePt t="25635" x="2605088" y="5238750"/>
          <p14:tracePt t="25638" x="2524125" y="5253038"/>
          <p14:tracePt t="25649" x="2454275" y="5280025"/>
          <p14:tracePt t="25654" x="2386013" y="5294313"/>
          <p14:tracePt t="25666" x="2332038" y="5308600"/>
          <p14:tracePt t="25671" x="2276475" y="5321300"/>
          <p14:tracePt t="25683" x="2235200" y="5321300"/>
          <p14:tracePt t="25687" x="2193925" y="5321300"/>
          <p14:tracePt t="25698" x="2166938" y="5321300"/>
          <p14:tracePt t="25704" x="2152650" y="5321300"/>
          <p14:tracePt t="25720" x="2139950" y="5321300"/>
          <p14:tracePt t="25810" x="2139950" y="5335588"/>
          <p14:tracePt t="26051" x="2125663" y="5335588"/>
          <p14:tracePt t="26419" x="2111375" y="5349875"/>
          <p14:tracePt t="26424" x="2098675" y="5349875"/>
          <p14:tracePt t="26437" x="2084388" y="5349875"/>
          <p14:tracePt t="26499" x="2070100" y="5349875"/>
          <p14:tracePt t="26515" x="2043113" y="5349875"/>
          <p14:tracePt t="26521" x="2030413" y="5335588"/>
          <p14:tracePt t="26533" x="2001838" y="5321300"/>
          <p14:tracePt t="26541" x="1947863" y="5321300"/>
          <p14:tracePt t="26549" x="1892300" y="5308600"/>
          <p14:tracePt t="26556" x="1824038" y="5308600"/>
          <p14:tracePt t="26562" x="1768475" y="5308600"/>
          <p14:tracePt t="26568" x="1714500" y="5308600"/>
          <p14:tracePt t="26580" x="1658938" y="5308600"/>
          <p14:tracePt t="26584" x="1617663" y="5308600"/>
          <p14:tracePt t="26596" x="1590675" y="5308600"/>
          <p14:tracePt t="26602" x="1563688" y="5308600"/>
          <p14:tracePt t="26612" x="1536700" y="5308600"/>
          <p14:tracePt t="26619" x="1522413" y="5308600"/>
          <p14:tracePt t="26899" x="1522413" y="5294313"/>
          <p14:tracePt t="26920" x="1536700" y="5253038"/>
          <p14:tracePt t="26933" x="1563688" y="5226050"/>
          <p14:tracePt t="26939" x="1590675" y="5199063"/>
          <p14:tracePt t="26947" x="1617663" y="5184775"/>
          <p14:tracePt t="26951" x="1646238" y="5157788"/>
          <p14:tracePt t="26964" x="1673225" y="5129213"/>
          <p14:tracePt t="26967" x="1687513" y="5116513"/>
          <p14:tracePt t="26978" x="1714500" y="5102225"/>
          <p14:tracePt t="26994" x="1728788" y="5102225"/>
          <p14:tracePt t="30949" x="1741488" y="5102225"/>
          <p14:tracePt t="30956" x="1755775" y="5102225"/>
          <p14:tracePt t="30965" x="1782763" y="5102225"/>
          <p14:tracePt t="30969" x="1824038" y="5102225"/>
          <p14:tracePt t="30981" x="1879600" y="5102225"/>
          <p14:tracePt t="30986" x="1933575" y="5102225"/>
          <p14:tracePt t="30999" x="1989138" y="5102225"/>
          <p14:tracePt t="31000" x="2043113" y="5102225"/>
          <p14:tracePt t="31012" x="2098675" y="5102225"/>
          <p14:tracePt t="31016" x="2152650" y="5102225"/>
          <p14:tracePt t="31028" x="2193925" y="5102225"/>
          <p14:tracePt t="31032" x="2235200" y="5102225"/>
          <p14:tracePt t="31045" x="2262188" y="5102225"/>
          <p14:tracePt t="31048" x="2290763" y="5102225"/>
          <p14:tracePt t="31059" x="2332038" y="5102225"/>
          <p14:tracePt t="31063" x="2359025" y="5102225"/>
          <p14:tracePt t="31076" x="2386013" y="5102225"/>
          <p14:tracePt t="31080" x="2427288" y="5102225"/>
          <p14:tracePt t="31092" x="2468563" y="5102225"/>
          <p14:tracePt t="31095" x="2524125" y="5102225"/>
          <p14:tracePt t="31108" x="2578100" y="5102225"/>
          <p14:tracePt t="31111" x="2633663" y="5102225"/>
          <p14:tracePt t="31125" x="2687638" y="5102225"/>
          <p14:tracePt t="31127" x="2743200" y="5102225"/>
          <p14:tracePt t="31142" x="2770188" y="5102225"/>
          <p14:tracePt t="31143" x="2797175" y="5102225"/>
          <p14:tracePt t="31158" x="2811463" y="5102225"/>
          <p14:tracePt t="31223" x="2825750" y="5102225"/>
          <p14:tracePt t="31236" x="2852738" y="5102225"/>
          <p14:tracePt t="31252" x="2867025" y="5102225"/>
          <p14:tracePt t="31257" x="2894013" y="5102225"/>
          <p14:tracePt t="31273" x="2921000" y="5102225"/>
          <p14:tracePt t="31283" x="2935288" y="5116513"/>
          <p14:tracePt t="31287" x="2962275" y="5116513"/>
          <p14:tracePt t="31302" x="2976563" y="5116513"/>
          <p14:tracePt t="31307" x="2989263" y="5116513"/>
          <p14:tracePt t="31315" x="3003550" y="5116513"/>
          <p14:tracePt t="31321" x="3057525" y="5129213"/>
          <p14:tracePt t="31333" x="3098800" y="5129213"/>
          <p14:tracePt t="31338" x="3154363" y="5129213"/>
          <p14:tracePt t="31349" x="3181350" y="5129213"/>
          <p14:tracePt t="31355" x="3195638" y="5129213"/>
          <p14:tracePt t="31366" x="3209925" y="5129213"/>
          <p14:tracePt t="31398" x="3222625" y="5129213"/>
          <p14:tracePt t="31411" x="3236913" y="5129213"/>
          <p14:tracePt t="31415" x="3249613" y="5129213"/>
          <p14:tracePt t="31427" x="3263900" y="5129213"/>
          <p14:tracePt t="31431" x="3290888" y="5129213"/>
          <p14:tracePt t="31443" x="3305175" y="5129213"/>
          <p14:tracePt t="31448" x="3319463" y="5129213"/>
          <p14:tracePt t="31461" x="3332163" y="5129213"/>
          <p14:tracePt t="31477" x="3346450" y="5129213"/>
          <p14:tracePt t="31496" x="3360738" y="5129213"/>
          <p14:tracePt t="31512" x="3373438" y="5129213"/>
          <p14:tracePt t="31525" x="3387725" y="5129213"/>
          <p14:tracePt t="31541" x="3400425" y="5129213"/>
          <p14:tracePt t="31559" x="3414713" y="5129213"/>
          <p14:tracePt t="31571" x="3429000" y="5129213"/>
          <p14:tracePt t="31576" x="3441700" y="5129213"/>
          <p14:tracePt t="31588" x="3455988" y="5129213"/>
          <p14:tracePt t="31592" x="3482975" y="5129213"/>
          <p14:tracePt t="31604" x="3511550" y="5129213"/>
          <p14:tracePt t="31609" x="3524250" y="5129213"/>
          <p14:tracePt t="31621" x="3551238" y="5129213"/>
          <p14:tracePt t="31626" x="3579813" y="5143500"/>
          <p14:tracePt t="31638" x="3621088" y="5143500"/>
          <p14:tracePt t="31643" x="3675063" y="5143500"/>
          <p14:tracePt t="31652" x="3716338" y="5143500"/>
          <p14:tracePt t="31657" x="3757613" y="5157788"/>
          <p14:tracePt t="31670" x="3784600" y="5157788"/>
          <p14:tracePt t="31675" x="3825875" y="5157788"/>
          <p14:tracePt t="31686" x="3840163" y="5157788"/>
          <p14:tracePt t="31692" x="3881438" y="5157788"/>
          <p14:tracePt t="31699" x="3935413" y="5157788"/>
          <p14:tracePt t="31704" x="4005263" y="5157788"/>
          <p14:tracePt t="31718" x="4073525" y="5170488"/>
          <p14:tracePt t="31722" x="4141788" y="5170488"/>
          <p14:tracePt t="31733" x="4210050" y="5184775"/>
          <p14:tracePt t="31738" x="4292600" y="5199063"/>
          <p14:tracePt t="31749" x="4360863" y="5211763"/>
          <p14:tracePt t="31755" x="4416425" y="5226050"/>
          <p14:tracePt t="31763" x="4470400" y="5238750"/>
          <p14:tracePt t="31768" x="4498975" y="5253038"/>
          <p14:tracePt t="31786" x="4498975" y="5267325"/>
          <p14:tracePt t="31801" x="4498975" y="5280025"/>
          <p14:tracePt t="31817" x="4498975" y="5294313"/>
          <p14:tracePt t="31830" x="4511675" y="5294313"/>
          <p14:tracePt t="31833" x="4511675" y="5308600"/>
          <p14:tracePt t="31959" x="4525963" y="5308600"/>
          <p14:tracePt t="32074" x="4538663" y="5308600"/>
          <p14:tracePt t="32087" x="4552950" y="5308600"/>
          <p14:tracePt t="32315" x="4538663" y="5308600"/>
          <p14:tracePt t="32329" x="4525963" y="5308600"/>
          <p14:tracePt t="35373" x="4511675" y="5308600"/>
          <p14:tracePt t="35405" x="4498975" y="5308600"/>
          <p14:tracePt t="35421" x="4484688" y="5294313"/>
          <p14:tracePt t="35443" x="4470400" y="5280025"/>
          <p14:tracePt t="35471" x="4457700" y="5280025"/>
          <p14:tracePt t="35516" x="4457700" y="5267325"/>
          <p14:tracePt t="35536" x="4443413" y="5267325"/>
          <p14:tracePt t="35614" x="4443413" y="5253038"/>
          <p14:tracePt t="35776" x="4429125" y="5253038"/>
          <p14:tracePt t="35826" x="4416425" y="5253038"/>
          <p14:tracePt t="37845" x="4402138" y="5253038"/>
          <p14:tracePt t="37851" x="4387850" y="5253038"/>
          <p14:tracePt t="37860" x="4375150" y="5253038"/>
          <p14:tracePt t="37864" x="4360863" y="5267325"/>
          <p14:tracePt t="37875" x="4348163" y="5267325"/>
          <p14:tracePt t="37880" x="4333875" y="5267325"/>
          <p14:tracePt t="38946" x="4333875" y="5253038"/>
          <p14:tracePt t="38963" x="4333875" y="5238750"/>
          <p14:tracePt t="38973" x="4333875" y="5211763"/>
          <p14:tracePt t="38979" x="4333875" y="5199063"/>
          <p14:tracePt t="38989" x="4333875" y="5184775"/>
          <p14:tracePt t="38993" x="4333875" y="5170488"/>
          <p14:tracePt t="39005" x="4333875" y="5157788"/>
          <p14:tracePt t="39009" x="4333875" y="5143500"/>
          <p14:tracePt t="40396" x="4319588" y="5143500"/>
          <p14:tracePt t="40966" x="4292600" y="5143500"/>
          <p14:tracePt t="40969" x="4251325" y="5157788"/>
          <p14:tracePt t="40984" x="4086225" y="5157788"/>
          <p14:tracePt t="40986" x="3840163" y="5199063"/>
          <p14:tracePt t="41000" x="3551238" y="5238750"/>
          <p14:tracePt t="41002" x="3236913" y="5280025"/>
          <p14:tracePt t="41013" x="2947988" y="5321300"/>
          <p14:tracePt t="41018" x="2687638" y="5349875"/>
          <p14:tracePt t="41029" x="2454275" y="5403850"/>
          <p14:tracePt t="41034" x="2262188" y="5459413"/>
          <p14:tracePt t="41047" x="2084388" y="5500688"/>
          <p14:tracePt t="41051" x="1906588" y="5554663"/>
          <p14:tracePt t="41063" x="1741488" y="5595938"/>
          <p14:tracePt t="41067" x="1590675" y="5651500"/>
          <p14:tracePt t="41079" x="1454150" y="5692775"/>
          <p14:tracePt t="41084" x="1371600" y="5719763"/>
          <p14:tracePt t="41096" x="1303338" y="5746750"/>
          <p14:tracePt t="41101" x="1235075" y="5773738"/>
          <p14:tracePt t="41110" x="1179513" y="5802313"/>
          <p14:tracePt t="41113" x="1138238" y="5829300"/>
          <p14:tracePt t="41128" x="1082675" y="5856288"/>
          <p14:tracePt t="41134" x="1042988" y="5884863"/>
          <p14:tracePt t="41142" x="987425" y="5911850"/>
          <p14:tracePt t="41146" x="931863" y="5924550"/>
          <p14:tracePt t="41158" x="877888" y="5953125"/>
          <p14:tracePt t="41163" x="809625" y="5994400"/>
          <p14:tracePt t="41176" x="754063" y="6021388"/>
          <p14:tracePt t="41180" x="685800" y="6048375"/>
          <p14:tracePt t="41193" x="617538" y="6076950"/>
          <p14:tracePt t="41196" x="549275" y="6116638"/>
          <p14:tracePt t="41206" x="479425" y="6145213"/>
          <p14:tracePt t="41210" x="411163" y="6186488"/>
          <p14:tracePt t="41224" x="357188" y="6213475"/>
          <p14:tracePt t="41228" x="315913" y="6240463"/>
          <p14:tracePt t="41244" x="301625" y="6240463"/>
          <p14:tracePt t="41256" x="301625" y="6254750"/>
          <p14:tracePt t="41260" x="287338" y="6267450"/>
          <p14:tracePt t="41269" x="274638" y="6267450"/>
          <p14:tracePt t="41273" x="260350" y="6296025"/>
          <p14:tracePt t="41287" x="260350" y="6308725"/>
          <p14:tracePt t="41291" x="247650" y="6323013"/>
          <p14:tracePt t="41301" x="233363" y="6364288"/>
          <p14:tracePt t="41305" x="219075" y="6405563"/>
          <p14:tracePt t="41319" x="219075" y="6459538"/>
          <p14:tracePt t="41323" x="206375" y="6515100"/>
          <p14:tracePt t="41334" x="206375" y="6556375"/>
          <p14:tracePt t="41338" x="206375" y="6597650"/>
          <p14:tracePt t="41351" x="206375" y="6638925"/>
          <p14:tracePt t="41355" x="206375" y="6665913"/>
          <p14:tracePt t="41367" x="206375" y="6692900"/>
          <p14:tracePt t="41369" x="219075" y="6721475"/>
          <p14:tracePt t="41383" x="219075" y="6734175"/>
          <p14:tracePt t="41385" x="233363" y="6762750"/>
          <p14:tracePt t="41400" x="233363" y="6775450"/>
          <p14:tracePt t="41401" x="247650" y="6802438"/>
          <p14:tracePt t="41417" x="260350" y="68310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Examples of External or Extrinsic Factors That Could Be a Source of Bias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457200" indent="-338138">
              <a:buFontTx/>
              <a:buChar char="•"/>
              <a:tabLst>
                <a:tab pos="576263" algn="l"/>
              </a:tabLst>
              <a:defRPr/>
            </a:pPr>
            <a:r>
              <a:rPr lang="en-US" sz="3400" dirty="0"/>
              <a:t>Environment or setting</a:t>
            </a:r>
          </a:p>
          <a:p>
            <a:pPr marL="457200" indent="-338138">
              <a:buFontTx/>
              <a:buChar char="•"/>
              <a:tabLst>
                <a:tab pos="576263" algn="l"/>
              </a:tabLst>
              <a:defRPr/>
            </a:pPr>
            <a:r>
              <a:rPr lang="en-US" sz="3400" dirty="0"/>
              <a:t>Any exposure to treatment</a:t>
            </a:r>
          </a:p>
          <a:p>
            <a:pPr marL="457200" indent="-338138">
              <a:buFontTx/>
              <a:buChar char="•"/>
              <a:tabLst>
                <a:tab pos="576263" algn="l"/>
              </a:tabLst>
              <a:defRPr/>
            </a:pPr>
            <a:r>
              <a:rPr lang="en-US" sz="3400" dirty="0"/>
              <a:t>Timing of data collection</a:t>
            </a:r>
          </a:p>
          <a:p>
            <a:pPr marL="457200" indent="-338138">
              <a:buFontTx/>
              <a:buChar char="•"/>
              <a:tabLst>
                <a:tab pos="576263" algn="l"/>
              </a:tabLst>
              <a:defRPr/>
            </a:pPr>
            <a:r>
              <a:rPr lang="en-US" sz="3400" dirty="0"/>
              <a:t>Communications received by subjects</a:t>
            </a:r>
          </a:p>
        </p:txBody>
      </p:sp>
      <p:pic>
        <p:nvPicPr>
          <p:cNvPr id="13316" name="Picture 4" descr="C:\Documents and Settings\emu_cpu\Local Settings\Temporary Internet Files\Content.IE5\WXB1WO3B\MCPE06209_00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4" y="2057400"/>
            <a:ext cx="318928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54AEA2-64FE-8B79-C330-88CD69531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71"/>
    </mc:Choice>
    <mc:Fallback xmlns="">
      <p:transition spd="slow" advTm="8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8" x="2317750" y="6610350"/>
          <p14:tracePt t="696" x="2852738" y="6432550"/>
          <p14:tracePt t="698" x="3373438" y="6254750"/>
          <p14:tracePt t="711" x="3854450" y="6076950"/>
          <p14:tracePt t="715" x="4265613" y="5953125"/>
          <p14:tracePt t="729" x="4579938" y="5829300"/>
          <p14:tracePt t="734" x="4800600" y="5746750"/>
          <p14:tracePt t="745" x="4964113" y="5692775"/>
          <p14:tracePt t="752" x="5032375" y="5651500"/>
          <p14:tracePt t="760" x="5087938" y="5637213"/>
          <p14:tracePt t="764" x="5129213" y="5622925"/>
          <p14:tracePt t="777" x="5170488" y="5610225"/>
          <p14:tracePt t="781" x="5197475" y="5595938"/>
          <p14:tracePt t="793" x="5238750" y="5581650"/>
          <p14:tracePt t="797" x="5294313" y="5568950"/>
          <p14:tracePt t="809" x="5375275" y="5568950"/>
          <p14:tracePt t="818" x="5472113" y="5568950"/>
          <p14:tracePt t="825" x="5595938" y="5554663"/>
          <p14:tracePt t="829" x="5705475" y="5541963"/>
          <p14:tracePt t="841" x="5788025" y="5541963"/>
          <p14:tracePt t="845" x="5842000" y="5527675"/>
          <p14:tracePt t="857" x="5868988" y="5527675"/>
          <p14:tracePt t="873" x="5883275" y="5527675"/>
          <p14:tracePt t="1101" x="5868988" y="5513388"/>
          <p14:tracePt t="1116" x="5856288" y="5486400"/>
          <p14:tracePt t="1119" x="5842000" y="5472113"/>
          <p14:tracePt t="1129" x="5829300" y="5459413"/>
          <p14:tracePt t="1134" x="5815013" y="5445125"/>
          <p14:tracePt t="1151" x="5815013" y="5430838"/>
          <p14:tracePt t="1161" x="5815013" y="5418138"/>
          <p14:tracePt t="1165" x="5800725" y="5418138"/>
          <p14:tracePt t="1224" x="5800725" y="5403850"/>
          <p14:tracePt t="1256" x="5788025" y="5403850"/>
          <p14:tracePt t="1336" x="5800725" y="5403850"/>
          <p14:tracePt t="1340" x="5800725" y="5418138"/>
          <p14:tracePt t="1385" x="5800725" y="5430838"/>
          <p14:tracePt t="1421" x="5800725" y="5445125"/>
          <p14:tracePt t="1434" x="5800725" y="5459413"/>
          <p14:tracePt t="1439" x="5800725" y="5472113"/>
          <p14:tracePt t="1451" x="5800725" y="5486400"/>
          <p14:tracePt t="1457" x="5800725" y="5513388"/>
          <p14:tracePt t="1469" x="5800725" y="5527675"/>
          <p14:tracePt t="1484" x="5815013" y="5527675"/>
          <p14:tracePt t="1489" x="5815013" y="5541963"/>
          <p14:tracePt t="1610" x="5800725" y="5541963"/>
          <p14:tracePt t="1615" x="5788025" y="5541963"/>
          <p14:tracePt t="1626" x="5788025" y="5554663"/>
          <p14:tracePt t="1630" x="5773738" y="5554663"/>
          <p14:tracePt t="1642" x="5759450" y="5568950"/>
          <p14:tracePt t="1646" x="5732463" y="5568950"/>
          <p14:tracePt t="1658" x="5718175" y="5581650"/>
          <p14:tracePt t="1662" x="5691188" y="5581650"/>
          <p14:tracePt t="2140" x="5691188" y="5610225"/>
          <p14:tracePt t="2204" x="5678488" y="5595938"/>
          <p14:tracePt t="2208" x="5664200" y="5568950"/>
          <p14:tracePt t="2222" x="5649913" y="5527675"/>
          <p14:tracePt t="2225" x="5637213" y="5472113"/>
          <p14:tracePt t="2239" x="5608638" y="5403850"/>
          <p14:tracePt t="2242" x="5595938" y="5349875"/>
          <p14:tracePt t="2257" x="5581650" y="5238750"/>
          <p14:tracePt t="2285" x="5608638" y="5238750"/>
          <p14:tracePt t="2290" x="5622925" y="5226050"/>
          <p14:tracePt t="2300" x="5649913" y="5199063"/>
          <p14:tracePt t="2304" x="5664200" y="5199063"/>
          <p14:tracePt t="2316" x="5678488" y="5184775"/>
          <p14:tracePt t="2321" x="5691188" y="5170488"/>
          <p14:tracePt t="2395" x="5705475" y="5170488"/>
          <p14:tracePt t="2400" x="5718175" y="5170488"/>
          <p14:tracePt t="2416" x="5732463" y="5170488"/>
          <p14:tracePt t="2459" x="5732463" y="5184775"/>
          <p14:tracePt t="2463" x="5718175" y="5184775"/>
          <p14:tracePt t="2491" x="5718175" y="5199063"/>
          <p14:tracePt t="2540" x="5705475" y="5211763"/>
          <p14:tracePt t="2547" x="5691188" y="5238750"/>
          <p14:tracePt t="2560" x="5678488" y="5280025"/>
          <p14:tracePt t="2575" x="5649913" y="5308600"/>
          <p14:tracePt t="2587" x="5637213" y="5321300"/>
          <p14:tracePt t="2591" x="5622925" y="5349875"/>
          <p14:tracePt t="2605" x="5608638" y="5362575"/>
          <p14:tracePt t="2607" x="5581650" y="5376863"/>
          <p14:tracePt t="2620" x="5567363" y="5391150"/>
          <p14:tracePt t="2623" x="5554663" y="5391150"/>
          <p14:tracePt t="2637" x="5526088" y="5403850"/>
          <p14:tracePt t="2638" x="5499100" y="5418138"/>
          <p14:tracePt t="2653" x="5445125" y="5430838"/>
          <p14:tracePt t="2655" x="5375275" y="5430838"/>
          <p14:tracePt t="2669" x="5294313" y="5459413"/>
          <p14:tracePt t="2671" x="5224463" y="5486400"/>
          <p14:tracePt t="2685" x="5156200" y="5500688"/>
          <p14:tracePt t="2687" x="5087938" y="5527675"/>
          <p14:tracePt t="2699" x="5005388" y="5568950"/>
          <p14:tracePt t="2704" x="4937125" y="5581650"/>
          <p14:tracePt t="2716" x="4854575" y="5610225"/>
          <p14:tracePt t="2720" x="4786313" y="5637213"/>
          <p14:tracePt t="2731" x="4691063" y="5651500"/>
          <p14:tracePt t="2737" x="4621213" y="5664200"/>
          <p14:tracePt t="2747" x="4538663" y="5692775"/>
          <p14:tracePt t="2754" x="4416425" y="5719763"/>
          <p14:tracePt t="2763" x="4306888" y="5734050"/>
          <p14:tracePt t="2769" x="4156075" y="5773738"/>
          <p14:tracePt t="2779" x="3990975" y="5802313"/>
          <p14:tracePt t="2782" x="3825875" y="5843588"/>
          <p14:tracePt t="2795" x="3633788" y="5884863"/>
          <p14:tracePt t="2799" x="3429000" y="5897563"/>
          <p14:tracePt t="2811" x="3236913" y="5911850"/>
          <p14:tracePt t="2816" x="3086100" y="5911850"/>
          <p14:tracePt t="2827" x="2906713" y="5884863"/>
          <p14:tracePt t="2832" x="2755900" y="5843588"/>
          <p14:tracePt t="2843" x="2619375" y="5788025"/>
          <p14:tracePt t="2847" x="2524125" y="5734050"/>
          <p14:tracePt t="2858" x="2468563" y="5692775"/>
          <p14:tracePt t="2863" x="2427288" y="5651500"/>
          <p14:tracePt t="2875" x="2400300" y="5622925"/>
          <p14:tracePt t="2879" x="2373313" y="5595938"/>
          <p14:tracePt t="2891" x="2359025" y="5581650"/>
          <p14:tracePt t="2895" x="2359025" y="5568950"/>
          <p14:tracePt t="2939" x="2344738" y="5541963"/>
          <p14:tracePt t="2943" x="2332038" y="5527675"/>
          <p14:tracePt t="2955" x="2317750" y="5500688"/>
          <p14:tracePt t="2959" x="2303463" y="5486400"/>
          <p14:tracePt t="2971" x="2290763" y="5472113"/>
          <p14:tracePt t="2975" x="2276475" y="5445125"/>
          <p14:tracePt t="2987" x="2262188" y="5430838"/>
          <p14:tracePt t="2991" x="2235200" y="5418138"/>
          <p14:tracePt t="3004" x="2222500" y="5391150"/>
          <p14:tracePt t="3007" x="2193925" y="5349875"/>
          <p14:tracePt t="3020" x="2166938" y="5321300"/>
          <p14:tracePt t="3023" x="2152650" y="5294313"/>
          <p14:tracePt t="3037" x="2125663" y="5267325"/>
          <p14:tracePt t="3102" x="2098675" y="5267325"/>
          <p14:tracePt t="3116" x="2084388" y="5280025"/>
          <p14:tracePt t="3120" x="2057400" y="5308600"/>
          <p14:tracePt t="3131" x="2016125" y="5362575"/>
          <p14:tracePt t="3137" x="1960563" y="5459413"/>
          <p14:tracePt t="3147" x="1919288" y="5541963"/>
          <p14:tracePt t="3153" x="1879600" y="5651500"/>
          <p14:tracePt t="3163" x="1851025" y="5746750"/>
          <p14:tracePt t="3167" x="1838325" y="5815013"/>
          <p14:tracePt t="3179" x="1824038" y="5870575"/>
          <p14:tracePt t="3182" x="1809750" y="5884863"/>
          <p14:tracePt t="3197" x="1809750" y="5897563"/>
          <p14:tracePt t="3213" x="1809750" y="5911850"/>
          <p14:tracePt t="3227" x="1809750" y="5924550"/>
          <p14:tracePt t="3249" x="1797050" y="5938838"/>
          <p14:tracePt t="3261" x="1797050" y="5953125"/>
          <p14:tracePt t="3266" x="1782763" y="5965825"/>
          <p14:tracePt t="3275" x="1782763" y="5980113"/>
          <p14:tracePt t="3279" x="1782763" y="5994400"/>
          <p14:tracePt t="3293" x="1768475" y="6007100"/>
          <p14:tracePt t="3297" x="1768475" y="6021388"/>
          <p14:tracePt t="3307" x="1755775" y="6035675"/>
          <p14:tracePt t="3324" x="1755775" y="6048375"/>
          <p14:tracePt t="3357" x="1755775" y="6062663"/>
          <p14:tracePt t="3361" x="1741488" y="6062663"/>
          <p14:tracePt t="3371" x="1741488" y="6076950"/>
          <p14:tracePt t="3389" x="1741488" y="6089650"/>
          <p14:tracePt t="3404" x="1741488" y="6103938"/>
          <p14:tracePt t="3407" x="1741488" y="6116638"/>
          <p14:tracePt t="3501" x="1728788" y="6116638"/>
          <p14:tracePt t="3519" x="1714500" y="6116638"/>
          <p14:tracePt t="3531" x="1700213" y="6116638"/>
          <p14:tracePt t="3538" x="1673225" y="6103938"/>
          <p14:tracePt t="3550" x="1658938" y="6089650"/>
          <p14:tracePt t="3553" x="1631950" y="6076950"/>
          <p14:tracePt t="3563" x="1576388" y="6035675"/>
          <p14:tracePt t="3566" x="1466850" y="5980113"/>
          <p14:tracePt t="3581" x="1316038" y="5911850"/>
          <p14:tracePt t="3588" x="1111250" y="5829300"/>
          <p14:tracePt t="3597" x="863600" y="5746750"/>
          <p14:tracePt t="3601" x="658813" y="5692775"/>
          <p14:tracePt t="3611" x="438150" y="5664200"/>
          <p14:tracePt t="3615" x="247650" y="5637213"/>
          <p14:tracePt t="3629" x="95250" y="5637213"/>
          <p14:tracePt t="3634" x="14288" y="5637213"/>
          <p14:tracePt t="3725" x="41275" y="5911850"/>
          <p14:tracePt t="3729" x="82550" y="5938838"/>
          <p14:tracePt t="3745" x="95250" y="5938838"/>
          <p14:tracePt t="3761" x="109538" y="5938838"/>
          <p14:tracePt t="3809" x="123825" y="5938838"/>
          <p14:tracePt t="3821" x="165100" y="5938838"/>
          <p14:tracePt t="3825" x="206375" y="5938838"/>
          <p14:tracePt t="3838" x="260350" y="5938838"/>
          <p14:tracePt t="3841" x="315913" y="5924550"/>
          <p14:tracePt t="3854" x="398463" y="5924550"/>
          <p14:tracePt t="3857" x="493713" y="5911850"/>
          <p14:tracePt t="3871" x="603250" y="5884863"/>
          <p14:tracePt t="3873" x="685800" y="5884863"/>
          <p14:tracePt t="3887" x="754063" y="5870575"/>
          <p14:tracePt t="3889" x="781050" y="5856288"/>
          <p14:tracePt t="3933" x="781050" y="5843588"/>
          <p14:tracePt t="3998" x="781050" y="5829300"/>
          <p14:tracePt t="4004" x="781050" y="5815013"/>
          <p14:tracePt t="4020" x="768350" y="5802313"/>
          <p14:tracePt t="4037" x="754063" y="5788025"/>
          <p14:tracePt t="4062" x="741363" y="5773738"/>
          <p14:tracePt t="4068" x="727075" y="5761038"/>
          <p14:tracePt t="4125" x="712788" y="5761038"/>
          <p14:tracePt t="4141" x="700088" y="5761038"/>
          <p14:tracePt t="4157" x="685800" y="5761038"/>
          <p14:tracePt t="4177" x="671513" y="5761038"/>
          <p14:tracePt t="4205" x="658813" y="5761038"/>
          <p14:tracePt t="4209" x="658813" y="5773738"/>
          <p14:tracePt t="4222" x="644525" y="5773738"/>
          <p14:tracePt t="4225" x="644525" y="5788025"/>
          <p14:tracePt t="4239" x="644525" y="5815013"/>
          <p14:tracePt t="4255" x="644525" y="5829300"/>
          <p14:tracePt t="4430" x="644525" y="5815013"/>
          <p14:tracePt t="4438" x="644525" y="5802313"/>
          <p14:tracePt t="4446" x="644525" y="5788025"/>
          <p14:tracePt t="4575" x="658813" y="5788025"/>
          <p14:tracePt t="4592" x="671513" y="5788025"/>
          <p14:tracePt t="5300" x="671513" y="5802313"/>
          <p14:tracePt t="7065" x="685800" y="5788025"/>
          <p14:tracePt t="7070" x="700088" y="5788025"/>
          <p14:tracePt t="7086" x="712788" y="5773738"/>
          <p14:tracePt t="7098" x="727075" y="5773738"/>
          <p14:tracePt t="7103" x="754063" y="5761038"/>
          <p14:tracePt t="7114" x="768350" y="5746750"/>
          <p14:tracePt t="7120" x="781050" y="5746750"/>
          <p14:tracePt t="7129" x="822325" y="5746750"/>
          <p14:tracePt t="7133" x="877888" y="5734050"/>
          <p14:tracePt t="7145" x="946150" y="5719763"/>
          <p14:tracePt t="7149" x="1014413" y="5705475"/>
          <p14:tracePt t="7163" x="1082675" y="5692775"/>
          <p14:tracePt t="7167" x="1152525" y="5678488"/>
          <p14:tracePt t="7177" x="1193800" y="5664200"/>
          <p14:tracePt t="7181" x="1235075" y="5664200"/>
          <p14:tracePt t="7195" x="1274763" y="5651500"/>
          <p14:tracePt t="7199" x="1289050" y="5637213"/>
          <p14:tracePt t="7209" x="1316038" y="5637213"/>
          <p14:tracePt t="7213" x="1330325" y="5637213"/>
          <p14:tracePt t="7225" x="1344613" y="5622925"/>
          <p14:tracePt t="7229" x="1371600" y="5622925"/>
          <p14:tracePt t="7241" x="1412875" y="5610225"/>
          <p14:tracePt t="7245" x="1466850" y="5610225"/>
          <p14:tracePt t="7259" x="1522413" y="5610225"/>
          <p14:tracePt t="7263" x="1604963" y="5610225"/>
          <p14:tracePt t="7274" x="1673225" y="5610225"/>
          <p14:tracePt t="7277" x="1741488" y="5610225"/>
          <p14:tracePt t="7290" x="1782763" y="5595938"/>
          <p14:tracePt t="7293" x="1824038" y="5595938"/>
          <p14:tracePt t="7548" x="1809750" y="5581650"/>
          <p14:tracePt t="7617" x="1797050" y="5581650"/>
          <p14:tracePt t="7628" x="1768475" y="5581650"/>
          <p14:tracePt t="7634" x="1755775" y="5581650"/>
          <p14:tracePt t="7645" x="1741488" y="5581650"/>
          <p14:tracePt t="7649" x="1714500" y="5581650"/>
          <p14:tracePt t="7662" x="1687513" y="5595938"/>
          <p14:tracePt t="7665" x="1658938" y="5595938"/>
          <p14:tracePt t="7677" x="1631950" y="5610225"/>
          <p14:tracePt t="7679" x="1604963" y="5637213"/>
          <p14:tracePt t="7692" x="1576388" y="5651500"/>
          <p14:tracePt t="7695" x="1563688" y="5664200"/>
          <p14:tracePt t="7709" x="1536700" y="5692775"/>
          <p14:tracePt t="7711" x="1522413" y="5705475"/>
          <p14:tracePt t="7725" x="1508125" y="5734050"/>
          <p14:tracePt t="7728" x="1495425" y="5746750"/>
          <p14:tracePt t="7743" x="1481138" y="5746750"/>
          <p14:tracePt t="7744" x="1466850" y="5761038"/>
          <p14:tracePt t="7804" x="1466850" y="5773738"/>
          <p14:tracePt t="7808" x="1454150" y="5773738"/>
          <p14:tracePt t="7821" x="1439863" y="5773738"/>
          <p14:tracePt t="7842" x="1439863" y="5788025"/>
          <p14:tracePt t="9488" x="1454150" y="5788025"/>
          <p14:tracePt t="9505" x="1466850" y="5788025"/>
          <p14:tracePt t="9510" x="1481138" y="5788025"/>
          <p14:tracePt t="9521" x="1495425" y="5773738"/>
          <p14:tracePt t="9527" x="1508125" y="5773738"/>
          <p14:tracePt t="9535" x="1522413" y="5773738"/>
          <p14:tracePt t="9539" x="1522413" y="5761038"/>
          <p14:tracePt t="11314" x="1536700" y="5761038"/>
          <p14:tracePt t="11320" x="1549400" y="5761038"/>
          <p14:tracePt t="11334" x="1549400" y="5734050"/>
          <p14:tracePt t="11341" x="1563688" y="5719763"/>
          <p14:tracePt t="11352" x="1617663" y="5651500"/>
          <p14:tracePt t="11363" x="1658938" y="5595938"/>
          <p14:tracePt t="11367" x="1687513" y="5554663"/>
          <p14:tracePt t="11379" x="1728788" y="5500688"/>
          <p14:tracePt t="11383" x="1782763" y="5418138"/>
          <p14:tracePt t="11395" x="1851025" y="5335588"/>
          <p14:tracePt t="11397" x="1933575" y="5238750"/>
          <p14:tracePt t="11412" x="2030413" y="5116513"/>
          <p14:tracePt t="11415" x="2139950" y="4992688"/>
          <p14:tracePt t="11429" x="2249488" y="4841875"/>
          <p14:tracePt t="11431" x="2359025" y="4705350"/>
          <p14:tracePt t="11444" x="2468563" y="4552950"/>
          <p14:tracePt t="11446" x="2592388" y="4416425"/>
          <p14:tracePt t="11458" x="2728913" y="4251325"/>
          <p14:tracePt t="11462" x="2894013" y="4087813"/>
          <p14:tracePt t="11479" x="3057525" y="3937000"/>
          <p14:tracePt t="11481" x="3168650" y="3813175"/>
          <p14:tracePt t="11490" x="3249613" y="3716338"/>
          <p14:tracePt t="11495" x="3305175" y="3662363"/>
          <p14:tracePt t="11507" x="3319463" y="3606800"/>
          <p14:tracePt t="11511" x="3346450" y="3552825"/>
          <p14:tracePt t="11525" x="3346450" y="3524250"/>
          <p14:tracePt t="11529" x="3360738" y="3497263"/>
          <p14:tracePt t="11540" x="3360738" y="3484563"/>
          <p14:tracePt t="11546" x="3360738" y="3470275"/>
          <p14:tracePt t="11553" x="3360738" y="3443288"/>
          <p14:tracePt t="11557" x="3360738" y="3429000"/>
          <p14:tracePt t="11569" x="3360738" y="3414713"/>
          <p14:tracePt t="11574" x="3360738" y="3387725"/>
          <p14:tracePt t="11585" x="3360738" y="3373438"/>
          <p14:tracePt t="11591" x="3373438" y="3360738"/>
          <p14:tracePt t="11603" x="3373438" y="3346450"/>
          <p14:tracePt t="11608" x="3373438" y="3333750"/>
          <p14:tracePt t="11624" x="3373438" y="3319463"/>
          <p14:tracePt t="11641" x="3373438" y="3292475"/>
          <p14:tracePt t="11651" x="3360738" y="3278188"/>
          <p14:tracePt t="11655" x="3332163" y="3236913"/>
          <p14:tracePt t="11667" x="3290888" y="3195638"/>
          <p14:tracePt t="11671" x="3249613" y="3154363"/>
          <p14:tracePt t="11683" x="3195638" y="3113088"/>
          <p14:tracePt t="11687" x="3140075" y="3059113"/>
          <p14:tracePt t="11699" x="3086100" y="3017838"/>
          <p14:tracePt t="11703" x="3030538" y="2976563"/>
          <p14:tracePt t="11715" x="2962275" y="2935288"/>
          <p14:tracePt t="11719" x="2906713" y="2908300"/>
          <p14:tracePt t="11731" x="2852738" y="2879725"/>
          <p14:tracePt t="11735" x="2811463" y="2852738"/>
          <p14:tracePt t="11747" x="2784475" y="2838450"/>
          <p14:tracePt t="11751" x="2743200" y="2825750"/>
          <p14:tracePt t="11763" x="2716213" y="2811463"/>
          <p14:tracePt t="11767" x="2701925" y="2811463"/>
          <p14:tracePt t="11780" x="2687638" y="2798763"/>
          <p14:tracePt t="11783" x="2660650" y="2784475"/>
          <p14:tracePt t="11795" x="2592388" y="2743200"/>
          <p14:tracePt t="11799" x="2524125" y="2701925"/>
          <p14:tracePt t="11812" x="2386013" y="2647950"/>
          <p14:tracePt t="11815" x="2249488" y="2578100"/>
          <p14:tracePt t="11829" x="2111375" y="2509838"/>
          <p14:tracePt t="11831" x="1960563" y="2455863"/>
          <p14:tracePt t="11845" x="1838325" y="2400300"/>
          <p14:tracePt t="11847" x="1755775" y="2359025"/>
          <p14:tracePt t="11862" x="1658938" y="2317750"/>
          <p14:tracePt t="11878" x="1646238" y="2305050"/>
          <p14:tracePt t="11880" x="1631950" y="2305050"/>
          <p14:tracePt t="11907" x="1617663" y="2290763"/>
          <p14:tracePt t="11924" x="1604963" y="2290763"/>
          <p14:tracePt t="11940" x="1590675" y="2276475"/>
          <p14:tracePt t="11944" x="1563688" y="2276475"/>
          <p14:tracePt t="11956" x="1522413" y="2249488"/>
          <p14:tracePt t="11959" x="1481138" y="2249488"/>
          <p14:tracePt t="11971" x="1425575" y="2235200"/>
          <p14:tracePt t="11974" x="1385888" y="2208213"/>
          <p14:tracePt t="11987" x="1357313" y="2208213"/>
          <p14:tracePt t="11990" x="1330325" y="2193925"/>
          <p14:tracePt t="12164" x="1316038" y="2208213"/>
          <p14:tracePt t="12184" x="1316038" y="2222500"/>
          <p14:tracePt t="12216" x="1316038" y="2235200"/>
          <p14:tracePt t="12230" x="1316038" y="2249488"/>
          <p14:tracePt t="12243" x="1316038" y="2263775"/>
          <p14:tracePt t="12589" x="1316038" y="2276475"/>
          <p14:tracePt t="12606" x="1330325" y="2276475"/>
          <p14:tracePt t="12623" x="1344613" y="2276475"/>
          <p14:tracePt t="12628" x="1344613" y="2290763"/>
          <p14:tracePt t="12639" x="1357313" y="2290763"/>
          <p14:tracePt t="13618" x="1371600" y="2290763"/>
          <p14:tracePt t="13633" x="1398588" y="2290763"/>
          <p14:tracePt t="13649" x="1425575" y="2305050"/>
          <p14:tracePt t="13663" x="1439863" y="2305050"/>
          <p14:tracePt t="13665" x="1454150" y="2305050"/>
          <p14:tracePt t="13678" x="1481138" y="2317750"/>
          <p14:tracePt t="13681" x="1508125" y="2317750"/>
          <p14:tracePt t="13695" x="1549400" y="2317750"/>
          <p14:tracePt t="13697" x="1590675" y="2317750"/>
          <p14:tracePt t="13709" x="1631950" y="2317750"/>
          <p14:tracePt t="13714" x="1687513" y="2317750"/>
          <p14:tracePt t="13725" x="1728788" y="2317750"/>
          <p14:tracePt t="13731" x="1768475" y="2317750"/>
          <p14:tracePt t="13742" x="1809750" y="2317750"/>
          <p14:tracePt t="13747" x="1851025" y="2317750"/>
          <p14:tracePt t="13757" x="1892300" y="2317750"/>
          <p14:tracePt t="13764" x="1919288" y="2317750"/>
          <p14:tracePt t="13775" x="1947863" y="2317750"/>
          <p14:tracePt t="13779" x="1974850" y="2317750"/>
          <p14:tracePt t="13788" x="2001838" y="2317750"/>
          <p14:tracePt t="13795" x="2016125" y="2317750"/>
          <p14:tracePt t="13804" x="2057400" y="2317750"/>
          <p14:tracePt t="13808" x="2084388" y="2317750"/>
          <p14:tracePt t="13820" x="2125663" y="2317750"/>
          <p14:tracePt t="13825" x="2181225" y="2317750"/>
          <p14:tracePt t="13838" x="2235200" y="2317750"/>
          <p14:tracePt t="13845" x="2290763" y="2317750"/>
          <p14:tracePt t="13854" x="2344738" y="2317750"/>
          <p14:tracePt t="13858" x="2400300" y="2305050"/>
          <p14:tracePt t="13869" x="2454275" y="2305050"/>
          <p14:tracePt t="13873" x="2509838" y="2305050"/>
          <p14:tracePt t="13885" x="2578100" y="2290763"/>
          <p14:tracePt t="13889" x="2646363" y="2290763"/>
          <p14:tracePt t="13903" x="2701925" y="2290763"/>
          <p14:tracePt t="13907" x="2770188" y="2290763"/>
          <p14:tracePt t="13918" x="2838450" y="2290763"/>
          <p14:tracePt t="13923" x="2906713" y="2290763"/>
          <p14:tracePt t="13935" x="2989263" y="2290763"/>
          <p14:tracePt t="13939" x="3044825" y="2290763"/>
          <p14:tracePt t="13949" x="3113088" y="2290763"/>
          <p14:tracePt t="13953" x="3168650" y="2290763"/>
          <p14:tracePt t="13967" x="3209925" y="2290763"/>
          <p14:tracePt t="13971" x="3249613" y="2276475"/>
          <p14:tracePt t="13983" x="3263900" y="2276475"/>
          <p14:tracePt t="13987" x="3278188" y="2276475"/>
          <p14:tracePt t="14001" x="3290888" y="2276475"/>
          <p14:tracePt t="14015" x="3319463" y="2276475"/>
          <p14:tracePt t="14019" x="3346450" y="2276475"/>
          <p14:tracePt t="14031" x="3387725" y="2276475"/>
          <p14:tracePt t="14035" x="3429000" y="2276475"/>
          <p14:tracePt t="14046" x="3470275" y="2276475"/>
          <p14:tracePt t="14049" x="3511550" y="2276475"/>
          <p14:tracePt t="14063" x="3565525" y="2276475"/>
          <p14:tracePt t="14065" x="3621088" y="2276475"/>
          <p14:tracePt t="14080" x="3662363" y="2290763"/>
          <p14:tracePt t="14083" x="3703638" y="2290763"/>
          <p14:tracePt t="14096" x="3743325" y="2305050"/>
          <p14:tracePt t="14099" x="3784600" y="2305050"/>
          <p14:tracePt t="14112" x="3825875" y="2317750"/>
          <p14:tracePt t="14115" x="3867150" y="2317750"/>
          <p14:tracePt t="14126" x="3881438" y="2317750"/>
          <p14:tracePt t="14130" x="3908425" y="2317750"/>
          <p14:tracePt t="14144" x="3935413" y="2317750"/>
          <p14:tracePt t="14147" x="3949700" y="2317750"/>
          <p14:tracePt t="14157" x="3990975" y="2332038"/>
          <p14:tracePt t="14163" x="4044950" y="2332038"/>
          <p14:tracePt t="14176" x="4100513" y="2344738"/>
          <p14:tracePt t="14180" x="4168775" y="2344738"/>
          <p14:tracePt t="14192" x="4237038" y="2344738"/>
          <p14:tracePt t="14197" x="4292600" y="2344738"/>
          <p14:tracePt t="14207" x="4348163" y="2344738"/>
          <p14:tracePt t="14213" x="4387850" y="2344738"/>
          <p14:tracePt t="14221" x="4429125" y="2359025"/>
          <p14:tracePt t="14226" x="4443413" y="2359025"/>
          <p14:tracePt t="14237" x="4470400" y="2359025"/>
          <p14:tracePt t="14242" x="4484688" y="2359025"/>
          <p14:tracePt t="14257" x="4498975" y="2359025"/>
          <p14:tracePt t="14271" x="4511675" y="2359025"/>
          <p14:tracePt t="14276" x="4525963" y="2359025"/>
          <p14:tracePt t="14287" x="4552950" y="2359025"/>
          <p14:tracePt t="14292" x="4567238" y="2359025"/>
          <p14:tracePt t="14303" x="4594225" y="2359025"/>
          <p14:tracePt t="14307" x="4621213" y="2359025"/>
          <p14:tracePt t="14319" x="4662488" y="2359025"/>
          <p14:tracePt t="14384" x="4676775" y="2359025"/>
          <p14:tracePt t="14388" x="4691063" y="2359025"/>
          <p14:tracePt t="14401" x="4718050" y="2359025"/>
          <p14:tracePt t="14405" x="4759325" y="2359025"/>
          <p14:tracePt t="14415" x="4813300" y="2359025"/>
          <p14:tracePt t="14419" x="4868863" y="2359025"/>
          <p14:tracePt t="14431" x="4951413" y="2359025"/>
          <p14:tracePt t="14435" x="5005388" y="2359025"/>
          <p14:tracePt t="14447" x="5073650" y="2359025"/>
          <p14:tracePt t="14451" x="5114925" y="2359025"/>
          <p14:tracePt t="14464" x="5143500" y="2359025"/>
          <p14:tracePt t="14547" x="5170488" y="2359025"/>
          <p14:tracePt t="14559" x="5224463" y="2359025"/>
          <p14:tracePt t="14566" x="5265738" y="2359025"/>
          <p14:tracePt t="14578" x="5307013" y="2359025"/>
          <p14:tracePt t="14582" x="5348288" y="2359025"/>
          <p14:tracePt t="14595" x="5403850" y="2359025"/>
          <p14:tracePt t="14598" x="5445125" y="2359025"/>
          <p14:tracePt t="14608" x="5472113" y="2359025"/>
          <p14:tracePt t="14615" x="5499100" y="2359025"/>
          <p14:tracePt t="14627" x="5513388" y="2359025"/>
          <p14:tracePt t="14696" x="5526088" y="2359025"/>
          <p14:tracePt t="14704" x="5540375" y="2359025"/>
          <p14:tracePt t="14711" x="5554663" y="2373313"/>
          <p14:tracePt t="14719" x="5567363" y="2373313"/>
          <p14:tracePt t="14724" x="5581650" y="2373313"/>
          <p14:tracePt t="14744" x="5608638" y="2373313"/>
          <p14:tracePt t="14751" x="5637213" y="2386013"/>
          <p14:tracePt t="14755" x="5649913" y="2386013"/>
          <p14:tracePt t="14767" x="5664200" y="2386013"/>
          <p14:tracePt t="14771" x="5678488" y="2386013"/>
          <p14:tracePt t="14783" x="5691188" y="2386013"/>
          <p14:tracePt t="14787" x="5691188" y="2400300"/>
          <p14:tracePt t="14803" x="5705475" y="2400300"/>
          <p14:tracePt t="14847" x="5718175" y="2400300"/>
          <p14:tracePt t="14863" x="5732463" y="2400300"/>
          <p14:tracePt t="14883" x="5746750" y="2400300"/>
          <p14:tracePt t="14915" x="5759450" y="2400300"/>
          <p14:tracePt t="23287" x="5759450" y="2414588"/>
          <p14:tracePt t="23299" x="5759450" y="2427288"/>
          <p14:tracePt t="23305" x="5759450" y="2441575"/>
          <p14:tracePt t="32421" x="5759450" y="2455863"/>
          <p14:tracePt t="32433" x="5759450" y="2468563"/>
          <p14:tracePt t="32660" x="5759450" y="2495550"/>
          <p14:tracePt t="32673" x="5759450" y="2509838"/>
          <p14:tracePt t="32679" x="5759450" y="2524125"/>
          <p14:tracePt t="32687" x="5773738" y="2536825"/>
          <p14:tracePt t="32703" x="5773738" y="2551113"/>
          <p14:tracePt t="32724" x="5773738" y="2565400"/>
          <p14:tracePt t="32751" x="5773738" y="2578100"/>
          <p14:tracePt t="32767" x="5773738" y="2592388"/>
          <p14:tracePt t="34903" x="5759450" y="2592388"/>
          <p14:tracePt t="34917" x="5746750" y="2592388"/>
          <p14:tracePt t="34995" x="5732463" y="2592388"/>
          <p14:tracePt t="35015" x="5718175" y="2592388"/>
          <p14:tracePt t="35031" x="5691188" y="2592388"/>
          <p14:tracePt t="35042" x="5664200" y="2592388"/>
          <p14:tracePt t="35048" x="5649913" y="2592388"/>
          <p14:tracePt t="35059" x="5637213" y="2592388"/>
          <p14:tracePt t="35065" x="5608638" y="2592388"/>
          <p14:tracePt t="35075" x="5581650" y="2592388"/>
          <p14:tracePt t="35081" x="5567363" y="2606675"/>
          <p14:tracePt t="35091" x="5540375" y="2606675"/>
          <p14:tracePt t="35097" x="5513388" y="2606675"/>
          <p14:tracePt t="35110" x="5472113" y="2606675"/>
          <p14:tracePt t="35114" x="5416550" y="2606675"/>
          <p14:tracePt t="35125" x="5348288" y="2606675"/>
          <p14:tracePt t="35130" x="5238750" y="2592388"/>
          <p14:tracePt t="35141" x="5087938" y="2536825"/>
          <p14:tracePt t="35146" x="4937125" y="2495550"/>
          <p14:tracePt t="35157" x="4759325" y="2468563"/>
          <p14:tracePt t="35162" x="4567238" y="2455863"/>
          <p14:tracePt t="35173" x="4375150" y="2441575"/>
          <p14:tracePt t="35176" x="4168775" y="2441575"/>
          <p14:tracePt t="35188" x="3976688" y="2441575"/>
          <p14:tracePt t="35193" x="3813175" y="2441575"/>
          <p14:tracePt t="35205" x="3689350" y="2441575"/>
          <p14:tracePt t="35210" x="3606800" y="2441575"/>
          <p14:tracePt t="35221" x="3551238" y="2441575"/>
          <p14:tracePt t="35225" x="3497263" y="2441575"/>
          <p14:tracePt t="35237" x="3455988" y="2441575"/>
          <p14:tracePt t="35241" x="3429000" y="2441575"/>
          <p14:tracePt t="35252" x="3387725" y="2441575"/>
          <p14:tracePt t="35257" x="3360738" y="2441575"/>
          <p14:tracePt t="35269" x="3290888" y="2441575"/>
          <p14:tracePt t="35273" x="3222625" y="2441575"/>
          <p14:tracePt t="35285" x="3113088" y="2441575"/>
          <p14:tracePt t="35289" x="2976563" y="2441575"/>
          <p14:tracePt t="35301" x="2825750" y="2427288"/>
          <p14:tracePt t="35305" x="2687638" y="2427288"/>
          <p14:tracePt t="35317" x="2551113" y="2427288"/>
          <p14:tracePt t="35321" x="2441575" y="2414588"/>
          <p14:tracePt t="35333" x="2373313" y="2414588"/>
          <p14:tracePt t="35337" x="2317750" y="2414588"/>
          <p14:tracePt t="35349" x="2276475" y="2400300"/>
          <p14:tracePt t="35353" x="2249488" y="2400300"/>
          <p14:tracePt t="35399" x="2235200" y="2400300"/>
          <p14:tracePt t="35403" x="2222500" y="2400300"/>
          <p14:tracePt t="35416" x="2208213" y="2400300"/>
          <p14:tracePt t="35420" x="2181225" y="2400300"/>
          <p14:tracePt t="35429" x="2111375" y="2400300"/>
          <p14:tracePt t="35434" x="2043113" y="2400300"/>
          <p14:tracePt t="35445" x="1947863" y="2400300"/>
          <p14:tracePt t="35450" x="1824038" y="2400300"/>
          <p14:tracePt t="35461" x="1755775" y="2400300"/>
          <p14:tracePt t="35467" x="1673225" y="2400300"/>
          <p14:tracePt t="35479" x="1617663" y="2400300"/>
          <p14:tracePt t="35499" x="1590675" y="2400300"/>
          <p14:tracePt t="35754" x="1604963" y="2400300"/>
          <p14:tracePt t="35767" x="1617663" y="2400300"/>
          <p14:tracePt t="35771" x="1646238" y="2400300"/>
          <p14:tracePt t="35783" x="1658938" y="2400300"/>
          <p14:tracePt t="35787" x="1687513" y="2400300"/>
          <p14:tracePt t="35798" x="1728788" y="2400300"/>
          <p14:tracePt t="35801" x="1755775" y="2400300"/>
          <p14:tracePt t="35816" x="1797050" y="2386013"/>
          <p14:tracePt t="35818" x="1838325" y="2386013"/>
          <p14:tracePt t="35831" x="1906588" y="2386013"/>
          <p14:tracePt t="35833" x="2001838" y="2386013"/>
          <p14:tracePt t="35846" x="2111375" y="2386013"/>
          <p14:tracePt t="35850" x="2249488" y="2386013"/>
          <p14:tracePt t="35861" x="2386013" y="2386013"/>
          <p14:tracePt t="35866" x="2509838" y="2386013"/>
          <p14:tracePt t="35877" x="2619375" y="2386013"/>
          <p14:tracePt t="35882" x="2701925" y="2386013"/>
          <p14:tracePt t="35894" x="2784475" y="2386013"/>
          <p14:tracePt t="35898" x="2825750" y="2386013"/>
          <p14:tracePt t="35909" x="2867025" y="2386013"/>
          <p14:tracePt t="35915" x="2894013" y="2386013"/>
          <p14:tracePt t="35931" x="2906713" y="2386013"/>
          <p14:tracePt t="35945" x="2935288" y="2386013"/>
          <p14:tracePt t="35957" x="2947988" y="2386013"/>
          <p14:tracePt t="35961" x="2962275" y="2386013"/>
          <p14:tracePt t="35973" x="3003550" y="2386013"/>
          <p14:tracePt t="35977" x="3057525" y="2386013"/>
          <p14:tracePt t="35989" x="3098800" y="2386013"/>
          <p14:tracePt t="35994" x="3168650" y="2386013"/>
          <p14:tracePt t="36005" x="3222625" y="2386013"/>
          <p14:tracePt t="36009" x="3278188" y="2386013"/>
          <p14:tracePt t="36021" x="3346450" y="2386013"/>
          <p14:tracePt t="36025" x="3400425" y="2400300"/>
          <p14:tracePt t="36037" x="3470275" y="2414588"/>
          <p14:tracePt t="36041" x="3524250" y="2414588"/>
          <p14:tracePt t="36053" x="3579813" y="2427288"/>
          <p14:tracePt t="36057" x="3648075" y="2441575"/>
          <p14:tracePt t="36069" x="3703638" y="2441575"/>
          <p14:tracePt t="36073" x="3757613" y="2455863"/>
          <p14:tracePt t="36085" x="3813175" y="2455863"/>
          <p14:tracePt t="36089" x="3867150" y="2455863"/>
          <p14:tracePt t="36101" x="3922713" y="2455863"/>
          <p14:tracePt t="36105" x="3976688" y="2455863"/>
          <p14:tracePt t="36119" x="4032250" y="2455863"/>
          <p14:tracePt t="36123" x="4100513" y="2455863"/>
          <p14:tracePt t="36135" x="4156075" y="2455863"/>
          <p14:tracePt t="36139" x="4210050" y="2455863"/>
          <p14:tracePt t="36151" x="4265613" y="2455863"/>
          <p14:tracePt t="36155" x="4319588" y="2455863"/>
          <p14:tracePt t="36167" x="4375150" y="2455863"/>
          <p14:tracePt t="36171" x="4443413" y="2455863"/>
          <p14:tracePt t="36182" x="4498975" y="2455863"/>
          <p14:tracePt t="36185" x="4552950" y="2455863"/>
          <p14:tracePt t="36199" x="4608513" y="2455863"/>
          <p14:tracePt t="36201" x="4662488" y="2455863"/>
          <p14:tracePt t="36216" x="4759325" y="2455863"/>
          <p14:tracePt t="36232" x="4800600" y="2455863"/>
          <p14:tracePt t="36235" x="4827588" y="2455863"/>
          <p14:tracePt t="36246" x="4854575" y="2455863"/>
          <p14:tracePt t="36249" x="4868863" y="2455863"/>
          <p14:tracePt t="36261" x="4881563" y="2455863"/>
          <p14:tracePt t="36266" x="4895850" y="2455863"/>
          <p14:tracePt t="36280" x="4910138" y="2455863"/>
          <p14:tracePt t="36295" x="4922838" y="2455863"/>
          <p14:tracePt t="36298" x="4937125" y="2455863"/>
          <p14:tracePt t="36309" x="4951413" y="2455863"/>
          <p14:tracePt t="36316" x="4978400" y="2455863"/>
          <p14:tracePt t="36325" x="5005388" y="2455863"/>
          <p14:tracePt t="36345" x="5032375" y="2455863"/>
          <p14:tracePt t="36348" x="5046663" y="2455863"/>
          <p14:tracePt t="36357" x="5073650" y="2455863"/>
          <p14:tracePt t="36361" x="5102225" y="2455863"/>
          <p14:tracePt t="36375" x="5129213" y="2455863"/>
          <p14:tracePt t="36381" x="5156200" y="2455863"/>
          <p14:tracePt t="36391" x="5197475" y="2455863"/>
          <p14:tracePt t="36394" x="5224463" y="2455863"/>
          <p14:tracePt t="36405" x="5253038" y="2455863"/>
          <p14:tracePt t="36409" x="5280025" y="2455863"/>
          <p14:tracePt t="36423" x="5294313" y="2455863"/>
          <p14:tracePt t="36437" x="5307013" y="2455863"/>
          <p14:tracePt t="36471" x="5321300" y="2455863"/>
          <p14:tracePt t="36475" x="5335588" y="2455863"/>
          <p14:tracePt t="36495" x="5416550" y="2455863"/>
          <p14:tracePt t="36501" x="5457825" y="2455863"/>
          <p14:tracePt t="36505" x="5499100" y="2455863"/>
          <p14:tracePt t="36519" x="5554663" y="2455863"/>
          <p14:tracePt t="36523" x="5581650" y="2441575"/>
          <p14:tracePt t="36533" x="5608638" y="2441575"/>
          <p14:tracePt t="36597" x="5622925" y="2441575"/>
          <p14:tracePt t="36616" x="5637213" y="2427288"/>
          <p14:tracePt t="36619" x="5649913" y="2414588"/>
          <p14:tracePt t="36632" x="5664200" y="2414588"/>
          <p14:tracePt t="36635" x="5691188" y="2400300"/>
          <p14:tracePt t="36649" x="5691188" y="2386013"/>
          <p14:tracePt t="36651" x="5705475" y="2386013"/>
          <p14:tracePt t="36665" x="5718175" y="2386013"/>
          <p14:tracePt t="36667" x="5718175" y="2373313"/>
          <p14:tracePt t="36680" x="5732463" y="2373313"/>
          <p14:tracePt t="36683" x="5759450" y="2359025"/>
          <p14:tracePt t="36694" x="5773738" y="2344738"/>
          <p14:tracePt t="36700" x="5788025" y="2344738"/>
          <p14:tracePt t="36728" x="5800725" y="2344738"/>
          <p14:tracePt t="36733" x="5800725" y="2332038"/>
          <p14:tracePt t="36749" x="5815013" y="2317750"/>
          <p14:tracePt t="36759" x="5815013" y="2305050"/>
          <p14:tracePt t="36765" x="5815013" y="2290763"/>
          <p14:tracePt t="36775" x="5815013" y="2276475"/>
          <p14:tracePt t="36780" x="5829300" y="2249488"/>
          <p14:tracePt t="36791" x="5829300" y="2235200"/>
          <p14:tracePt t="36794" x="5829300" y="2208213"/>
          <p14:tracePt t="36807" x="5829300" y="2193925"/>
          <p14:tracePt t="36812" x="5842000" y="2166938"/>
          <p14:tracePt t="36823" x="5842000" y="2152650"/>
          <p14:tracePt t="36828" x="5842000" y="2139950"/>
          <p14:tracePt t="36839" x="5842000" y="2125663"/>
          <p14:tracePt t="36843" x="5842000" y="2098675"/>
          <p14:tracePt t="36855" x="5842000" y="2084388"/>
          <p14:tracePt t="36859" x="5842000" y="2071688"/>
          <p14:tracePt t="36871" x="5815013" y="2043113"/>
          <p14:tracePt t="36875" x="5773738" y="2016125"/>
          <p14:tracePt t="36887" x="5718175" y="2001838"/>
          <p14:tracePt t="36891" x="5678488" y="1989138"/>
          <p14:tracePt t="36903" x="5649913" y="1974850"/>
          <p14:tracePt t="36907" x="5608638" y="1974850"/>
          <p14:tracePt t="36919" x="5567363" y="1962150"/>
          <p14:tracePt t="36923" x="5540375" y="1962150"/>
          <p14:tracePt t="36935" x="5513388" y="1962150"/>
          <p14:tracePt t="36939" x="5486400" y="1947863"/>
          <p14:tracePt t="36951" x="5472113" y="1947863"/>
          <p14:tracePt t="36955" x="5457825" y="1947863"/>
          <p14:tracePt t="36967" x="5445125" y="1933575"/>
          <p14:tracePt t="36983" x="5430838" y="1933575"/>
          <p14:tracePt t="36987" x="5430838" y="1920875"/>
          <p14:tracePt t="37002" x="5416550" y="1920875"/>
          <p14:tracePt t="37003" x="5389563" y="1906588"/>
          <p14:tracePt t="37017" x="5362575" y="1892300"/>
          <p14:tracePt t="37019" x="5321300" y="1879600"/>
          <p14:tracePt t="37032" x="5265738" y="1865313"/>
          <p14:tracePt t="37035" x="5224463" y="1865313"/>
          <p14:tracePt t="37049" x="5184775" y="1851025"/>
          <p14:tracePt t="37051" x="5143500" y="1838325"/>
          <p14:tracePt t="37065" x="5102225" y="1838325"/>
          <p14:tracePt t="37068" x="5060950" y="1838325"/>
          <p14:tracePt t="37079" x="5019675" y="1838325"/>
          <p14:tracePt t="37085" x="4964113" y="1824038"/>
          <p14:tracePt t="37094" x="4937125" y="1824038"/>
          <p14:tracePt t="37099" x="4881563" y="1824038"/>
          <p14:tracePt t="37111" x="4841875" y="1809750"/>
          <p14:tracePt t="37116" x="4786313" y="1809750"/>
          <p14:tracePt t="37128" x="4730750" y="1809750"/>
          <p14:tracePt t="37132" x="4649788" y="1809750"/>
          <p14:tracePt t="37143" x="4579938" y="1809750"/>
          <p14:tracePt t="37148" x="4498975" y="1809750"/>
          <p14:tracePt t="37158" x="4416425" y="1809750"/>
          <p14:tracePt t="37165" x="4348163" y="1809750"/>
          <p14:tracePt t="37174" x="4265613" y="1809750"/>
          <p14:tracePt t="37180" x="4183063" y="1809750"/>
          <p14:tracePt t="37190" x="4114800" y="1809750"/>
          <p14:tracePt t="37195" x="4044950" y="1809750"/>
          <p14:tracePt t="37206" x="3990975" y="1809750"/>
          <p14:tracePt t="37211" x="3935413" y="1809750"/>
          <p14:tracePt t="37222" x="3894138" y="1809750"/>
          <p14:tracePt t="37227" x="3854450" y="1797050"/>
          <p14:tracePt t="37238" x="3813175" y="1797050"/>
          <p14:tracePt t="37243" x="3784600" y="1797050"/>
          <p14:tracePt t="37254" x="3743325" y="1797050"/>
          <p14:tracePt t="37259" x="3716338" y="1797050"/>
          <p14:tracePt t="37271" x="3675063" y="1797050"/>
          <p14:tracePt t="37275" x="3633788" y="1782763"/>
          <p14:tracePt t="37287" x="3579813" y="1782763"/>
          <p14:tracePt t="37291" x="3538538" y="1782763"/>
          <p14:tracePt t="37303" x="3497263" y="1782763"/>
          <p14:tracePt t="37307" x="3441700" y="1770063"/>
          <p14:tracePt t="37319" x="3387725" y="1770063"/>
          <p14:tracePt t="37323" x="3346450" y="1770063"/>
          <p14:tracePt t="37335" x="3290888" y="1770063"/>
          <p14:tracePt t="37339" x="3236913" y="1770063"/>
          <p14:tracePt t="37351" x="3195638" y="1770063"/>
          <p14:tracePt t="37354" x="3140075" y="1770063"/>
          <p14:tracePt t="37367" x="3086100" y="1770063"/>
          <p14:tracePt t="37371" x="3030538" y="1770063"/>
          <p14:tracePt t="37383" x="2976563" y="1770063"/>
          <p14:tracePt t="37387" x="2935288" y="1770063"/>
          <p14:tracePt t="37399" x="2894013" y="1770063"/>
          <p14:tracePt t="37403" x="2838450" y="1770063"/>
          <p14:tracePt t="37416" x="2811463" y="1770063"/>
          <p14:tracePt t="37419" x="2770188" y="1770063"/>
          <p14:tracePt t="37432" x="2728913" y="1770063"/>
          <p14:tracePt t="37435" x="2701925" y="1770063"/>
          <p14:tracePt t="37449" x="2660650" y="1770063"/>
          <p14:tracePt t="37451" x="2619375" y="1755775"/>
          <p14:tracePt t="37464" x="2578100" y="1755775"/>
          <p14:tracePt t="37467" x="2536825" y="1755775"/>
          <p14:tracePt t="37479" x="2495550" y="1755775"/>
          <p14:tracePt t="37483" x="2441575" y="1755775"/>
          <p14:tracePt t="37495" x="2386013" y="1755775"/>
          <p14:tracePt t="37500" x="2317750" y="1755775"/>
          <p14:tracePt t="37512" x="2262188" y="1755775"/>
          <p14:tracePt t="37517" x="2193925" y="1755775"/>
          <p14:tracePt t="37527" x="2139950" y="1755775"/>
          <p14:tracePt t="37533" x="2084388" y="1755775"/>
          <p14:tracePt t="37543" x="2043113" y="1755775"/>
          <p14:tracePt t="37549" x="2001838" y="1755775"/>
          <p14:tracePt t="37559" x="1960563" y="1755775"/>
          <p14:tracePt t="37564" x="1933575" y="1755775"/>
          <p14:tracePt t="37575" x="1906588" y="1755775"/>
          <p14:tracePt t="37578" x="1865313" y="1755775"/>
          <p14:tracePt t="37591" x="1838325" y="1755775"/>
          <p14:tracePt t="37595" x="1797050" y="1755775"/>
          <p14:tracePt t="37613" x="1646238" y="1755775"/>
          <p14:tracePt t="37623" x="1563688" y="1755775"/>
          <p14:tracePt t="37627" x="1495425" y="1755775"/>
          <p14:tracePt t="37639" x="1425575" y="1755775"/>
          <p14:tracePt t="37643" x="1371600" y="1755775"/>
          <p14:tracePt t="37657" x="1316038" y="1755775"/>
          <p14:tracePt t="37662" x="1289050" y="1755775"/>
          <p14:tracePt t="37673" x="1262063" y="1755775"/>
          <p14:tracePt t="37689" x="1247775" y="1755775"/>
          <p14:tracePt t="37738" x="1235075" y="1755775"/>
          <p14:tracePt t="37753" x="1220788" y="1755775"/>
          <p14:tracePt t="37757" x="1193800" y="1755775"/>
          <p14:tracePt t="37767" x="1165225" y="1755775"/>
          <p14:tracePt t="37771" x="1138238" y="1770063"/>
          <p14:tracePt t="37785" x="1111250" y="1782763"/>
          <p14:tracePt t="37789" x="1069975" y="1797050"/>
          <p14:tracePt t="37801" x="1042988" y="1824038"/>
          <p14:tracePt t="37804" x="1014413" y="1838325"/>
          <p14:tracePt t="37816" x="1001713" y="1851025"/>
          <p14:tracePt t="37818" x="973138" y="1865313"/>
          <p14:tracePt t="37837" x="973138" y="1879600"/>
          <p14:tracePt t="37897" x="973138" y="1892300"/>
          <p14:tracePt t="37927" x="973138" y="1906588"/>
          <p14:tracePt t="37949" x="973138" y="1920875"/>
          <p14:tracePt t="37962" x="973138" y="1933575"/>
          <p14:tracePt t="37967" x="1001713" y="1962150"/>
          <p14:tracePt t="37974" x="1001713" y="1974850"/>
          <p14:tracePt t="37979" x="1014413" y="1989138"/>
          <p14:tracePt t="37991" x="1042988" y="2001838"/>
          <p14:tracePt t="37996" x="1055688" y="2016125"/>
          <p14:tracePt t="38008" x="1082675" y="2030413"/>
          <p14:tracePt t="38015" x="1096963" y="2030413"/>
          <p14:tracePt t="38023" x="1096963" y="2043113"/>
          <p14:tracePt t="38027" x="1111250" y="2043113"/>
          <p14:tracePt t="38043" x="1123950" y="2057400"/>
          <p14:tracePt t="38091" x="1138238" y="2057400"/>
          <p14:tracePt t="38107" x="1152525" y="2071688"/>
          <p14:tracePt t="38121" x="1165225" y="2071688"/>
          <p14:tracePt t="38125" x="1179513" y="2071688"/>
          <p14:tracePt t="38137" x="1193800" y="2084388"/>
          <p14:tracePt t="38157" x="1206500" y="2084388"/>
          <p14:tracePt t="38173" x="1220788" y="2084388"/>
          <p14:tracePt t="38185" x="1235075" y="2098675"/>
          <p14:tracePt t="38189" x="1262063" y="2098675"/>
          <p14:tracePt t="38201" x="1289050" y="2098675"/>
          <p14:tracePt t="38205" x="1316038" y="2112963"/>
          <p14:tracePt t="38217" x="1357313" y="2112963"/>
          <p14:tracePt t="38221" x="1385888" y="2112963"/>
          <p14:tracePt t="38234" x="1425575" y="2112963"/>
          <p14:tracePt t="38237" x="1454150" y="2125663"/>
          <p14:tracePt t="38250" x="1481138" y="2125663"/>
          <p14:tracePt t="38253" x="1508125" y="2125663"/>
          <p14:tracePt t="38282" x="1522413" y="2125663"/>
          <p14:tracePt t="38315" x="1536700" y="2125663"/>
          <p14:tracePt t="38317" x="1563688" y="2125663"/>
          <p14:tracePt t="38329" x="1604963" y="2139950"/>
          <p14:tracePt t="38334" x="1646238" y="2139950"/>
          <p14:tracePt t="38346" x="1700213" y="2152650"/>
          <p14:tracePt t="38350" x="1741488" y="2152650"/>
          <p14:tracePt t="38361" x="1782763" y="2166938"/>
          <p14:tracePt t="38366" x="1824038" y="2166938"/>
          <p14:tracePt t="38377" x="1851025" y="2166938"/>
          <p14:tracePt t="38383" x="1865313" y="2181225"/>
          <p14:tracePt t="38398" x="1879600" y="2181225"/>
          <p14:tracePt t="38413" x="1892300" y="2181225"/>
          <p14:tracePt t="38425" x="1919288" y="2193925"/>
          <p14:tracePt t="38429" x="1933575" y="2193925"/>
          <p14:tracePt t="38441" x="1947863" y="2193925"/>
          <p14:tracePt t="38457" x="1974850" y="2193925"/>
          <p14:tracePt t="38461" x="1989138" y="2193925"/>
          <p14:tracePt t="38480" x="2043113" y="2208213"/>
          <p14:tracePt t="38489" x="2084388" y="2208213"/>
          <p14:tracePt t="38493" x="2111375" y="2208213"/>
          <p14:tracePt t="38505" x="2139950" y="2222500"/>
          <p14:tracePt t="38509" x="2166938" y="2222500"/>
          <p14:tracePt t="38521" x="2181225" y="2222500"/>
          <p14:tracePt t="38525" x="2193925" y="2235200"/>
          <p14:tracePt t="38537" x="2208213" y="2235200"/>
          <p14:tracePt t="38541" x="2235200" y="2235200"/>
          <p14:tracePt t="38553" x="2249488" y="2249488"/>
          <p14:tracePt t="38557" x="2276475" y="2249488"/>
          <p14:tracePt t="38569" x="2290763" y="2249488"/>
          <p14:tracePt t="38573" x="2317750" y="2249488"/>
          <p14:tracePt t="38585" x="2332038" y="2249488"/>
          <p14:tracePt t="38589" x="2344738" y="2263775"/>
          <p14:tracePt t="38601" x="2359025" y="2263775"/>
          <p14:tracePt t="38604" x="2400300" y="2263775"/>
          <p14:tracePt t="38617" x="2441575" y="2263775"/>
          <p14:tracePt t="38621" x="2482850" y="2276475"/>
          <p14:tracePt t="38634" x="2536825" y="2276475"/>
          <p14:tracePt t="38637" x="2563813" y="2276475"/>
          <p14:tracePt t="38650" x="2592388" y="2276475"/>
          <p14:tracePt t="38653" x="2619375" y="2276475"/>
          <p14:tracePt t="38667" x="2646363" y="2276475"/>
          <p14:tracePt t="38669" x="2674938" y="2276475"/>
          <p14:tracePt t="38683" x="2701925" y="2276475"/>
          <p14:tracePt t="38685" x="2728913" y="2276475"/>
          <p14:tracePt t="38696" x="2755900" y="2276475"/>
          <p14:tracePt t="38701" x="2797175" y="2276475"/>
          <p14:tracePt t="38713" x="2825750" y="2276475"/>
          <p14:tracePt t="38717" x="2879725" y="2276475"/>
          <p14:tracePt t="38729" x="2921000" y="2276475"/>
          <p14:tracePt t="38734" x="2976563" y="2276475"/>
          <p14:tracePt t="38747" x="3017838" y="2276475"/>
          <p14:tracePt t="38751" x="3071813" y="2276475"/>
          <p14:tracePt t="38762" x="3113088" y="2276475"/>
          <p14:tracePt t="38768" x="3140075" y="2276475"/>
          <p14:tracePt t="38778" x="3168650" y="2276475"/>
          <p14:tracePt t="38785" x="3195638" y="2276475"/>
          <p14:tracePt t="38794" x="3209925" y="2276475"/>
          <p14:tracePt t="38799" x="3249613" y="2276475"/>
          <p14:tracePt t="38810" x="3278188" y="2276475"/>
          <p14:tracePt t="38815" x="3319463" y="2276475"/>
          <p14:tracePt t="38825" x="3360738" y="2276475"/>
          <p14:tracePt t="38831" x="3400425" y="2276475"/>
          <p14:tracePt t="38842" x="3482975" y="2276475"/>
          <p14:tracePt t="38846" x="3538538" y="2276475"/>
          <p14:tracePt t="38857" x="3592513" y="2276475"/>
          <p14:tracePt t="38861" x="3633788" y="2276475"/>
          <p14:tracePt t="38873" x="3675063" y="2276475"/>
          <p14:tracePt t="38877" x="3703638" y="2276475"/>
          <p14:tracePt t="38889" x="3716338" y="2276475"/>
          <p14:tracePt t="38893" x="3743325" y="2276475"/>
          <p14:tracePt t="38909" x="3771900" y="2276475"/>
          <p14:tracePt t="38921" x="3784600" y="2276475"/>
          <p14:tracePt t="38925" x="3798888" y="2276475"/>
          <p14:tracePt t="38937" x="3840163" y="2290763"/>
          <p14:tracePt t="38941" x="3854450" y="2290763"/>
          <p14:tracePt t="38953" x="3894138" y="2290763"/>
          <p14:tracePt t="38957" x="3922713" y="2290763"/>
          <p14:tracePt t="38969" x="3949700" y="2290763"/>
          <p14:tracePt t="38973" x="3990975" y="2305050"/>
          <p14:tracePt t="38985" x="4017963" y="2305050"/>
          <p14:tracePt t="38989" x="4044950" y="2305050"/>
          <p14:tracePt t="39001" x="4073525" y="2305050"/>
          <p14:tracePt t="39005" x="4086225" y="2305050"/>
          <p14:tracePt t="39018" x="4114800" y="2305050"/>
          <p14:tracePt t="39021" x="4127500" y="2305050"/>
          <p14:tracePt t="39034" x="4156075" y="2305050"/>
          <p14:tracePt t="39037" x="4197350" y="2317750"/>
          <p14:tracePt t="39051" x="4251325" y="2317750"/>
          <p14:tracePt t="39052" x="4306888" y="2317750"/>
          <p14:tracePt t="39067" x="4348163" y="2317750"/>
          <p14:tracePt t="39068" x="4387850" y="2317750"/>
          <p14:tracePt t="39082" x="4429125" y="2317750"/>
          <p14:tracePt t="39085" x="4484688" y="2317750"/>
          <p14:tracePt t="39096" x="4511675" y="2317750"/>
          <p14:tracePt t="39101" x="4538663" y="2317750"/>
          <p14:tracePt t="39118" x="4552950" y="2317750"/>
          <p14:tracePt t="39134" x="4567238" y="2317750"/>
          <p14:tracePt t="39151" x="4579938" y="2317750"/>
          <p14:tracePt t="39164" x="4594225" y="2317750"/>
          <p14:tracePt t="39169" x="4608513" y="2317750"/>
          <p14:tracePt t="39177" x="4621213" y="2317750"/>
          <p14:tracePt t="39180" x="4635500" y="2317750"/>
          <p14:tracePt t="39193" x="4649788" y="2317750"/>
          <p14:tracePt t="39345" x="4649788" y="2332038"/>
          <p14:tracePt t="39357" x="4635500" y="2332038"/>
          <p14:tracePt t="39375" x="4621213" y="2332038"/>
          <p14:tracePt t="39378" x="4594225" y="2344738"/>
          <p14:tracePt t="39387" x="4567238" y="2344738"/>
          <p14:tracePt t="39391" x="4552950" y="2359025"/>
          <p14:tracePt t="39401" x="4538663" y="2359025"/>
          <p14:tracePt t="39405" x="4511675" y="2359025"/>
          <p14:tracePt t="39419" x="4498975" y="2373313"/>
          <p14:tracePt t="39423" x="4484688" y="2373313"/>
          <p14:tracePt t="39434" x="4457700" y="2373313"/>
          <p14:tracePt t="39437" x="4416425" y="2400300"/>
          <p14:tracePt t="39451" x="4360863" y="2414588"/>
          <p14:tracePt t="39455" x="4319588" y="2427288"/>
          <p14:tracePt t="39467" x="4265613" y="2441575"/>
          <p14:tracePt t="39469" x="4210050" y="2441575"/>
          <p14:tracePt t="39481" x="4168775" y="2455863"/>
          <p14:tracePt t="39486" x="4127500" y="2468563"/>
          <p14:tracePt t="39500" x="4100513" y="2482850"/>
          <p14:tracePt t="39503" x="4073525" y="2495550"/>
          <p14:tracePt t="39514" x="4044950" y="2509838"/>
          <p14:tracePt t="39519" x="4032250" y="2509838"/>
          <p14:tracePt t="39531" x="4032250" y="2524125"/>
          <p14:tracePt t="39547" x="4017963" y="2524125"/>
          <p14:tracePt t="39629" x="4032250" y="2509838"/>
          <p14:tracePt t="39641" x="4032250" y="2495550"/>
          <p14:tracePt t="39645" x="4044950" y="2482850"/>
          <p14:tracePt t="39677" x="4059238" y="2468563"/>
          <p14:tracePt t="39772" x="4044950" y="2468563"/>
          <p14:tracePt t="39778" x="4017963" y="2468563"/>
          <p14:tracePt t="39790" x="3976688" y="2468563"/>
          <p14:tracePt t="39796" x="3922713" y="2468563"/>
          <p14:tracePt t="39806" x="3854450" y="2468563"/>
          <p14:tracePt t="39810" x="3784600" y="2468563"/>
          <p14:tracePt t="39822" x="3703638" y="2468563"/>
          <p14:tracePt t="39823" x="3621088" y="2468563"/>
          <p14:tracePt t="39835" x="3551238" y="2468563"/>
          <p14:tracePt t="39839" x="3482975" y="2455863"/>
          <p14:tracePt t="39853" x="3441700" y="2455863"/>
          <p14:tracePt t="39855" x="3414713" y="2455863"/>
          <p14:tracePt t="39885" x="3400425" y="2455863"/>
          <p14:tracePt t="39917" x="3387725" y="2455863"/>
          <p14:tracePt t="39920" x="3373438" y="2455863"/>
          <p14:tracePt t="39931" x="3360738" y="2455863"/>
          <p14:tracePt t="39936" x="3319463" y="2455863"/>
          <p14:tracePt t="39948" x="3263900" y="2455863"/>
          <p14:tracePt t="39952" x="3209925" y="2455863"/>
          <p14:tracePt t="39964" x="3140075" y="2455863"/>
          <p14:tracePt t="39968" x="3086100" y="2455863"/>
          <p14:tracePt t="39979" x="3003550" y="2455863"/>
          <p14:tracePt t="39985" x="2935288" y="2468563"/>
          <p14:tracePt t="39995" x="2879725" y="2468563"/>
          <p14:tracePt t="40001" x="2825750" y="2468563"/>
          <p14:tracePt t="40011" x="2770188" y="2468563"/>
          <p14:tracePt t="40015" x="2743200" y="2468563"/>
          <p14:tracePt t="40027" x="2728913" y="2468563"/>
          <p14:tracePt t="40031" x="2701925" y="2468563"/>
          <p14:tracePt t="40043" x="2674938" y="2468563"/>
          <p14:tracePt t="40048" x="2646363" y="2468563"/>
          <p14:tracePt t="40059" x="2633663" y="2468563"/>
          <p14:tracePt t="40064" x="2605088" y="2455863"/>
          <p14:tracePt t="40075" x="2592388" y="2455863"/>
          <p14:tracePt t="40079" x="2563813" y="2455863"/>
          <p14:tracePt t="40091" x="2536825" y="2455863"/>
          <p14:tracePt t="40095" x="2509838" y="2455863"/>
          <p14:tracePt t="40107" x="2468563" y="2441575"/>
          <p14:tracePt t="40111" x="2454275" y="2441575"/>
          <p14:tracePt t="40123" x="2427288" y="2441575"/>
          <p14:tracePt t="40127" x="2400300" y="2441575"/>
          <p14:tracePt t="40139" x="2386013" y="2441575"/>
          <p14:tracePt t="40143" x="2359025" y="2441575"/>
          <p14:tracePt t="40155" x="2344738" y="2441575"/>
          <p14:tracePt t="40159" x="2317750" y="2441575"/>
          <p14:tracePt t="40171" x="2290763" y="2441575"/>
          <p14:tracePt t="40175" x="2262188" y="2441575"/>
          <p14:tracePt t="40187" x="2235200" y="2441575"/>
          <p14:tracePt t="40191" x="2208213" y="2441575"/>
          <p14:tracePt t="40203" x="2193925" y="2441575"/>
          <p14:tracePt t="40207" x="2166938" y="2441575"/>
          <p14:tracePt t="40223" x="2152650" y="2441575"/>
          <p14:tracePt t="40236" x="2139950" y="2441575"/>
          <p14:tracePt t="40239" x="2125663" y="2441575"/>
          <p14:tracePt t="40252" x="2111375" y="2441575"/>
          <p14:tracePt t="40269" x="2084388" y="2441575"/>
          <p14:tracePt t="40271" x="2070100" y="2441575"/>
          <p14:tracePt t="40285" x="2057400" y="2441575"/>
          <p14:tracePt t="40287" x="2043113" y="2441575"/>
          <p14:tracePt t="40300" x="2016125" y="2441575"/>
          <p14:tracePt t="40303" x="1989138" y="2441575"/>
          <p14:tracePt t="40315" x="1960563" y="2441575"/>
          <p14:tracePt t="40320" x="1933575" y="2441575"/>
          <p14:tracePt t="40331" x="1906588" y="2441575"/>
          <p14:tracePt t="40336" x="1879600" y="2441575"/>
          <p14:tracePt t="40349" x="1865313" y="2441575"/>
          <p14:tracePt t="40352" x="1851025" y="2441575"/>
          <p14:tracePt t="40365" x="1838325" y="2441575"/>
          <p14:tracePt t="40385" x="1824038" y="2441575"/>
          <p14:tracePt t="40400" x="1809750" y="2441575"/>
          <p14:tracePt t="40415" x="1797050" y="2441575"/>
          <p14:tracePt t="40432" x="1782763" y="2441575"/>
          <p14:tracePt t="40443" x="1768475" y="2441575"/>
          <p14:tracePt t="40448" x="1741488" y="2441575"/>
          <p14:tracePt t="40459" x="1728788" y="2441575"/>
          <p14:tracePt t="40465" x="1714500" y="2441575"/>
          <p14:tracePt t="40475" x="1700213" y="2441575"/>
          <p14:tracePt t="40482" x="1700213" y="2455863"/>
          <p14:tracePt t="40495" x="1687513" y="2455863"/>
          <p14:tracePt t="40507" x="1673225" y="2455863"/>
          <p14:tracePt t="40511" x="1658938" y="2455863"/>
          <p14:tracePt t="40523" x="1631950" y="2455863"/>
          <p14:tracePt t="40527" x="1617663" y="2455863"/>
          <p14:tracePt t="40539" x="1590675" y="2455863"/>
          <p14:tracePt t="40543" x="1576388" y="2468563"/>
          <p14:tracePt t="40555" x="1563688" y="2468563"/>
          <p14:tracePt t="40559" x="1549400" y="2468563"/>
          <p14:tracePt t="40571" x="1522413" y="2468563"/>
          <p14:tracePt t="40575" x="1508125" y="2468563"/>
          <p14:tracePt t="40587" x="1495425" y="2468563"/>
          <p14:tracePt t="40591" x="1466850" y="2468563"/>
          <p14:tracePt t="40635" x="1454150" y="2468563"/>
          <p14:tracePt t="40653" x="1439863" y="2468563"/>
          <p14:tracePt t="40657" x="1425575" y="2468563"/>
          <p14:tracePt t="40669" x="1412875" y="2468563"/>
          <p14:tracePt t="40671" x="1385888" y="2468563"/>
          <p14:tracePt t="40686" x="1371600" y="2468563"/>
          <p14:tracePt t="40689" x="1344613" y="2468563"/>
          <p14:tracePt t="40699" x="1330325" y="2468563"/>
          <p14:tracePt t="40704" x="1289050" y="2468563"/>
          <p14:tracePt t="40719" x="1274763" y="2468563"/>
          <p14:tracePt t="40721" x="1262063" y="2468563"/>
          <p14:tracePt t="40732" x="1247775" y="2468563"/>
          <p14:tracePt t="40795" x="1235075" y="2468563"/>
          <p14:tracePt t="40799" x="1220788" y="2482850"/>
          <p14:tracePt t="40813" x="1220788" y="2495550"/>
          <p14:tracePt t="40818" x="1206500" y="2495550"/>
          <p14:tracePt t="40829" x="1206500" y="2509838"/>
          <p14:tracePt t="40843" x="1193800" y="2524125"/>
          <p14:tracePt t="40859" x="1179513" y="2524125"/>
          <p14:tracePt t="40863" x="1179513" y="2536825"/>
          <p14:tracePt t="40875" x="1165225" y="2536825"/>
          <p14:tracePt t="40879" x="1152525" y="2551113"/>
          <p14:tracePt t="40891" x="1138238" y="2578100"/>
          <p14:tracePt t="40895" x="1138238" y="2592388"/>
          <p14:tracePt t="40909" x="1123950" y="2592388"/>
          <p14:tracePt t="40913" x="1123950" y="2606675"/>
          <p14:tracePt t="40927" x="1123950" y="2619375"/>
          <p14:tracePt t="40957" x="1123950" y="2633663"/>
          <p14:tracePt t="40973" x="1123950" y="2647950"/>
          <p14:tracePt t="40989" x="1111250" y="2660650"/>
          <p14:tracePt t="41003" x="1111250" y="2674938"/>
          <p14:tracePt t="41020" x="1111250" y="2687638"/>
          <p14:tracePt t="41023" x="1111250" y="2701925"/>
          <p14:tracePt t="41041" x="1111250" y="2716213"/>
          <p14:tracePt t="41053" x="1111250" y="2728913"/>
          <p14:tracePt t="41055" x="1111250" y="2743200"/>
          <p14:tracePt t="41073" x="1111250" y="2757488"/>
          <p14:tracePt t="41102" x="1111250" y="2770188"/>
          <p14:tracePt t="41119" x="1111250" y="2784475"/>
          <p14:tracePt t="41134" x="1111250" y="2798763"/>
          <p14:tracePt t="41149" x="1111250" y="2811463"/>
          <p14:tracePt t="41155" x="1111250" y="2825750"/>
          <p14:tracePt t="41170" x="1111250" y="2838450"/>
          <p14:tracePt t="41186" x="1111250" y="2852738"/>
          <p14:tracePt t="41203" x="1111250" y="2867025"/>
          <p14:tracePt t="41213" x="1111250" y="2879725"/>
          <p14:tracePt t="41229" x="1111250" y="2894013"/>
          <p14:tracePt t="41232" x="1111250" y="2908300"/>
          <p14:tracePt t="41245" x="1111250" y="2921000"/>
          <p14:tracePt t="41261" x="1111250" y="2935288"/>
          <p14:tracePt t="41278" x="1111250" y="2949575"/>
          <p14:tracePt t="41293" x="1111250" y="2962275"/>
          <p14:tracePt t="41325" x="1111250" y="2976563"/>
          <p14:tracePt t="41345" x="1111250" y="2990850"/>
          <p14:tracePt t="41394" x="1111250" y="3003550"/>
          <p14:tracePt t="41405" x="1123950" y="3003550"/>
          <p14:tracePt t="41409" x="1123950" y="3017838"/>
          <p14:tracePt t="41437" x="1123950" y="3030538"/>
          <p14:tracePt t="41457" x="1123950" y="3044825"/>
          <p14:tracePt t="41473" x="1123950" y="3059113"/>
          <p14:tracePt t="41486" x="1123950" y="3071813"/>
          <p14:tracePt t="41489" x="1138238" y="3086100"/>
          <p14:tracePt t="41501" x="1138238" y="3100388"/>
          <p14:tracePt t="41506" x="1138238" y="3127375"/>
          <p14:tracePt t="41522" x="1152525" y="3141663"/>
          <p14:tracePt t="41533" x="1152525" y="3154363"/>
          <p14:tracePt t="41538" x="1152525" y="3168650"/>
          <p14:tracePt t="41549" x="1165225" y="3168650"/>
          <p14:tracePt t="41554" x="1165225" y="3181350"/>
          <p14:tracePt t="41571" x="1165225" y="3195638"/>
          <p14:tracePt t="41597" x="1179513" y="3209925"/>
          <p14:tracePt t="41613" x="1179513" y="3222625"/>
          <p14:tracePt t="41629" x="1193800" y="3236913"/>
          <p14:tracePt t="41645" x="1193800" y="3251200"/>
          <p14:tracePt t="41677" x="1193800" y="3263900"/>
          <p14:tracePt t="41710" x="1206500" y="3263900"/>
          <p14:tracePt t="41741" x="1206500" y="3278188"/>
          <p14:tracePt t="41745" x="1220788" y="3278188"/>
          <p14:tracePt t="41757" x="1235075" y="3278188"/>
          <p14:tracePt t="41761" x="1247775" y="3278188"/>
          <p14:tracePt t="41773" x="1247775" y="3292475"/>
          <p14:tracePt t="41777" x="1262063" y="3292475"/>
          <p14:tracePt t="41789" x="1274763" y="3305175"/>
          <p14:tracePt t="41805" x="1289050" y="3305175"/>
          <p14:tracePt t="41822" x="1303338" y="3305175"/>
          <p14:tracePt t="41825" x="1316038" y="3319463"/>
          <p14:tracePt t="41838" x="1330325" y="3319463"/>
          <p14:tracePt t="41841" x="1344613" y="3319463"/>
          <p14:tracePt t="41855" x="1357313" y="3319463"/>
          <p14:tracePt t="41857" x="1371600" y="3333750"/>
          <p14:tracePt t="41871" x="1385888" y="3333750"/>
          <p14:tracePt t="41873" x="1398588" y="3333750"/>
          <p14:tracePt t="41887" x="1412875" y="3333750"/>
          <p14:tracePt t="41902" x="1425575" y="3333750"/>
          <p14:tracePt t="41905" x="1439863" y="3346450"/>
          <p14:tracePt t="41922" x="1454150" y="3346450"/>
          <p14:tracePt t="41933" x="1454150" y="3360738"/>
          <p14:tracePt t="41949" x="1466850" y="3360738"/>
          <p14:tracePt t="41966" x="1481138" y="3373438"/>
          <p14:tracePt t="41983" x="1508125" y="3387725"/>
          <p14:tracePt t="41986" x="1522413" y="3402013"/>
          <p14:tracePt t="41997" x="1536700" y="3402013"/>
          <p14:tracePt t="42003" x="1549400" y="3402013"/>
          <p14:tracePt t="42017" x="1563688" y="3414713"/>
          <p14:tracePt t="42032" x="1576388" y="3414713"/>
          <p14:tracePt t="42050" x="1590675" y="3414713"/>
          <p14:tracePt t="42061" x="1604963" y="3414713"/>
          <p14:tracePt t="42078" x="1604963" y="3429000"/>
          <p14:tracePt t="42093" x="1617663" y="3429000"/>
          <p14:tracePt t="42111" x="1631950" y="3443288"/>
          <p14:tracePt t="42129" x="1646238" y="3455988"/>
          <p14:tracePt t="42174" x="1646238" y="3470275"/>
          <p14:tracePt t="42237" x="1646238" y="3484563"/>
          <p14:tracePt t="42302" x="1617663" y="3497263"/>
          <p14:tracePt t="42307" x="1576388" y="3497263"/>
          <p14:tracePt t="42319" x="1522413" y="3497263"/>
          <p14:tracePt t="42323" x="1481138" y="3511550"/>
          <p14:tracePt t="42335" x="1412875" y="3511550"/>
          <p14:tracePt t="42338" x="1371600" y="3524250"/>
          <p14:tracePt t="42352" x="1357313" y="3524250"/>
          <p14:tracePt t="42356" x="1357313" y="3538538"/>
          <p14:tracePt t="42382" x="1344613" y="3538538"/>
          <p14:tracePt t="42403" x="1330325" y="3538538"/>
          <p14:tracePt t="42418" x="1330325" y="3552825"/>
          <p14:tracePt t="42431" x="1316038" y="3552825"/>
          <p14:tracePt t="42436" x="1316038" y="3565525"/>
          <p14:tracePt t="42590" x="1316038" y="3579813"/>
          <p14:tracePt t="42608" x="1330325" y="3579813"/>
          <p14:tracePt t="42616" x="1344613" y="3579813"/>
          <p14:tracePt t="42624" x="1371600" y="3594100"/>
          <p14:tracePt t="42628" x="1385888" y="3594100"/>
          <p14:tracePt t="42641" x="1412875" y="3606800"/>
          <p14:tracePt t="42644" x="1425575" y="3606800"/>
          <p14:tracePt t="42660" x="1454150" y="3621088"/>
          <p14:tracePt t="42662" x="1466850" y="3621088"/>
          <p14:tracePt t="42674" x="1495425" y="3635375"/>
          <p14:tracePt t="42677" x="1508125" y="3635375"/>
          <p14:tracePt t="42688" x="1536700" y="3635375"/>
          <p14:tracePt t="42691" x="1549400" y="3635375"/>
          <p14:tracePt t="42704" x="1563688" y="3635375"/>
          <p14:tracePt t="42707" x="1576388" y="3648075"/>
          <p14:tracePt t="42752" x="1590675" y="3648075"/>
          <p14:tracePt t="42756" x="1604963" y="3648075"/>
          <p14:tracePt t="42766" x="1617663" y="3648075"/>
          <p14:tracePt t="42772" x="1631950" y="3648075"/>
          <p14:tracePt t="42783" x="1658938" y="3648075"/>
          <p14:tracePt t="42788" x="1673225" y="3635375"/>
          <p14:tracePt t="42800" x="1700213" y="3635375"/>
          <p14:tracePt t="42805" x="1728788" y="3635375"/>
          <p14:tracePt t="42817" x="1755775" y="3635375"/>
          <p14:tracePt t="42820" x="1782763" y="3621088"/>
          <p14:tracePt t="42831" x="1809750" y="3621088"/>
          <p14:tracePt t="42837" x="1838325" y="3621088"/>
          <p14:tracePt t="42868" x="1851025" y="3621088"/>
          <p14:tracePt t="42879" x="1879600" y="3621088"/>
          <p14:tracePt t="42883" x="1906588" y="3621088"/>
          <p14:tracePt t="42895" x="1947863" y="3621088"/>
          <p14:tracePt t="42900" x="1989138" y="3621088"/>
          <p14:tracePt t="42911" x="2030413" y="3621088"/>
          <p14:tracePt t="42917" x="2084388" y="3621088"/>
          <p14:tracePt t="42929" x="2139950" y="3621088"/>
          <p14:tracePt t="42931" x="2181225" y="3621088"/>
          <p14:tracePt t="42943" x="2235200" y="3621088"/>
          <p14:tracePt t="42947" x="2262188" y="3621088"/>
          <p14:tracePt t="42959" x="2290763" y="3621088"/>
          <p14:tracePt t="42979" x="2303463" y="3621088"/>
          <p14:tracePt t="42995" x="2317750" y="3621088"/>
          <p14:tracePt t="43007" x="2344738" y="3621088"/>
          <p14:tracePt t="43011" x="2359025" y="3621088"/>
          <p14:tracePt t="43023" x="2386013" y="3621088"/>
          <p14:tracePt t="43027" x="2427288" y="3621088"/>
          <p14:tracePt t="43039" x="2454275" y="3621088"/>
          <p14:tracePt t="43043" x="2495550" y="3621088"/>
          <p14:tracePt t="43056" x="2524125" y="3621088"/>
          <p14:tracePt t="43059" x="2536825" y="3621088"/>
          <p14:tracePt t="43072" x="2563813" y="3621088"/>
          <p14:tracePt t="43075" x="2592388" y="3621088"/>
          <p14:tracePt t="43088" x="2605088" y="3621088"/>
          <p14:tracePt t="43091" x="2619375" y="3621088"/>
          <p14:tracePt t="43105" x="2633663" y="3621088"/>
          <p14:tracePt t="43107" x="2646363" y="3621088"/>
          <p14:tracePt t="43121" x="2660650" y="3621088"/>
          <p14:tracePt t="43123" x="2674938" y="3621088"/>
          <p14:tracePt t="43135" x="2701925" y="3621088"/>
          <p14:tracePt t="43140" x="2728913" y="3621088"/>
          <p14:tracePt t="43151" x="2755900" y="3621088"/>
          <p14:tracePt t="43156" x="2784475" y="3621088"/>
          <p14:tracePt t="43167" x="2811463" y="3621088"/>
          <p14:tracePt t="43172" x="2838450" y="3621088"/>
          <p14:tracePt t="43184" x="2894013" y="3621088"/>
          <p14:tracePt t="43188" x="2921000" y="3621088"/>
          <p14:tracePt t="43200" x="2962275" y="3621088"/>
          <p14:tracePt t="43204" x="3003550" y="3621088"/>
          <p14:tracePt t="43215" x="3044825" y="3621088"/>
          <p14:tracePt t="43219" x="3098800" y="3621088"/>
          <p14:tracePt t="43231" x="3140075" y="3621088"/>
          <p14:tracePt t="43236" x="3195638" y="3621088"/>
          <p14:tracePt t="43247" x="3236913" y="3621088"/>
          <p14:tracePt t="43251" x="3278188" y="3621088"/>
          <p14:tracePt t="43263" x="3305175" y="3621088"/>
          <p14:tracePt t="43268" x="3319463" y="3621088"/>
          <p14:tracePt t="43279" x="3346450" y="3606800"/>
          <p14:tracePt t="43295" x="3360738" y="3606800"/>
          <p14:tracePt t="43300" x="3387725" y="3606800"/>
          <p14:tracePt t="43311" x="3387725" y="3594100"/>
          <p14:tracePt t="43315" x="3414713" y="3594100"/>
          <p14:tracePt t="43327" x="3441700" y="3594100"/>
          <p14:tracePt t="43331" x="3524250" y="3579813"/>
          <p14:tracePt t="43343" x="3592513" y="3565525"/>
          <p14:tracePt t="43347" x="3662363" y="3552825"/>
          <p14:tracePt t="43359" x="3716338" y="3552825"/>
          <p14:tracePt t="43363" x="3771900" y="3552825"/>
          <p14:tracePt t="43375" x="3813175" y="3552825"/>
          <p14:tracePt t="43379" x="3840163" y="3552825"/>
          <p14:tracePt t="43391" x="3840163" y="3538538"/>
          <p14:tracePt t="43395" x="3854450" y="3538538"/>
          <p14:tracePt t="43411" x="3867150" y="3524250"/>
          <p14:tracePt t="43456" x="3881438" y="3524250"/>
          <p14:tracePt t="44058" x="3894138" y="3524250"/>
          <p14:tracePt t="44076" x="3922713" y="3524250"/>
          <p14:tracePt t="44081" x="3935413" y="3524250"/>
          <p14:tracePt t="44090" x="3963988" y="3511550"/>
          <p14:tracePt t="44092" x="4005263" y="3511550"/>
          <p14:tracePt t="44106" x="4044950" y="3511550"/>
          <p14:tracePt t="44109" x="4073525" y="3511550"/>
          <p14:tracePt t="44684" x="4086225" y="3497263"/>
          <p14:tracePt t="44700" x="4100513" y="3497263"/>
          <p14:tracePt t="44707" x="4114800" y="3497263"/>
          <p14:tracePt t="44714" x="4127500" y="3484563"/>
          <p14:tracePt t="44718" x="4141788" y="3470275"/>
          <p14:tracePt t="44729" x="4156075" y="3470275"/>
          <p14:tracePt t="44733" x="4156075" y="3455988"/>
          <p14:tracePt t="44745" x="4168775" y="3443288"/>
          <p14:tracePt t="44749" x="4183063" y="3443288"/>
          <p14:tracePt t="44761" x="4210050" y="3443288"/>
          <p14:tracePt t="44765" x="4237038" y="3429000"/>
          <p14:tracePt t="44777" x="4278313" y="3429000"/>
          <p14:tracePt t="44781" x="4319588" y="3414713"/>
          <p14:tracePt t="44793" x="4360863" y="3414713"/>
          <p14:tracePt t="44797" x="4387850" y="3414713"/>
          <p14:tracePt t="44873" x="4387850" y="3402013"/>
          <p14:tracePt t="44889" x="4387850" y="3387725"/>
          <p14:tracePt t="44909" x="4402138" y="3373438"/>
          <p14:tracePt t="45915" x="4387850" y="3360738"/>
          <p14:tracePt t="45921" x="4375150" y="3360738"/>
          <p14:tracePt t="45931" x="4348163" y="3360738"/>
          <p14:tracePt t="45938" x="4306888" y="3360738"/>
          <p14:tracePt t="45947" x="4251325" y="3360738"/>
          <p14:tracePt t="45954" x="4224338" y="3360738"/>
          <p14:tracePt t="45963" x="4183063" y="3360738"/>
          <p14:tracePt t="47792" x="4197350" y="3346450"/>
          <p14:tracePt t="47810" x="4210050" y="3346450"/>
          <p14:tracePt t="47825" x="4210050" y="3333750"/>
          <p14:tracePt t="47855" x="4224338" y="3333750"/>
          <p14:tracePt t="47859" x="4224338" y="3319463"/>
          <p14:tracePt t="47872" x="4237038" y="3305175"/>
          <p14:tracePt t="47877" x="4251325" y="3305175"/>
          <p14:tracePt t="47889" x="4265613" y="3292475"/>
          <p14:tracePt t="47893" x="4265613" y="3278188"/>
          <p14:tracePt t="47906" x="4278313" y="3263900"/>
          <p14:tracePt t="47920" x="4278313" y="3251200"/>
          <p14:tracePt t="48432" x="4265613" y="3251200"/>
          <p14:tracePt t="48466" x="4251325" y="3251200"/>
          <p14:tracePt t="48486" x="4237038" y="3251200"/>
          <p14:tracePt t="48500" x="4237038" y="3263900"/>
          <p14:tracePt t="48530" x="4224338" y="3263900"/>
          <p14:tracePt t="48703" x="4210050" y="3263900"/>
          <p14:tracePt t="48735" x="4197350" y="3263900"/>
          <p14:tracePt t="49258" x="4197350" y="3278188"/>
          <p14:tracePt t="49274" x="4197350" y="3292475"/>
          <p14:tracePt t="49297" x="4210050" y="3305175"/>
          <p14:tracePt t="49578" x="4210050" y="3292475"/>
          <p14:tracePt t="49807" x="4197350" y="3292475"/>
          <p14:tracePt t="49838" x="4183063" y="3292475"/>
          <p14:tracePt t="49919" x="4168775" y="3305175"/>
          <p14:tracePt t="49936" x="4156075" y="3319463"/>
          <p14:tracePt t="49948" x="4156075" y="3333750"/>
          <p14:tracePt t="49955" x="4141788" y="3346450"/>
          <p14:tracePt t="49966" x="4127500" y="3373438"/>
          <p14:tracePt t="49979" x="4127500" y="3402013"/>
          <p14:tracePt t="49984" x="4114800" y="3414713"/>
          <p14:tracePt t="49994" x="4114800" y="3429000"/>
          <p14:tracePt t="49997" x="4114800" y="3443288"/>
          <p14:tracePt t="50059" x="4100513" y="3443288"/>
          <p14:tracePt t="50077" x="4086225" y="3443288"/>
          <p14:tracePt t="50089" x="4059238" y="3429000"/>
          <p14:tracePt t="50095" x="4017963" y="3414713"/>
          <p14:tracePt t="50107" x="3976688" y="3402013"/>
          <p14:tracePt t="50113" x="3935413" y="3387725"/>
          <p14:tracePt t="50121" x="3894138" y="3373438"/>
          <p14:tracePt t="50127" x="3867150" y="3360738"/>
          <p14:tracePt t="50137" x="3813175" y="3346450"/>
          <p14:tracePt t="50143" x="3771900" y="3346450"/>
          <p14:tracePt t="50156" x="3730625" y="3346450"/>
          <p14:tracePt t="50161" x="3689350" y="3346450"/>
          <p14:tracePt t="50171" x="3648075" y="3346450"/>
          <p14:tracePt t="50177" x="3621088" y="3346450"/>
          <p14:tracePt t="50187" x="3592513" y="3346450"/>
          <p14:tracePt t="50192" x="3579813" y="3346450"/>
          <p14:tracePt t="50204" x="3538538" y="3346450"/>
          <p14:tracePt t="50207" x="3511550" y="3346450"/>
          <p14:tracePt t="50217" x="3482975" y="3346450"/>
          <p14:tracePt t="50221" x="3455988" y="3346450"/>
          <p14:tracePt t="50235" x="3414713" y="3346450"/>
          <p14:tracePt t="50240" x="3346450" y="3319463"/>
          <p14:tracePt t="50251" x="3263900" y="3292475"/>
          <p14:tracePt t="50257" x="3181350" y="3263900"/>
          <p14:tracePt t="50265" x="3127375" y="3251200"/>
          <p14:tracePt t="50269" x="3071813" y="3236913"/>
          <p14:tracePt t="50284" x="3030538" y="3222625"/>
          <p14:tracePt t="50287" x="3003550" y="3222625"/>
          <p14:tracePt t="50303" x="2989263" y="3222625"/>
          <p14:tracePt t="50315" x="2976563" y="3222625"/>
          <p14:tracePt t="50319" x="2962275" y="3222625"/>
          <p14:tracePt t="50331" x="2947988" y="3222625"/>
          <p14:tracePt t="50334" x="2935288" y="3222625"/>
          <p14:tracePt t="50345" x="2906713" y="3222625"/>
          <p14:tracePt t="50349" x="2879725" y="3222625"/>
          <p14:tracePt t="50363" x="2838450" y="3222625"/>
          <p14:tracePt t="50367" x="2811463" y="3222625"/>
          <p14:tracePt t="50377" x="2755900" y="3222625"/>
          <p14:tracePt t="50381" x="2701925" y="3222625"/>
          <p14:tracePt t="50394" x="2646363" y="3222625"/>
          <p14:tracePt t="50397" x="2592388" y="3222625"/>
          <p14:tracePt t="50410" x="2536825" y="3222625"/>
          <p14:tracePt t="50413" x="2495550" y="3222625"/>
          <p14:tracePt t="50427" x="2454275" y="3222625"/>
          <p14:tracePt t="50429" x="2386013" y="3222625"/>
          <p14:tracePt t="50443" x="2317750" y="3222625"/>
          <p14:tracePt t="50444" x="2208213" y="3222625"/>
          <p14:tracePt t="50456" x="2125663" y="3209925"/>
          <p14:tracePt t="50461" x="2057400" y="3195638"/>
          <p14:tracePt t="50477" x="1989138" y="3181350"/>
          <p14:tracePt t="50479" x="1933575" y="3168650"/>
          <p14:tracePt t="50493" x="1906588" y="3168650"/>
          <p14:tracePt t="50495" x="1892300" y="3168650"/>
          <p14:tracePt t="50588" x="1879600" y="3168650"/>
          <p14:tracePt t="50592" x="1851025" y="3154363"/>
          <p14:tracePt t="50604" x="1809750" y="3154363"/>
          <p14:tracePt t="50609" x="1768475" y="3154363"/>
          <p14:tracePt t="50620" x="1728788" y="3154363"/>
          <p14:tracePt t="50625" x="1687513" y="3154363"/>
          <p14:tracePt t="50636" x="1646238" y="3141663"/>
          <p14:tracePt t="50642" x="1631950" y="3141663"/>
          <p14:tracePt t="50796" x="1631950" y="3127375"/>
          <p14:tracePt t="50814" x="1617663" y="3127375"/>
          <p14:tracePt t="50820" x="1604963" y="3113088"/>
          <p14:tracePt t="50834" x="1604963" y="3100388"/>
          <p14:tracePt t="50847" x="1576388" y="3086100"/>
          <p14:tracePt t="50862" x="1563688" y="3086100"/>
          <p14:tracePt t="50867" x="1549400" y="3086100"/>
          <p14:tracePt t="50882" x="1549400" y="3071813"/>
          <p14:tracePt t="50960" x="1536700" y="3071813"/>
          <p14:tracePt t="50992" x="1522413" y="3071813"/>
          <p14:tracePt t="51009" x="1508125" y="3071813"/>
          <p14:tracePt t="51168" x="1522413" y="3071813"/>
          <p14:tracePt t="51180" x="1549400" y="3071813"/>
          <p14:tracePt t="51185" x="1576388" y="3071813"/>
          <p14:tracePt t="51198" x="1617663" y="3071813"/>
          <p14:tracePt t="51201" x="1646238" y="3071813"/>
          <p14:tracePt t="51214" x="1687513" y="3071813"/>
          <p14:tracePt t="51218" x="1714500" y="3071813"/>
          <p14:tracePt t="51229" x="1728788" y="3071813"/>
          <p14:tracePt t="51245" x="1741488" y="3071813"/>
          <p14:tracePt t="51261" x="1755775" y="3071813"/>
          <p14:tracePt t="51264" x="1768475" y="3071813"/>
          <p14:tracePt t="51275" x="1809750" y="3071813"/>
          <p14:tracePt t="51281" x="1838325" y="3071813"/>
          <p14:tracePt t="51292" x="1879600" y="3071813"/>
          <p14:tracePt t="51298" x="1933575" y="3071813"/>
          <p14:tracePt t="51308" x="1974850" y="3071813"/>
          <p14:tracePt t="51312" x="2043113" y="3071813"/>
          <p14:tracePt t="51324" x="2084388" y="3071813"/>
          <p14:tracePt t="51328" x="2139950" y="3071813"/>
          <p14:tracePt t="51340" x="2193925" y="3086100"/>
          <p14:tracePt t="51345" x="2249488" y="3100388"/>
          <p14:tracePt t="51355" x="2290763" y="3113088"/>
          <p14:tracePt t="51361" x="2344738" y="3127375"/>
          <p14:tracePt t="51371" x="2413000" y="3141663"/>
          <p14:tracePt t="51376" x="2468563" y="3154363"/>
          <p14:tracePt t="51387" x="2536825" y="3168650"/>
          <p14:tracePt t="51393" x="2605088" y="3168650"/>
          <p14:tracePt t="51403" x="2674938" y="3181350"/>
          <p14:tracePt t="51407" x="2755900" y="3181350"/>
          <p14:tracePt t="51419" x="2825750" y="3181350"/>
          <p14:tracePt t="51424" x="2879725" y="3181350"/>
          <p14:tracePt t="51437" x="2921000" y="3181350"/>
          <p14:tracePt t="51451" x="2935288" y="3181350"/>
          <p14:tracePt t="51469" x="2962275" y="3181350"/>
          <p14:tracePt t="51474" x="2976563" y="3181350"/>
          <p14:tracePt t="51485" x="3003550" y="3181350"/>
          <p14:tracePt t="51491" x="3071813" y="3195638"/>
          <p14:tracePt t="51499" x="3140075" y="3222625"/>
          <p14:tracePt t="51503" x="3222625" y="3251200"/>
          <p14:tracePt t="51517" x="3305175" y="3278188"/>
          <p14:tracePt t="51521" x="3373438" y="3305175"/>
          <p14:tracePt t="51531" x="3429000" y="3333750"/>
          <p14:tracePt t="51535" x="3470275" y="3360738"/>
          <p14:tracePt t="51551" x="3482975" y="3360738"/>
          <p14:tracePt t="51613" x="3482975" y="3373438"/>
          <p14:tracePt t="51628" x="3497263" y="3373438"/>
          <p14:tracePt t="51630" x="3511550" y="3387725"/>
          <p14:tracePt t="51644" x="3524250" y="3402013"/>
          <p14:tracePt t="51646" x="3551238" y="3414713"/>
          <p14:tracePt t="51661" x="3565525" y="3443288"/>
          <p14:tracePt t="51662" x="3592513" y="3455988"/>
          <p14:tracePt t="51675" x="3606800" y="3484563"/>
          <p14:tracePt t="51679" x="3621088" y="3497263"/>
          <p14:tracePt t="51694" x="3633788" y="3511550"/>
          <p14:tracePt t="51697" x="3648075" y="3524250"/>
          <p14:tracePt t="51806" x="3633788" y="3538538"/>
          <p14:tracePt t="51819" x="3621088" y="3538538"/>
          <p14:tracePt t="51824" x="3592513" y="3538538"/>
          <p14:tracePt t="51837" x="3551238" y="3552825"/>
          <p14:tracePt t="51840" x="3511550" y="3565525"/>
          <p14:tracePt t="51851" x="3441700" y="3579813"/>
          <p14:tracePt t="51855" x="3360738" y="3594100"/>
          <p14:tracePt t="51867" x="3263900" y="3621088"/>
          <p14:tracePt t="51871" x="3113088" y="3635375"/>
          <p14:tracePt t="51883" x="3017838" y="3635375"/>
          <p14:tracePt t="51887" x="2906713" y="3648075"/>
          <p14:tracePt t="51901" x="2797175" y="3648075"/>
          <p14:tracePt t="51905" x="2728913" y="3648075"/>
          <p14:tracePt t="51917" x="2660650" y="3648075"/>
          <p14:tracePt t="51921" x="2619375" y="3648075"/>
          <p14:tracePt t="51930" x="2578100" y="3648075"/>
          <p14:tracePt t="51935" x="2551113" y="3648075"/>
          <p14:tracePt t="51949" x="2509838" y="3648075"/>
          <p14:tracePt t="51953" x="2441575" y="3648075"/>
          <p14:tracePt t="51965" x="2386013" y="3648075"/>
          <p14:tracePt t="51969" x="2317750" y="3662363"/>
          <p14:tracePt t="51981" x="2235200" y="3662363"/>
          <p14:tracePt t="51985" x="2166938" y="3676650"/>
          <p14:tracePt t="51998" x="2084388" y="3676650"/>
          <p14:tracePt t="52001" x="2001838" y="3676650"/>
          <p14:tracePt t="52014" x="1947863" y="3676650"/>
          <p14:tracePt t="52017" x="1906588" y="3676650"/>
          <p14:tracePt t="52031" x="1879600" y="3676650"/>
          <p14:tracePt t="52047" x="1865313" y="3676650"/>
          <p14:tracePt t="52049" x="1851025" y="3676650"/>
          <p14:tracePt t="52063" x="1809750" y="3676650"/>
          <p14:tracePt t="52065" x="1768475" y="3676650"/>
          <p14:tracePt t="52078" x="1700213" y="3662363"/>
          <p14:tracePt t="52080" x="1631950" y="3648075"/>
          <p14:tracePt t="52094" x="1549400" y="3648075"/>
          <p14:tracePt t="52097" x="1481138" y="3635375"/>
          <p14:tracePt t="52110" x="1398588" y="3621088"/>
          <p14:tracePt t="52113" x="1316038" y="3621088"/>
          <p14:tracePt t="52124" x="1274763" y="3606800"/>
          <p14:tracePt t="52225" x="1274763" y="3594100"/>
          <p14:tracePt t="52240" x="1274763" y="3579813"/>
          <p14:tracePt t="52253" x="1289050" y="3579813"/>
          <p14:tracePt t="52269" x="1303338" y="3565525"/>
          <p14:tracePt t="52733" x="1316038" y="3565525"/>
          <p14:tracePt t="52754" x="1330325" y="3565525"/>
          <p14:tracePt t="52766" x="1344613" y="3565525"/>
          <p14:tracePt t="52770" x="1357313" y="3565525"/>
          <p14:tracePt t="52784" x="1371600" y="3565525"/>
          <p14:tracePt t="52786" x="1398588" y="3565525"/>
          <p14:tracePt t="52797" x="1412875" y="3565525"/>
          <p14:tracePt t="52801" x="1425575" y="3565525"/>
          <p14:tracePt t="52814" x="1466850" y="3565525"/>
          <p14:tracePt t="52817" x="1495425" y="3565525"/>
          <p14:tracePt t="52831" x="1508125" y="3565525"/>
          <p14:tracePt t="52833" x="1549400" y="3565525"/>
          <p14:tracePt t="52846" x="1563688" y="3565525"/>
          <p14:tracePt t="52849" x="1590675" y="3552825"/>
          <p14:tracePt t="52862" x="1604963" y="3552825"/>
          <p14:tracePt t="52865" x="1617663" y="3552825"/>
          <p14:tracePt t="52879" x="1631950" y="3552825"/>
          <p14:tracePt t="52897" x="1646238" y="3552825"/>
          <p14:tracePt t="52908" x="1658938" y="3552825"/>
          <p14:tracePt t="52913" x="1673225" y="3552825"/>
          <p14:tracePt t="52925" x="1687513" y="3552825"/>
          <p14:tracePt t="52929" x="1700213" y="3552825"/>
          <p14:tracePt t="52942" x="1728788" y="3552825"/>
          <p14:tracePt t="52946" x="1755775" y="3552825"/>
          <p14:tracePt t="52958" x="1782763" y="3565525"/>
          <p14:tracePt t="52963" x="1809750" y="3565525"/>
          <p14:tracePt t="52973" x="1838325" y="3565525"/>
          <p14:tracePt t="52978" x="1865313" y="3565525"/>
          <p14:tracePt t="52992" x="1919288" y="3565525"/>
          <p14:tracePt t="52996" x="1974850" y="3565525"/>
          <p14:tracePt t="53008" x="2043113" y="3565525"/>
          <p14:tracePt t="53013" x="2111375" y="3565525"/>
          <p14:tracePt t="53023" x="2181225" y="3565525"/>
          <p14:tracePt t="53029" x="2249488" y="3565525"/>
          <p14:tracePt t="53039" x="2290763" y="3565525"/>
          <p14:tracePt t="53045" x="2317750" y="3565525"/>
          <p14:tracePt t="53052" x="2344738" y="3565525"/>
          <p14:tracePt t="53057" x="2359025" y="3565525"/>
          <p14:tracePt t="53075" x="2373313" y="3565525"/>
          <p14:tracePt t="53089" x="2386013" y="3565525"/>
          <p14:tracePt t="53101" x="2400300" y="3565525"/>
          <p14:tracePt t="53105" x="2427288" y="3565525"/>
          <p14:tracePt t="53119" x="2441575" y="3565525"/>
          <p14:tracePt t="53123" x="2454275" y="3565525"/>
          <p14:tracePt t="53135" x="2482850" y="3565525"/>
          <p14:tracePt t="53139" x="2524125" y="3565525"/>
          <p14:tracePt t="53151" x="2551113" y="3565525"/>
          <p14:tracePt t="53155" x="2592388" y="3552825"/>
          <p14:tracePt t="53167" x="2633663" y="3552825"/>
          <p14:tracePt t="53171" x="2687638" y="3538538"/>
          <p14:tracePt t="53181" x="2755900" y="3524250"/>
          <p14:tracePt t="53185" x="2825750" y="3524250"/>
          <p14:tracePt t="53197" x="2894013" y="3524250"/>
          <p14:tracePt t="53201" x="2962275" y="3511550"/>
          <p14:tracePt t="53213" x="3017838" y="3497263"/>
          <p14:tracePt t="53217" x="3057525" y="3484563"/>
          <p14:tracePt t="53230" x="3098800" y="3484563"/>
          <p14:tracePt t="53233" x="3154363" y="3484563"/>
          <p14:tracePt t="53247" x="3181350" y="3484563"/>
          <p14:tracePt t="53251" x="3209925" y="3484563"/>
          <p14:tracePt t="53262" x="3236913" y="3470275"/>
          <p14:tracePt t="53265" x="3249613" y="3470275"/>
          <p14:tracePt t="53279" x="3278188" y="3470275"/>
          <p14:tracePt t="53283" x="3290888" y="3470275"/>
          <p14:tracePt t="53296" x="3332163" y="3455988"/>
          <p14:tracePt t="53299" x="3360738" y="3455988"/>
          <p14:tracePt t="53312" x="3414713" y="3443288"/>
          <p14:tracePt t="53314" x="3441700" y="3443288"/>
          <p14:tracePt t="53329" x="3497263" y="3443288"/>
          <p14:tracePt t="53330" x="3524250" y="3443288"/>
          <p14:tracePt t="53344" x="3565525" y="3429000"/>
          <p14:tracePt t="53347" x="3592513" y="3429000"/>
          <p14:tracePt t="53356" x="3621088" y="3429000"/>
          <p14:tracePt t="53364" x="3633788" y="3429000"/>
          <p14:tracePt t="53436" x="3648075" y="3429000"/>
          <p14:tracePt t="53455" x="3648075" y="3414713"/>
          <p14:tracePt t="53459" x="3662363" y="3414713"/>
          <p14:tracePt t="53468" x="3675063" y="3414713"/>
          <p14:tracePt t="53486" x="3689350" y="3414713"/>
          <p14:tracePt t="53493" x="3703638" y="3414713"/>
          <p14:tracePt t="53507" x="3716338" y="3402013"/>
          <p14:tracePt t="53550" x="3730625" y="3402013"/>
          <p14:tracePt t="60676" x="3743325" y="3402013"/>
          <p14:tracePt t="61502" x="3730625" y="3402013"/>
          <p14:tracePt t="61530" x="3716338" y="3402013"/>
          <p14:tracePt t="61536" x="3716338" y="3414713"/>
          <p14:tracePt t="61552" x="3703638" y="3443288"/>
          <p14:tracePt t="61563" x="3689350" y="3455988"/>
          <p14:tracePt t="61577" x="3675063" y="3470275"/>
          <p14:tracePt t="61583" x="3662363" y="3470275"/>
          <p14:tracePt t="61594" x="3662363" y="3484563"/>
          <p14:tracePt t="61598" x="3648075" y="3484563"/>
          <p14:tracePt t="61609" x="3633788" y="3484563"/>
          <p14:tracePt t="61624" x="3621088" y="3484563"/>
          <p14:tracePt t="61629" x="3606800" y="3484563"/>
          <p14:tracePt t="61641" x="3579813" y="3484563"/>
          <p14:tracePt t="61657" x="3551238" y="3484563"/>
          <p14:tracePt t="61660" x="3524250" y="3497263"/>
          <p14:tracePt t="61673" x="3511550" y="3497263"/>
          <p14:tracePt t="61676" x="3497263" y="3497263"/>
          <p14:tracePt t="61688" x="3482975" y="3497263"/>
          <p14:tracePt t="61692" x="3455988" y="3497263"/>
          <p14:tracePt t="61704" x="3441700" y="3497263"/>
          <p14:tracePt t="61709" x="3429000" y="3497263"/>
          <p14:tracePt t="61725" x="3414713" y="3497263"/>
          <p14:tracePt t="61741" x="3387725" y="3511550"/>
          <p14:tracePt t="61753" x="3373438" y="3511550"/>
          <p14:tracePt t="61757" x="3346450" y="3511550"/>
          <p14:tracePt t="61770" x="3332163" y="3511550"/>
          <p14:tracePt t="61773" x="3319463" y="3511550"/>
          <p14:tracePt t="61786" x="3305175" y="3511550"/>
          <p14:tracePt t="61789" x="3290888" y="3511550"/>
          <p14:tracePt t="61803" x="3278188" y="3511550"/>
          <p14:tracePt t="61818" x="3263900" y="3511550"/>
          <p14:tracePt t="61821" x="3222625" y="3511550"/>
          <p14:tracePt t="61832" x="3195638" y="3511550"/>
          <p14:tracePt t="61837" x="3168650" y="3511550"/>
          <p14:tracePt t="61849" x="3140075" y="3511550"/>
          <p14:tracePt t="61854" x="3113088" y="3511550"/>
          <p14:tracePt t="61866" x="3086100" y="3511550"/>
          <p14:tracePt t="61870" x="3044825" y="3511550"/>
          <p14:tracePt t="61881" x="2989263" y="3511550"/>
          <p14:tracePt t="61886" x="2935288" y="3511550"/>
          <p14:tracePt t="61897" x="2879725" y="3511550"/>
          <p14:tracePt t="61903" x="2825750" y="3511550"/>
          <p14:tracePt t="61913" x="2755900" y="3511550"/>
          <p14:tracePt t="61919" x="2701925" y="3511550"/>
          <p14:tracePt t="61929" x="2646363" y="3497263"/>
          <p14:tracePt t="61932" x="2578100" y="3484563"/>
          <p14:tracePt t="61945" x="2509838" y="3470275"/>
          <p14:tracePt t="61950" x="2441575" y="3470275"/>
          <p14:tracePt t="61961" x="2386013" y="3455988"/>
          <p14:tracePt t="61966" x="2344738" y="3443288"/>
          <p14:tracePt t="61977" x="2303463" y="3429000"/>
          <p14:tracePt t="61997" x="2290763" y="3429000"/>
          <p14:tracePt t="62013" x="2262188" y="3429000"/>
          <p14:tracePt t="62025" x="2249488" y="3414713"/>
          <p14:tracePt t="62029" x="2208213" y="3414713"/>
          <p14:tracePt t="62041" x="2181225" y="3414713"/>
          <p14:tracePt t="62045" x="2139950" y="3414713"/>
          <p14:tracePt t="62057" x="2098675" y="3414713"/>
          <p14:tracePt t="62061" x="2043113" y="3414713"/>
          <p14:tracePt t="62073" x="1974850" y="3414713"/>
          <p14:tracePt t="62077" x="1933575" y="3414713"/>
          <p14:tracePt t="62089" x="1865313" y="3414713"/>
          <p14:tracePt t="62093" x="1824038" y="3414713"/>
          <p14:tracePt t="62106" x="1782763" y="3414713"/>
          <p14:tracePt t="62109" x="1768475" y="3414713"/>
          <p14:tracePt t="62122" x="1755775" y="3414713"/>
          <p14:tracePt t="62185" x="1714500" y="3414713"/>
          <p14:tracePt t="62188" x="1673225" y="3414713"/>
          <p14:tracePt t="62203" x="1604963" y="3414713"/>
          <p14:tracePt t="62205" x="1549400" y="3414713"/>
          <p14:tracePt t="62218" x="1481138" y="3414713"/>
          <p14:tracePt t="62221" x="1412875" y="3414713"/>
          <p14:tracePt t="62232" x="1344613" y="3414713"/>
          <p14:tracePt t="62237" x="1303338" y="3414713"/>
          <p14:tracePt t="62249" x="1274763" y="3414713"/>
          <p14:tracePt t="62254" x="1262063" y="3414713"/>
          <p14:tracePt t="62411" x="1274763" y="3414713"/>
          <p14:tracePt t="62416" x="1289050" y="3414713"/>
          <p14:tracePt t="62428" x="1316038" y="3429000"/>
          <p14:tracePt t="62431" x="1357313" y="3443288"/>
          <p14:tracePt t="62443" x="1385888" y="3455988"/>
          <p14:tracePt t="62446" x="1439863" y="3470275"/>
          <p14:tracePt t="62459" x="1508125" y="3470275"/>
          <p14:tracePt t="62462" x="1563688" y="3484563"/>
          <p14:tracePt t="62474" x="1646238" y="3497263"/>
          <p14:tracePt t="62477" x="1741488" y="3511550"/>
          <p14:tracePt t="62491" x="1851025" y="3524250"/>
          <p14:tracePt t="62502" x="1919288" y="3524250"/>
          <p14:tracePt t="62507" x="2016125" y="3538538"/>
          <p14:tracePt t="62511" x="2084388" y="3538538"/>
          <p14:tracePt t="62524" x="2139950" y="3538538"/>
          <p14:tracePt t="62527" x="2181225" y="3538538"/>
          <p14:tracePt t="62543" x="2193925" y="3538538"/>
          <p14:tracePt t="62557" x="2208213" y="3538538"/>
          <p14:tracePt t="62570" x="2222500" y="3538538"/>
          <p14:tracePt t="62573" x="2235200" y="3524250"/>
          <p14:tracePt t="62587" x="2276475" y="3524250"/>
          <p14:tracePt t="62591" x="2332038" y="3511550"/>
          <p14:tracePt t="62602" x="2413000" y="3511550"/>
          <p14:tracePt t="62605" x="2482850" y="3511550"/>
          <p14:tracePt t="62620" x="2578100" y="3497263"/>
          <p14:tracePt t="62623" x="2660650" y="3497263"/>
          <p14:tracePt t="62637" x="2728913" y="3497263"/>
          <p14:tracePt t="62639" x="2811463" y="3484563"/>
          <p14:tracePt t="62649" x="2852738" y="3484563"/>
          <p14:tracePt t="62654" x="2879725" y="3470275"/>
          <p14:tracePt t="62668" x="2906713" y="3470275"/>
          <p14:tracePt t="62671" x="2921000" y="3470275"/>
          <p14:tracePt t="62681" x="2935288" y="3470275"/>
          <p14:tracePt t="62687" x="2962275" y="3455988"/>
          <p14:tracePt t="62700" x="2989263" y="3455988"/>
          <p14:tracePt t="62704" x="3030538" y="3443288"/>
          <p14:tracePt t="62713" x="3098800" y="3429000"/>
          <p14:tracePt t="62719" x="3168650" y="3429000"/>
          <p14:tracePt t="62729" x="3249613" y="3414713"/>
          <p14:tracePt t="62733" x="3360738" y="3402013"/>
          <p14:tracePt t="62747" x="3470275" y="3402013"/>
          <p14:tracePt t="62752" x="3538538" y="3387725"/>
          <p14:tracePt t="62762" x="3606800" y="3387725"/>
          <p14:tracePt t="62766" x="3675063" y="3387725"/>
          <p14:tracePt t="62779" x="3716338" y="3373438"/>
          <p14:tracePt t="62784" x="3757613" y="3373438"/>
          <p14:tracePt t="62795" x="3784600" y="3373438"/>
          <p14:tracePt t="62800" x="3813175" y="3360738"/>
          <p14:tracePt t="62811" x="3840163" y="3360738"/>
          <p14:tracePt t="62815" x="3854450" y="3360738"/>
          <p14:tracePt t="62827" x="3881438" y="3360738"/>
          <p14:tracePt t="62831" x="3908425" y="3346450"/>
          <p14:tracePt t="62843" x="3935413" y="3346450"/>
          <p14:tracePt t="62847" x="3976688" y="3333750"/>
          <p14:tracePt t="62859" x="4017963" y="3333750"/>
          <p14:tracePt t="62863" x="4073525" y="3319463"/>
          <p14:tracePt t="62875" x="4114800" y="3305175"/>
          <p14:tracePt t="62878" x="4168775" y="3305175"/>
          <p14:tracePt t="62891" x="4210050" y="3292475"/>
          <p14:tracePt t="62895" x="4251325" y="3278188"/>
          <p14:tracePt t="62907" x="4292600" y="3278188"/>
          <p14:tracePt t="62911" x="4319588" y="3278188"/>
          <p14:tracePt t="62923" x="4333875" y="3263900"/>
          <p14:tracePt t="62927" x="4348163" y="3263900"/>
          <p14:tracePt t="62939" x="4360863" y="3263900"/>
          <p14:tracePt t="62943" x="4375150" y="3251200"/>
          <p14:tracePt t="62954" x="4402138" y="3251200"/>
          <p14:tracePt t="62959" x="4416425" y="3222625"/>
          <p14:tracePt t="62971" x="4484688" y="3209925"/>
          <p14:tracePt t="62974" x="4552950" y="3181350"/>
          <p14:tracePt t="62987" x="4621213" y="3154363"/>
          <p14:tracePt t="62991" x="4691063" y="3127375"/>
          <p14:tracePt t="63004" x="4745038" y="3113088"/>
          <p14:tracePt t="63007" x="4800600" y="3086100"/>
          <p14:tracePt t="63020" x="4841875" y="3071813"/>
          <p14:tracePt t="63023" x="4881563" y="3044825"/>
          <p14:tracePt t="63039" x="4895850" y="3030538"/>
          <p14:tracePt t="63052" x="4895850" y="3017838"/>
          <p14:tracePt t="63055" x="4910138" y="3003550"/>
          <p14:tracePt t="63071" x="4922838" y="2990850"/>
          <p14:tracePt t="63084" x="4937125" y="2962275"/>
          <p14:tracePt t="63088" x="4951413" y="2949575"/>
          <p14:tracePt t="63101" x="4951413" y="2935288"/>
          <p14:tracePt t="63104" x="4964113" y="2908300"/>
          <p14:tracePt t="63115" x="4964113" y="2879725"/>
          <p14:tracePt t="63121" x="4964113" y="2852738"/>
          <p14:tracePt t="63131" x="4964113" y="2811463"/>
          <p14:tracePt t="63137" x="4964113" y="2784475"/>
          <p14:tracePt t="63147" x="4964113" y="2757488"/>
          <p14:tracePt t="63152" x="4964113" y="2743200"/>
          <p14:tracePt t="63163" x="4964113" y="2716213"/>
          <p14:tracePt t="63167" x="4951413" y="2687638"/>
          <p14:tracePt t="63179" x="4910138" y="2647950"/>
          <p14:tracePt t="63184" x="4881563" y="2619375"/>
          <p14:tracePt t="63194" x="4841875" y="2592388"/>
          <p14:tracePt t="63200" x="4800600" y="2565400"/>
          <p14:tracePt t="63211" x="4772025" y="2551113"/>
          <p14:tracePt t="63215" x="4730750" y="2524125"/>
          <p14:tracePt t="63227" x="4691063" y="2509838"/>
          <p14:tracePt t="63231" x="4662488" y="2495550"/>
          <p14:tracePt t="63243" x="4635500" y="2482850"/>
          <p14:tracePt t="63246" x="4594225" y="2482850"/>
          <p14:tracePt t="63259" x="4567238" y="2468563"/>
          <p14:tracePt t="63263" x="4511675" y="2455863"/>
          <p14:tracePt t="63275" x="4484688" y="2455863"/>
          <p14:tracePt t="63278" x="4429125" y="2441575"/>
          <p14:tracePt t="63291" x="4387850" y="2441575"/>
          <p14:tracePt t="63295" x="4333875" y="2427288"/>
          <p14:tracePt t="63307" x="4278313" y="2427288"/>
          <p14:tracePt t="63311" x="4237038" y="2414588"/>
          <p14:tracePt t="63323" x="4183063" y="2414588"/>
          <p14:tracePt t="63327" x="4127500" y="2414588"/>
          <p14:tracePt t="63339" x="4073525" y="2414588"/>
          <p14:tracePt t="63343" x="4005263" y="2400300"/>
          <p14:tracePt t="63355" x="3949700" y="2400300"/>
          <p14:tracePt t="63359" x="3881438" y="2400300"/>
          <p14:tracePt t="63371" x="3813175" y="2400300"/>
          <p14:tracePt t="63375" x="3757613" y="2400300"/>
          <p14:tracePt t="63388" x="3703638" y="2400300"/>
          <p14:tracePt t="63391" x="3633788" y="2386013"/>
          <p14:tracePt t="63403" x="3592513" y="2386013"/>
          <p14:tracePt t="63409" x="3538538" y="2386013"/>
          <p14:tracePt t="63419" x="3497263" y="2373313"/>
          <p14:tracePt t="63424" x="3455988" y="2373313"/>
          <p14:tracePt t="63436" x="3414713" y="2373313"/>
          <p14:tracePt t="63439" x="3373438" y="2373313"/>
          <p14:tracePt t="63450" x="3332163" y="2373313"/>
          <p14:tracePt t="63455" x="3290888" y="2373313"/>
          <p14:tracePt t="63467" x="3249613" y="2373313"/>
          <p14:tracePt t="63472" x="3209925" y="2373313"/>
          <p14:tracePt t="63485" x="3154363" y="2373313"/>
          <p14:tracePt t="63489" x="3098800" y="2373313"/>
          <p14:tracePt t="63499" x="3044825" y="2373313"/>
          <p14:tracePt t="63503" x="2989263" y="2373313"/>
          <p14:tracePt t="63515" x="2935288" y="2373313"/>
          <p14:tracePt t="63522" x="2867025" y="2359025"/>
          <p14:tracePt t="63531" x="2811463" y="2359025"/>
          <p14:tracePt t="63536" x="2755900" y="2344738"/>
          <p14:tracePt t="63547" x="2687638" y="2344738"/>
          <p14:tracePt t="63550" x="2633663" y="2344738"/>
          <p14:tracePt t="63562" x="2563813" y="2332038"/>
          <p14:tracePt t="63567" x="2482850" y="2332038"/>
          <p14:tracePt t="63579" x="2427288" y="2332038"/>
          <p14:tracePt t="63584" x="2359025" y="2332038"/>
          <p14:tracePt t="63595" x="2303463" y="2332038"/>
          <p14:tracePt t="63599" x="2276475" y="2332038"/>
          <p14:tracePt t="63611" x="2249488" y="2332038"/>
          <p14:tracePt t="63615" x="2235200" y="2332038"/>
          <p14:tracePt t="63627" x="2222500" y="2332038"/>
          <p14:tracePt t="63643" x="2208213" y="2332038"/>
          <p14:tracePt t="63659" x="2181225" y="2332038"/>
          <p14:tracePt t="63663" x="2166938" y="2332038"/>
          <p14:tracePt t="63675" x="2152650" y="2332038"/>
          <p14:tracePt t="63679" x="2125663" y="2332038"/>
          <p14:tracePt t="63691" x="2084388" y="2332038"/>
          <p14:tracePt t="63695" x="2057400" y="2332038"/>
          <p14:tracePt t="63707" x="2001838" y="2332038"/>
          <p14:tracePt t="63711" x="1960563" y="2344738"/>
          <p14:tracePt t="63723" x="1919288" y="2344738"/>
          <p14:tracePt t="63727" x="1879600" y="2359025"/>
          <p14:tracePt t="63739" x="1838325" y="2359025"/>
          <p14:tracePt t="63743" x="1824038" y="2373313"/>
          <p14:tracePt t="63755" x="1797050" y="2373313"/>
          <p14:tracePt t="63777" x="1782763" y="2373313"/>
          <p14:tracePt t="63789" x="1768475" y="2373313"/>
          <p14:tracePt t="63793" x="1741488" y="2386013"/>
          <p14:tracePt t="63806" x="1728788" y="2386013"/>
          <p14:tracePt t="63809" x="1714500" y="2386013"/>
          <p14:tracePt t="63822" x="1687513" y="2386013"/>
          <p14:tracePt t="63825" x="1658938" y="2400300"/>
          <p14:tracePt t="63835" x="1646238" y="2400300"/>
          <p14:tracePt t="63839" x="1631950" y="2400300"/>
          <p14:tracePt t="63851" x="1604963" y="2414588"/>
          <p14:tracePt t="63855" x="1576388" y="2414588"/>
          <p14:tracePt t="63871" x="1536700" y="2427288"/>
          <p14:tracePt t="63873" x="1508125" y="2441575"/>
          <p14:tracePt t="63884" x="1466850" y="2441575"/>
          <p14:tracePt t="63888" x="1439863" y="2455863"/>
          <p14:tracePt t="63899" x="1412875" y="2455863"/>
          <p14:tracePt t="63906" x="1385888" y="2468563"/>
          <p14:tracePt t="63915" x="1357313" y="2482850"/>
          <p14:tracePt t="63921" x="1344613" y="2482850"/>
          <p14:tracePt t="63936" x="1330325" y="2495550"/>
          <p14:tracePt t="63939" x="1316038" y="2495550"/>
          <p14:tracePt t="63949" x="1303338" y="2509838"/>
          <p14:tracePt t="63955" x="1289050" y="2509838"/>
          <p14:tracePt t="63963" x="1274763" y="2524125"/>
          <p14:tracePt t="63967" x="1262063" y="2524125"/>
          <p14:tracePt t="63981" x="1247775" y="2536825"/>
          <p14:tracePt t="63986" x="1247775" y="2551113"/>
          <p14:tracePt t="63995" x="1235075" y="2565400"/>
          <p14:tracePt t="63999" x="1220788" y="2578100"/>
          <p14:tracePt t="64013" x="1206500" y="2592388"/>
          <p14:tracePt t="64018" x="1193800" y="2606675"/>
          <p14:tracePt t="64029" x="1179513" y="2619375"/>
          <p14:tracePt t="64034" x="1179513" y="2633663"/>
          <p14:tracePt t="64045" x="1165225" y="2647950"/>
          <p14:tracePt t="64049" x="1165225" y="2660650"/>
          <p14:tracePt t="64059" x="1152525" y="2674938"/>
          <p14:tracePt t="64077" x="1152525" y="2687638"/>
          <p14:tracePt t="64081" x="1152525" y="2701925"/>
          <p14:tracePt t="64095" x="1152525" y="2716213"/>
          <p14:tracePt t="64107" x="1152525" y="2728913"/>
          <p14:tracePt t="64123" x="1152525" y="2743200"/>
          <p14:tracePt t="64127" x="1152525" y="2757488"/>
          <p14:tracePt t="64145" x="1152525" y="2770188"/>
          <p14:tracePt t="64155" x="1152525" y="2798763"/>
          <p14:tracePt t="64173" x="1152525" y="2825750"/>
          <p14:tracePt t="64189" x="1152525" y="2852738"/>
          <p14:tracePt t="64193" x="1152525" y="2867025"/>
          <p14:tracePt t="64205" x="1152525" y="2879725"/>
          <p14:tracePt t="64209" x="1152525" y="2894013"/>
          <p14:tracePt t="64220" x="1152525" y="2908300"/>
          <p14:tracePt t="64223" x="1165225" y="2935288"/>
          <p14:tracePt t="64239" x="1165225" y="2949575"/>
          <p14:tracePt t="64241" x="1165225" y="2962275"/>
          <p14:tracePt t="64255" x="1179513" y="2962275"/>
          <p14:tracePt t="64257" x="1179513" y="2990850"/>
          <p14:tracePt t="64271" x="1193800" y="3003550"/>
          <p14:tracePt t="64273" x="1193800" y="3017838"/>
          <p14:tracePt t="64285" x="1206500" y="3017838"/>
          <p14:tracePt t="64290" x="1220788" y="3030538"/>
          <p14:tracePt t="64302" x="1220788" y="3044825"/>
          <p14:tracePt t="64306" x="1235075" y="3044825"/>
          <p14:tracePt t="64319" x="1235075" y="3059113"/>
          <p14:tracePt t="64323" x="1247775" y="3071813"/>
          <p14:tracePt t="64333" x="1262063" y="3086100"/>
          <p14:tracePt t="64349" x="1274763" y="3100388"/>
          <p14:tracePt t="64355" x="1289050" y="3113088"/>
          <p14:tracePt t="64365" x="1289050" y="3127375"/>
          <p14:tracePt t="64368" x="1303338" y="3127375"/>
          <p14:tracePt t="64381" x="1316038" y="3141663"/>
          <p14:tracePt t="64385" x="1330325" y="3141663"/>
          <p14:tracePt t="64397" x="1344613" y="3154363"/>
          <p14:tracePt t="64402" x="1357313" y="3168650"/>
          <p14:tracePt t="64413" x="1385888" y="3181350"/>
          <p14:tracePt t="64418" x="1398588" y="3195638"/>
          <p14:tracePt t="64429" x="1412875" y="3195638"/>
          <p14:tracePt t="64433" x="1425575" y="3209925"/>
          <p14:tracePt t="64445" x="1439863" y="3222625"/>
          <p14:tracePt t="64449" x="1466850" y="3236913"/>
          <p14:tracePt t="64461" x="1481138" y="3251200"/>
          <p14:tracePt t="64465" x="1508125" y="3251200"/>
          <p14:tracePt t="64477" x="1522413" y="3263900"/>
          <p14:tracePt t="64485" x="1549400" y="3278188"/>
          <p14:tracePt t="64497" x="1563688" y="3292475"/>
          <p14:tracePt t="64513" x="1590675" y="3305175"/>
          <p14:tracePt t="64529" x="1604963" y="3319463"/>
          <p14:tracePt t="64541" x="1631950" y="3333750"/>
          <p14:tracePt t="64545" x="1631950" y="3346450"/>
          <p14:tracePt t="64556" x="1646238" y="3346450"/>
          <p14:tracePt t="64573" x="1658938" y="3360738"/>
          <p14:tracePt t="64577" x="1658938" y="3373438"/>
          <p14:tracePt t="64593" x="1673225" y="3373438"/>
          <p14:tracePt t="64607" x="1687513" y="3387725"/>
          <p14:tracePt t="64622" x="1700213" y="3402013"/>
          <p14:tracePt t="64639" x="1700213" y="3414713"/>
          <p14:tracePt t="64641" x="1714500" y="3414713"/>
          <p14:tracePt t="64655" x="1741488" y="3429000"/>
          <p14:tracePt t="64657" x="1768475" y="3429000"/>
          <p14:tracePt t="64669" x="1797050" y="3443288"/>
          <p14:tracePt t="64673" x="1838325" y="3455988"/>
          <p14:tracePt t="64685" x="1865313" y="3470275"/>
          <p14:tracePt t="64690" x="1906588" y="3484563"/>
          <p14:tracePt t="64701" x="1947863" y="3484563"/>
          <p14:tracePt t="64706" x="1960563" y="3484563"/>
          <p14:tracePt t="64755" x="1974850" y="3484563"/>
          <p14:tracePt t="64765" x="1989138" y="3484563"/>
          <p14:tracePt t="64771" x="2016125" y="3484563"/>
          <p14:tracePt t="64781" x="2043113" y="3484563"/>
          <p14:tracePt t="64785" x="2098675" y="3484563"/>
          <p14:tracePt t="64797" x="2152650" y="3484563"/>
          <p14:tracePt t="64802" x="2193925" y="3484563"/>
          <p14:tracePt t="64813" x="2235200" y="3484563"/>
          <p14:tracePt t="64818" x="2249488" y="3484563"/>
          <p14:tracePt t="64829" x="2290763" y="3484563"/>
          <p14:tracePt t="64833" x="2317750" y="3484563"/>
          <p14:tracePt t="64845" x="2344738" y="3484563"/>
          <p14:tracePt t="64849" x="2373313" y="3470275"/>
          <p14:tracePt t="64861" x="2400300" y="3470275"/>
          <p14:tracePt t="64865" x="2427288" y="3470275"/>
          <p14:tracePt t="64877" x="2454275" y="3470275"/>
          <p14:tracePt t="64881" x="2468563" y="3470275"/>
          <p14:tracePt t="64893" x="2495550" y="3470275"/>
          <p14:tracePt t="64897" x="2524125" y="3470275"/>
          <p14:tracePt t="64909" x="2563813" y="3470275"/>
          <p14:tracePt t="64913" x="2605088" y="3470275"/>
          <p14:tracePt t="64925" x="2646363" y="3470275"/>
          <p14:tracePt t="64929" x="2687638" y="3470275"/>
          <p14:tracePt t="64941" x="2701925" y="3470275"/>
          <p14:tracePt t="64945" x="2716213" y="3470275"/>
          <p14:tracePt t="64957" x="2728913" y="3470275"/>
          <p14:tracePt t="64973" x="2743200" y="3470275"/>
          <p14:tracePt t="64977" x="2755900" y="3470275"/>
          <p14:tracePt t="64993" x="2770188" y="3470275"/>
          <p14:tracePt t="65006" x="2784475" y="3470275"/>
          <p14:tracePt t="65009" x="2825750" y="3470275"/>
          <p14:tracePt t="65022" x="2867025" y="3470275"/>
          <p14:tracePt t="65025" x="2935288" y="3470275"/>
          <p14:tracePt t="65039" x="3017838" y="3470275"/>
          <p14:tracePt t="65040" x="3086100" y="3470275"/>
          <p14:tracePt t="65054" x="3154363" y="3470275"/>
          <p14:tracePt t="65057" x="3222625" y="3470275"/>
          <p14:tracePt t="65068" x="3278188" y="3470275"/>
          <p14:tracePt t="65073" x="3319463" y="3470275"/>
          <p14:tracePt t="65118" x="3332163" y="3470275"/>
          <p14:tracePt t="65139" x="3346450" y="3470275"/>
          <p14:tracePt t="65153" x="3360738" y="3470275"/>
          <p14:tracePt t="65169" x="3373438" y="3470275"/>
          <p14:tracePt t="65181" x="3387725" y="3470275"/>
          <p14:tracePt t="65186" x="3400425" y="3470275"/>
          <p14:tracePt t="65197" x="3414713" y="3470275"/>
          <p14:tracePt t="65213" x="3429000" y="3470275"/>
          <p14:tracePt t="65217" x="3441700" y="3470275"/>
          <p14:tracePt t="65245" x="3455988" y="3470275"/>
          <p14:tracePt t="65249" x="3470275" y="3470275"/>
          <p14:tracePt t="65263" x="3482975" y="3470275"/>
          <p14:tracePt t="65267" x="3497263" y="3455988"/>
          <p14:tracePt t="65279" x="3511550" y="3455988"/>
          <p14:tracePt t="65539" x="3511550" y="3470275"/>
          <p14:tracePt t="65570" x="3524250" y="3470275"/>
          <p14:tracePt t="65605" x="3538538" y="3470275"/>
          <p14:tracePt t="65631" x="3551238" y="3470275"/>
          <p14:tracePt t="65637" x="3579813" y="3470275"/>
          <p14:tracePt t="65647" x="3621088" y="3470275"/>
          <p14:tracePt t="65651" x="3675063" y="3455988"/>
          <p14:tracePt t="65663" x="3743325" y="3443288"/>
          <p14:tracePt t="65667" x="3825875" y="3429000"/>
          <p14:tracePt t="65679" x="3922713" y="3414713"/>
          <p14:tracePt t="65683" x="4044950" y="3373438"/>
          <p14:tracePt t="65693" x="4183063" y="3346450"/>
          <p14:tracePt t="65697" x="4306888" y="3333750"/>
          <p14:tracePt t="65710" x="4416425" y="3319463"/>
          <p14:tracePt t="65714" x="4498975" y="3319463"/>
          <p14:tracePt t="65725" x="4552950" y="3305175"/>
          <p14:tracePt t="65729" x="4608513" y="3305175"/>
          <p14:tracePt t="65759" x="4621213" y="3305175"/>
          <p14:tracePt t="65774" x="4635500" y="3305175"/>
          <p14:tracePt t="65778" x="4649788" y="3305175"/>
          <p14:tracePt t="65791" x="4662488" y="3305175"/>
          <p14:tracePt t="65795" x="4676775" y="3305175"/>
          <p14:tracePt t="67129" x="4676775" y="3319463"/>
          <p14:tracePt t="67133" x="4662488" y="3319463"/>
          <p14:tracePt t="67149" x="4649788" y="3319463"/>
          <p14:tracePt t="67196" x="4635500" y="3319463"/>
          <p14:tracePt t="67225" x="4621213" y="3319463"/>
          <p14:tracePt t="67707" x="4635500" y="3333750"/>
          <p14:tracePt t="67725" x="4649788" y="3333750"/>
          <p14:tracePt t="67729" x="4662488" y="3333750"/>
          <p14:tracePt t="67742" x="4662488" y="3346450"/>
          <p14:tracePt t="67744" x="4676775" y="3346450"/>
          <p14:tracePt t="67904" x="4691063" y="3346450"/>
          <p14:tracePt t="67914" x="4703763" y="3346450"/>
          <p14:tracePt t="67920" x="4718050" y="3346450"/>
          <p14:tracePt t="67932" x="4745038" y="3346450"/>
          <p14:tracePt t="67937" x="4772025" y="3346450"/>
          <p14:tracePt t="67949" x="4813300" y="3346450"/>
          <p14:tracePt t="67954" x="4854575" y="3333750"/>
          <p14:tracePt t="67965" x="4964113" y="3319463"/>
          <p14:tracePt t="67979" x="5019675" y="3305175"/>
          <p14:tracePt t="67983" x="5060950" y="3305175"/>
          <p14:tracePt t="67993" x="5087938" y="3292475"/>
          <p14:tracePt t="68075" x="5102225" y="3278188"/>
          <p14:tracePt t="68079" x="5114925" y="3278188"/>
          <p14:tracePt t="68091" x="5129213" y="3278188"/>
          <p14:tracePt t="68094" x="5129213" y="3263900"/>
          <p14:tracePt t="68121" x="5143500" y="3263900"/>
          <p14:tracePt t="68668" x="5129213" y="3263900"/>
          <p14:tracePt t="68676" x="5102225" y="3263900"/>
          <p14:tracePt t="68685" x="5087938" y="3263900"/>
          <p14:tracePt t="68692" x="5060950" y="3263900"/>
          <p14:tracePt t="68700" x="5019675" y="3263900"/>
          <p14:tracePt t="68706" x="4951413" y="3263900"/>
          <p14:tracePt t="68716" x="4881563" y="3263900"/>
          <p14:tracePt t="68720" x="4800600" y="3263900"/>
          <p14:tracePt t="68731" x="4703763" y="3278188"/>
          <p14:tracePt t="68736" x="4594225" y="3292475"/>
          <p14:tracePt t="68747" x="4457700" y="3292475"/>
          <p14:tracePt t="68751" x="4292600" y="3305175"/>
          <p14:tracePt t="68763" x="4114800" y="3319463"/>
          <p14:tracePt t="68767" x="3963988" y="3333750"/>
          <p14:tracePt t="68779" x="3813175" y="3346450"/>
          <p14:tracePt t="68783" x="3689350" y="3360738"/>
          <p14:tracePt t="68795" x="3579813" y="3373438"/>
          <p14:tracePt t="68799" x="3455988" y="3387725"/>
          <p14:tracePt t="68812" x="3360738" y="3402013"/>
          <p14:tracePt t="68815" x="3290888" y="3414713"/>
          <p14:tracePt t="68827" x="3222625" y="3414713"/>
          <p14:tracePt t="68831" x="3168650" y="3429000"/>
          <p14:tracePt t="68844" x="3127375" y="3429000"/>
          <p14:tracePt t="68847" x="3086100" y="3429000"/>
          <p14:tracePt t="68861" x="3057525" y="3429000"/>
          <p14:tracePt t="68863" x="3044825" y="3429000"/>
          <p14:tracePt t="68876" x="3003550" y="3429000"/>
          <p14:tracePt t="68879" x="2962275" y="3429000"/>
          <p14:tracePt t="68892" x="2894013" y="3429000"/>
          <p14:tracePt t="68895" x="2825750" y="3443288"/>
          <p14:tracePt t="68909" x="2755900" y="3455988"/>
          <p14:tracePt t="68910" x="2646363" y="3455988"/>
          <p14:tracePt t="68924" x="2551113" y="3470275"/>
          <p14:tracePt t="68927" x="2482850" y="3470275"/>
          <p14:tracePt t="68938" x="2427288" y="3484563"/>
          <p14:tracePt t="68943" x="2373313" y="3497263"/>
          <p14:tracePt t="68955" x="2332038" y="3511550"/>
          <p14:tracePt t="68960" x="2290763" y="3524250"/>
          <p14:tracePt t="68971" x="2262188" y="3538538"/>
          <p14:tracePt t="68977" x="2222500" y="3552825"/>
          <p14:tracePt t="68987" x="2193925" y="3565525"/>
          <p14:tracePt t="68993" x="2166938" y="3565525"/>
          <p14:tracePt t="69008" x="2152650" y="3579813"/>
          <p14:tracePt t="69019" x="2139950" y="3579813"/>
          <p14:tracePt t="69025" x="2125663" y="3579813"/>
          <p14:tracePt t="69035" x="2098675" y="3594100"/>
          <p14:tracePt t="69038" x="2070100" y="3594100"/>
          <p14:tracePt t="69051" x="2057400" y="3594100"/>
          <p14:tracePt t="69055" x="2016125" y="3606800"/>
          <p14:tracePt t="69067" x="1974850" y="3621088"/>
          <p14:tracePt t="69072" x="1919288" y="3635375"/>
          <p14:tracePt t="69083" x="1865313" y="3662363"/>
          <p14:tracePt t="69087" x="1824038" y="3676650"/>
          <p14:tracePt t="69098" x="1782763" y="3689350"/>
          <p14:tracePt t="69103" x="1755775" y="3689350"/>
          <p14:tracePt t="69115" x="1741488" y="3703638"/>
          <p14:tracePt t="69166" x="1728788" y="3716338"/>
          <p14:tracePt t="69197" x="1714500" y="3730625"/>
          <p14:tracePt t="69201" x="1700213" y="3744913"/>
          <p14:tracePt t="69213" x="1687513" y="3757613"/>
          <p14:tracePt t="69217" x="1673225" y="3771900"/>
          <p14:tracePt t="69229" x="1658938" y="3786188"/>
          <p14:tracePt t="69233" x="1646238" y="3798888"/>
          <p14:tracePt t="69243" x="1631950" y="3827463"/>
          <p14:tracePt t="69247" x="1631950" y="3840163"/>
          <p14:tracePt t="69261" x="1617663" y="3840163"/>
          <p14:tracePt t="69265" x="1604963" y="3867150"/>
          <p14:tracePt t="69279" x="1590675" y="3881438"/>
          <p14:tracePt t="69309" x="1590675" y="3895725"/>
          <p14:tracePt t="69327" x="1590675" y="3908425"/>
          <p14:tracePt t="69342" x="1590675" y="3922713"/>
          <p14:tracePt t="69345" x="1590675" y="3937000"/>
          <p14:tracePt t="69358" x="1590675" y="3949700"/>
          <p14:tracePt t="69361" x="1590675" y="3963988"/>
          <p14:tracePt t="69373" x="1590675" y="3990975"/>
          <p14:tracePt t="69377" x="1590675" y="4005263"/>
          <p14:tracePt t="69389" x="1590675" y="4019550"/>
          <p14:tracePt t="69394" x="1590675" y="4032250"/>
          <p14:tracePt t="69403" x="1590675" y="4046538"/>
          <p14:tracePt t="69408" x="1590675" y="4073525"/>
          <p14:tracePt t="69419" x="1590675" y="4087813"/>
          <p14:tracePt t="69422" x="1590675" y="4114800"/>
          <p14:tracePt t="69439" x="1590675" y="4129088"/>
          <p14:tracePt t="70042" x="1576388" y="4129088"/>
          <p14:tracePt t="70055" x="1576388" y="4141788"/>
          <p14:tracePt t="70061" x="1563688" y="4141788"/>
          <p14:tracePt t="70076" x="1549400" y="4141788"/>
          <p14:tracePt t="70090" x="1536700" y="4156075"/>
          <p14:tracePt t="70101" x="1522413" y="4170363"/>
          <p14:tracePt t="70106" x="1508125" y="4170363"/>
          <p14:tracePt t="70117" x="1495425" y="4170363"/>
          <p14:tracePt t="70121" x="1481138" y="4170363"/>
          <p14:tracePt t="70133" x="1454150" y="4183063"/>
          <p14:tracePt t="70137" x="1439863" y="4197350"/>
          <p14:tracePt t="70149" x="1425575" y="4197350"/>
          <p14:tracePt t="70266" x="1412875" y="4197350"/>
          <p14:tracePt t="70946" x="1425575" y="4210050"/>
          <p14:tracePt t="70964" x="1439863" y="4210050"/>
          <p14:tracePt t="70975" x="1454150" y="4210050"/>
          <p14:tracePt t="70981" x="1481138" y="4210050"/>
          <p14:tracePt t="70990" x="1495425" y="4210050"/>
          <p14:tracePt t="70995" x="1508125" y="4210050"/>
          <p14:tracePt t="71008" x="1522413" y="4197350"/>
          <p14:tracePt t="71013" x="1536700" y="4197350"/>
          <p14:tracePt t="71024" x="1549400" y="4183063"/>
          <p14:tracePt t="71042" x="1563688" y="4183063"/>
          <p14:tracePt t="71061" x="1576388" y="4183063"/>
          <p14:tracePt t="71071" x="1590675" y="4183063"/>
          <p14:tracePt t="71077" x="1604963" y="4183063"/>
          <p14:tracePt t="71087" x="1617663" y="4183063"/>
          <p14:tracePt t="71090" x="1646238" y="4183063"/>
          <p14:tracePt t="71100" x="1658938" y="4183063"/>
          <p14:tracePt t="71105" x="1673225" y="4183063"/>
          <p14:tracePt t="71117" x="1687513" y="4183063"/>
          <p14:tracePt t="71121" x="1700213" y="4183063"/>
          <p14:tracePt t="71133" x="1714500" y="4183063"/>
          <p14:tracePt t="71137" x="1728788" y="4183063"/>
          <p14:tracePt t="71185" x="1741488" y="4183063"/>
          <p14:tracePt t="71201" x="1755775" y="4183063"/>
          <p14:tracePt t="71215" x="1755775" y="4170363"/>
          <p14:tracePt t="71219" x="1768475" y="4156075"/>
          <p14:tracePt t="71231" x="1782763" y="4156075"/>
          <p14:tracePt t="71263" x="1797050" y="4156075"/>
          <p14:tracePt t="71280" x="1809750" y="4156075"/>
          <p14:tracePt t="71295" x="1824038" y="4156075"/>
          <p14:tracePt t="71298" x="1838325" y="4156075"/>
          <p14:tracePt t="71312" x="1851025" y="4156075"/>
          <p14:tracePt t="71314" x="1865313" y="4156075"/>
          <p14:tracePt t="71347" x="1879600" y="4156075"/>
          <p14:tracePt t="71379" x="1892300" y="4156075"/>
          <p14:tracePt t="71395" x="1919288" y="4156075"/>
          <p14:tracePt t="71407" x="1933575" y="4156075"/>
          <p14:tracePt t="71412" x="1947863" y="4156075"/>
          <p14:tracePt t="71424" x="1974850" y="4156075"/>
          <p14:tracePt t="71429" x="1989138" y="4156075"/>
          <p14:tracePt t="71439" x="2001838" y="4156075"/>
          <p14:tracePt t="71455" x="2016125" y="4156075"/>
          <p14:tracePt t="71492" x="2030413" y="4156075"/>
          <p14:tracePt t="71507" x="2043113" y="4156075"/>
          <p14:tracePt t="71518" x="2070100" y="4156075"/>
          <p14:tracePt t="71524" x="2084388" y="4156075"/>
          <p14:tracePt t="71539" x="2111375" y="4156075"/>
          <p14:tracePt t="71551" x="2125663" y="4156075"/>
          <p14:tracePt t="71567" x="2139950" y="4156075"/>
          <p14:tracePt t="71583" x="2152650" y="4156075"/>
          <p14:tracePt t="71587" x="2166938" y="4170363"/>
          <p14:tracePt t="71599" x="2193925" y="4170363"/>
          <p14:tracePt t="71603" x="2208213" y="4170363"/>
          <p14:tracePt t="71624" x="2249488" y="4183063"/>
          <p14:tracePt t="71631" x="2290763" y="4183063"/>
          <p14:tracePt t="71635" x="2332038" y="4183063"/>
          <p14:tracePt t="71647" x="2373313" y="4197350"/>
          <p14:tracePt t="71651" x="2413000" y="4197350"/>
          <p14:tracePt t="71663" x="2441575" y="4210050"/>
          <p14:tracePt t="71667" x="2468563" y="4210050"/>
          <p14:tracePt t="71679" x="2482850" y="4210050"/>
          <p14:tracePt t="71683" x="2495550" y="4210050"/>
          <p14:tracePt t="71696" x="2509838" y="4210050"/>
          <p14:tracePt t="71699" x="2524125" y="4210050"/>
          <p14:tracePt t="71713" x="2536825" y="4210050"/>
          <p14:tracePt t="71715" x="2563813" y="4210050"/>
          <p14:tracePt t="71731" x="2578100" y="4210050"/>
          <p14:tracePt t="71745" x="2592388" y="4210050"/>
          <p14:tracePt t="71746" x="2605088" y="4210050"/>
          <p14:tracePt t="71763" x="2633663" y="4210050"/>
          <p14:tracePt t="71779" x="2660650" y="4210050"/>
          <p14:tracePt t="71790" x="2674938" y="4210050"/>
          <p14:tracePt t="71808" x="2687638" y="4210050"/>
          <p14:tracePt t="71813" x="2701925" y="4210050"/>
          <p14:tracePt t="71829" x="2716213" y="4210050"/>
          <p14:tracePt t="71839" x="2728913" y="4210050"/>
          <p14:tracePt t="71845" x="2743200" y="4224338"/>
          <p14:tracePt t="71855" x="2755900" y="4224338"/>
          <p14:tracePt t="71860" x="2770188" y="4224338"/>
          <p14:tracePt t="71871" x="2784475" y="4224338"/>
          <p14:tracePt t="71875" x="2797175" y="4224338"/>
          <p14:tracePt t="71887" x="2811463" y="4224338"/>
          <p14:tracePt t="71891" x="2825750" y="4224338"/>
          <p14:tracePt t="71903" x="2852738" y="4224338"/>
          <p14:tracePt t="71908" x="2867025" y="4224338"/>
          <p14:tracePt t="71919" x="2879725" y="4224338"/>
          <p14:tracePt t="71925" x="2894013" y="4224338"/>
          <p14:tracePt t="71934" x="2935288" y="4224338"/>
          <p14:tracePt t="71939" x="2962275" y="4224338"/>
          <p14:tracePt t="71951" x="3003550" y="4224338"/>
          <p14:tracePt t="71955" x="3030538" y="4224338"/>
          <p14:tracePt t="71967" x="3057525" y="4224338"/>
          <p14:tracePt t="71971" x="3086100" y="4224338"/>
          <p14:tracePt t="71983" x="3113088" y="4210050"/>
          <p14:tracePt t="71987" x="3154363" y="4210050"/>
          <p14:tracePt t="71999" x="3181350" y="4210050"/>
          <p14:tracePt t="72003" x="3209925" y="4210050"/>
          <p14:tracePt t="72015" x="3249613" y="4210050"/>
          <p14:tracePt t="72019" x="3263900" y="4210050"/>
          <p14:tracePt t="72031" x="3290888" y="4210050"/>
          <p14:tracePt t="72035" x="3305175" y="4210050"/>
          <p14:tracePt t="72051" x="3319463" y="4210050"/>
          <p14:tracePt t="72067" x="3332163" y="4210050"/>
          <p14:tracePt t="72079" x="3346450" y="4210050"/>
          <p14:tracePt t="72083" x="3373438" y="4210050"/>
          <p14:tracePt t="72096" x="3387725" y="4210050"/>
          <p14:tracePt t="72099" x="3414713" y="4210050"/>
          <p14:tracePt t="72113" x="3441700" y="4210050"/>
          <p14:tracePt t="72115" x="3470275" y="4210050"/>
          <p14:tracePt t="72129" x="3524250" y="4197350"/>
          <p14:tracePt t="72130" x="3565525" y="4197350"/>
          <p14:tracePt t="72145" x="3606800" y="4197350"/>
          <p14:tracePt t="72146" x="3633788" y="4197350"/>
          <p14:tracePt t="72158" x="3662363" y="4197350"/>
          <p14:tracePt t="72163" x="3689350" y="4197350"/>
          <p14:tracePt t="72179" x="3703638" y="4197350"/>
          <p14:tracePt t="72195" x="3730625" y="4197350"/>
          <p14:tracePt t="72213" x="3757613" y="4197350"/>
          <p14:tracePt t="72225" x="3784600" y="4197350"/>
          <p14:tracePt t="72227" x="3798888" y="4197350"/>
          <p14:tracePt t="72241" x="3813175" y="4197350"/>
          <p14:tracePt t="72246" x="3840163" y="4197350"/>
          <p14:tracePt t="72258" x="3854450" y="4197350"/>
          <p14:tracePt t="72262" x="3881438" y="4197350"/>
          <p14:tracePt t="72270" x="3908425" y="4197350"/>
          <p14:tracePt t="72274" x="3935413" y="4197350"/>
          <p14:tracePt t="72286" x="3949700" y="4197350"/>
          <p14:tracePt t="72291" x="3976688" y="4183063"/>
          <p14:tracePt t="72303" x="4017963" y="4183063"/>
          <p14:tracePt t="72308" x="4059238" y="4183063"/>
          <p14:tracePt t="72321" x="4100513" y="4183063"/>
          <p14:tracePt t="72325" x="4141788" y="4183063"/>
          <p14:tracePt t="72337" x="4168775" y="4183063"/>
          <p14:tracePt t="72341" x="4210050" y="4183063"/>
          <p14:tracePt t="72351" x="4237038" y="4183063"/>
          <p14:tracePt t="72355" x="4292600" y="4183063"/>
          <p14:tracePt t="72369" x="4319588" y="4183063"/>
          <p14:tracePt t="72373" x="4360863" y="4183063"/>
          <p14:tracePt t="72386" x="4387850" y="4183063"/>
          <p14:tracePt t="72388" x="4429125" y="4183063"/>
          <p14:tracePt t="72399" x="4457700" y="4183063"/>
          <p14:tracePt t="72403" x="4484688" y="4183063"/>
          <p14:tracePt t="72414" x="4511675" y="4183063"/>
          <p14:tracePt t="72419" x="4538663" y="4183063"/>
          <p14:tracePt t="72431" x="4579938" y="4183063"/>
          <p14:tracePt t="72435" x="4594225" y="4183063"/>
          <p14:tracePt t="72447" x="4621213" y="4183063"/>
          <p14:tracePt t="72451" x="4649788" y="4183063"/>
          <p14:tracePt t="72463" x="4676775" y="4183063"/>
          <p14:tracePt t="72467" x="4703763" y="4183063"/>
          <p14:tracePt t="72479" x="4745038" y="4183063"/>
          <p14:tracePt t="72483" x="4786313" y="4183063"/>
          <p14:tracePt t="72496" x="4841875" y="4183063"/>
          <p14:tracePt t="72499" x="4881563" y="4183063"/>
          <p14:tracePt t="72514" x="4922838" y="4183063"/>
          <p14:tracePt t="72516" x="4964113" y="4183063"/>
          <p14:tracePt t="72530" x="5005388" y="4183063"/>
          <p14:tracePt t="72531" x="5032375" y="4183063"/>
          <p14:tracePt t="72546" x="5073650" y="4183063"/>
          <p14:tracePt t="72548" x="5102225" y="4183063"/>
          <p14:tracePt t="72562" x="5129213" y="4183063"/>
          <p14:tracePt t="72565" x="5156200" y="4183063"/>
          <p14:tracePt t="72579" x="5197475" y="4183063"/>
          <p14:tracePt t="72581" x="5211763" y="4197350"/>
          <p14:tracePt t="72595" x="5238750" y="4197350"/>
          <p14:tracePt t="72597" x="5265738" y="4197350"/>
          <p14:tracePt t="72609" x="5280025" y="4197350"/>
          <p14:tracePt t="72612" x="5307013" y="4197350"/>
          <p14:tracePt t="72625" x="5321300" y="4197350"/>
          <p14:tracePt t="72639" x="5335588" y="4197350"/>
          <p14:tracePt t="72654" x="5348288" y="4197350"/>
          <p14:tracePt t="72673" x="5362575" y="4197350"/>
          <p14:tracePt t="72679" x="5375275" y="4197350"/>
          <p14:tracePt t="72687" x="5389563" y="4197350"/>
          <p14:tracePt t="72692" x="5403850" y="4197350"/>
          <p14:tracePt t="72705" x="5416550" y="4197350"/>
          <p14:tracePt t="72709" x="5430838" y="4197350"/>
          <p14:tracePt t="72721" x="5445125" y="4197350"/>
          <p14:tracePt t="72725" x="5486400" y="4197350"/>
          <p14:tracePt t="72737" x="5513388" y="4197350"/>
          <p14:tracePt t="72741" x="5554663" y="4183063"/>
          <p14:tracePt t="72753" x="5595938" y="4183063"/>
          <p14:tracePt t="72758" x="5691188" y="4183063"/>
          <p14:tracePt t="72769" x="5788025" y="4183063"/>
          <p14:tracePt t="72773" x="5856288" y="4170363"/>
          <p14:tracePt t="72785" x="5924550" y="4170363"/>
          <p14:tracePt t="72789" x="5965825" y="4170363"/>
          <p14:tracePt t="72801" x="6007100" y="4170363"/>
          <p14:tracePt t="72817" x="6019800" y="4170363"/>
          <p14:tracePt t="72914" x="6007100" y="4170363"/>
          <p14:tracePt t="72918" x="5992813" y="4170363"/>
          <p14:tracePt t="72932" x="5951538" y="4170363"/>
          <p14:tracePt t="72936" x="5856288" y="4170363"/>
          <p14:tracePt t="72948" x="5718175" y="4197350"/>
          <p14:tracePt t="72950" x="5567363" y="4210050"/>
          <p14:tracePt t="72962" x="5375275" y="4238625"/>
          <p14:tracePt t="72966" x="5170488" y="4279900"/>
          <p14:tracePt t="72980" x="4978400" y="4321175"/>
          <p14:tracePt t="72981" x="4759325" y="4348163"/>
          <p14:tracePt t="72992" x="4552950" y="4362450"/>
          <p14:tracePt t="72997" x="4375150" y="4375150"/>
          <p14:tracePt t="73010" x="4237038" y="4375150"/>
          <p14:tracePt t="73015" x="4114800" y="4375150"/>
          <p14:tracePt t="73026" x="4044950" y="4375150"/>
          <p14:tracePt t="73031" x="3976688" y="4375150"/>
          <p14:tracePt t="73042" x="3922713" y="4375150"/>
          <p14:tracePt t="73047" x="3854450" y="4375150"/>
          <p14:tracePt t="73057" x="3813175" y="4375150"/>
          <p14:tracePt t="73061" x="3757613" y="4375150"/>
          <p14:tracePt t="73073" x="3703638" y="4362450"/>
          <p14:tracePt t="73077" x="3648075" y="4348163"/>
          <p14:tracePt t="73089" x="3579813" y="4348163"/>
          <p14:tracePt t="73093" x="3497263" y="4333875"/>
          <p14:tracePt t="73105" x="3400425" y="4321175"/>
          <p14:tracePt t="73109" x="3305175" y="4306888"/>
          <p14:tracePt t="73121" x="3168650" y="4306888"/>
          <p14:tracePt t="73126" x="3030538" y="4292600"/>
          <p14:tracePt t="73137" x="2921000" y="4292600"/>
          <p14:tracePt t="73143" x="2811463" y="4292600"/>
          <p14:tracePt t="73153" x="2701925" y="4292600"/>
          <p14:tracePt t="73158" x="2619375" y="4292600"/>
          <p14:tracePt t="73169" x="2536825" y="4279900"/>
          <p14:tracePt t="73173" x="2454275" y="4265613"/>
          <p14:tracePt t="73185" x="2373313" y="4251325"/>
          <p14:tracePt t="73189" x="2290763" y="4238625"/>
          <p14:tracePt t="73201" x="2222500" y="4210050"/>
          <p14:tracePt t="73205" x="2152650" y="4210050"/>
          <p14:tracePt t="73217" x="2084388" y="4197350"/>
          <p14:tracePt t="73221" x="2043113" y="4183063"/>
          <p14:tracePt t="73233" x="2001838" y="4183063"/>
          <p14:tracePt t="73237" x="1974850" y="4183063"/>
          <p14:tracePt t="73249" x="1933575" y="4183063"/>
          <p14:tracePt t="73253" x="1892300" y="4183063"/>
          <p14:tracePt t="73265" x="1838325" y="4170363"/>
          <p14:tracePt t="73269" x="1797050" y="4170363"/>
          <p14:tracePt t="73281" x="1728788" y="4156075"/>
          <p14:tracePt t="73285" x="1646238" y="4141788"/>
          <p14:tracePt t="73297" x="1576388" y="4141788"/>
          <p14:tracePt t="73301" x="1495425" y="4129088"/>
          <p14:tracePt t="73314" x="1412875" y="4129088"/>
          <p14:tracePt t="73317" x="1330325" y="4129088"/>
          <p14:tracePt t="73331" x="1247775" y="4129088"/>
          <p14:tracePt t="73333" x="1193800" y="4114800"/>
          <p14:tracePt t="73347" x="1152525" y="4114800"/>
          <p14:tracePt t="73349" x="1138238" y="4114800"/>
          <p14:tracePt t="73622" x="1165225" y="4114800"/>
          <p14:tracePt t="73634" x="1179513" y="4114800"/>
          <p14:tracePt t="73641" x="1206500" y="4114800"/>
          <p14:tracePt t="73653" x="1316038" y="4114800"/>
          <p14:tracePt t="73666" x="1398588" y="4114800"/>
          <p14:tracePt t="73669" x="1481138" y="4114800"/>
          <p14:tracePt t="73682" x="1576388" y="4114800"/>
          <p14:tracePt t="73685" x="1658938" y="4114800"/>
          <p14:tracePt t="73699" x="1741488" y="4114800"/>
          <p14:tracePt t="73703" x="1809750" y="4114800"/>
          <p14:tracePt t="73716" x="1865313" y="4114800"/>
          <p14:tracePt t="73719" x="1919288" y="4114800"/>
          <p14:tracePt t="73733" x="1960563" y="4114800"/>
          <p14:tracePt t="73735" x="2001838" y="4114800"/>
          <p14:tracePt t="73747" x="2043113" y="4114800"/>
          <p14:tracePt t="73751" x="2084388" y="4114800"/>
          <p14:tracePt t="73764" x="2139950" y="4114800"/>
          <p14:tracePt t="73767" x="2181225" y="4114800"/>
          <p14:tracePt t="73778" x="2235200" y="4114800"/>
          <p14:tracePt t="73781" x="2276475" y="4114800"/>
          <p14:tracePt t="73792" x="2332038" y="4114800"/>
          <p14:tracePt t="73797" x="2359025" y="4114800"/>
          <p14:tracePt t="73809" x="2386013" y="4114800"/>
          <p14:tracePt t="73815" x="2427288" y="4114800"/>
          <p14:tracePt t="73827" x="2454275" y="4114800"/>
          <p14:tracePt t="73831" x="2482850" y="4114800"/>
          <p14:tracePt t="73843" x="2509838" y="4114800"/>
          <p14:tracePt t="73847" x="2536825" y="4114800"/>
          <p14:tracePt t="73857" x="2563813" y="4114800"/>
          <p14:tracePt t="73863" x="2592388" y="4114800"/>
          <p14:tracePt t="73873" x="2633663" y="4114800"/>
          <p14:tracePt t="73879" x="2674938" y="4114800"/>
          <p14:tracePt t="73891" x="2716213" y="4114800"/>
          <p14:tracePt t="73897" x="2755900" y="4114800"/>
          <p14:tracePt t="73905" x="2811463" y="4114800"/>
          <p14:tracePt t="73909" x="2867025" y="4114800"/>
          <p14:tracePt t="73921" x="2906713" y="4114800"/>
          <p14:tracePt t="73927" x="2947988" y="4114800"/>
          <p14:tracePt t="73937" x="2976563" y="4114800"/>
          <p14:tracePt t="73941" x="3017838" y="4114800"/>
          <p14:tracePt t="73955" x="3044825" y="4114800"/>
          <p14:tracePt t="73959" x="3071813" y="4114800"/>
          <p14:tracePt t="73973" x="3098800" y="4114800"/>
          <p14:tracePt t="73985" x="3113088" y="4114800"/>
          <p14:tracePt t="73989" x="3127375" y="4114800"/>
          <p14:tracePt t="74001" x="3168650" y="4114800"/>
          <p14:tracePt t="74005" x="3209925" y="4114800"/>
          <p14:tracePt t="74017" x="3236913" y="4114800"/>
          <p14:tracePt t="74021" x="3290888" y="4114800"/>
          <p14:tracePt t="74033" x="3332163" y="4114800"/>
          <p14:tracePt t="74037" x="3373438" y="4114800"/>
          <p14:tracePt t="74048" x="3414713" y="4114800"/>
          <p14:tracePt t="74053" x="3441700" y="4114800"/>
          <p14:tracePt t="74065" x="3470275" y="4114800"/>
          <p14:tracePt t="74069" x="3482975" y="4114800"/>
          <p14:tracePt t="74081" x="3497263" y="4114800"/>
          <p14:tracePt t="74085" x="3511550" y="4114800"/>
          <p14:tracePt t="74097" x="3524250" y="4114800"/>
          <p14:tracePt t="74101" x="3551238" y="4129088"/>
          <p14:tracePt t="74115" x="3565525" y="4129088"/>
          <p14:tracePt t="74119" x="3579813" y="4129088"/>
          <p14:tracePt t="74132" x="3606800" y="4129088"/>
          <p14:tracePt t="74135" x="3633788" y="4129088"/>
          <p14:tracePt t="74147" x="3662363" y="4129088"/>
          <p14:tracePt t="74151" x="3703638" y="4129088"/>
          <p14:tracePt t="74164" x="3743325" y="4129088"/>
          <p14:tracePt t="74167" x="3784600" y="4129088"/>
          <p14:tracePt t="74180" x="3825875" y="4129088"/>
          <p14:tracePt t="74183" x="3867150" y="4129088"/>
          <p14:tracePt t="74193" x="3908425" y="4129088"/>
          <p14:tracePt t="74197" x="3949700" y="4129088"/>
          <p14:tracePt t="74213" x="3990975" y="4129088"/>
          <p14:tracePt t="74215" x="4017963" y="4129088"/>
          <p14:tracePt t="74227" x="4044950" y="4129088"/>
          <p14:tracePt t="74232" x="4073525" y="4129088"/>
          <p14:tracePt t="74243" x="4100513" y="4129088"/>
          <p14:tracePt t="74248" x="4127500" y="4129088"/>
          <p14:tracePt t="74260" x="4168775" y="4129088"/>
          <p14:tracePt t="74264" x="4197350" y="4129088"/>
          <p14:tracePt t="74276" x="4224338" y="4129088"/>
          <p14:tracePt t="74280" x="4278313" y="4129088"/>
          <p14:tracePt t="74291" x="4319588" y="4129088"/>
          <p14:tracePt t="74297" x="4360863" y="4129088"/>
          <p14:tracePt t="74307" x="4416425" y="4129088"/>
          <p14:tracePt t="74312" x="4470400" y="4129088"/>
          <p14:tracePt t="74323" x="4511675" y="4129088"/>
          <p14:tracePt t="74327" x="4567238" y="4129088"/>
          <p14:tracePt t="74339" x="4608513" y="4129088"/>
          <p14:tracePt t="74344" x="4635500" y="4129088"/>
          <p14:tracePt t="74355" x="4662488" y="4129088"/>
          <p14:tracePt t="74360" x="4691063" y="4129088"/>
          <p14:tracePt t="74371" x="4703763" y="4129088"/>
          <p14:tracePt t="74376" x="4730750" y="4129088"/>
          <p14:tracePt t="74387" x="4745038" y="4129088"/>
          <p14:tracePt t="74391" x="4772025" y="4129088"/>
          <p14:tracePt t="74403" x="4786313" y="4129088"/>
          <p14:tracePt t="74407" x="4813300" y="4129088"/>
          <p14:tracePt t="74419" x="4841875" y="4129088"/>
          <p14:tracePt t="74423" x="4854575" y="4129088"/>
          <p14:tracePt t="74435" x="4881563" y="4129088"/>
          <p14:tracePt t="74439" x="4922838" y="4129088"/>
          <p14:tracePt t="74451" x="4978400" y="4129088"/>
          <p14:tracePt t="74455" x="5032375" y="4129088"/>
          <p14:tracePt t="74467" x="5073650" y="4129088"/>
          <p14:tracePt t="74471" x="5129213" y="4129088"/>
          <p14:tracePt t="74483" x="5170488" y="4129088"/>
          <p14:tracePt t="74487" x="5211763" y="4129088"/>
          <p14:tracePt t="74499" x="5253038" y="4129088"/>
          <p14:tracePt t="74503" x="5294313" y="4129088"/>
          <p14:tracePt t="74527" x="5362575" y="4129088"/>
          <p14:tracePt t="74534" x="5389563" y="4129088"/>
          <p14:tracePt t="74536" x="5403850" y="4129088"/>
          <p14:tracePt t="74547" x="5430838" y="4129088"/>
          <p14:tracePt t="74553" x="5445125" y="4129088"/>
          <p14:tracePt t="74567" x="5457825" y="4129088"/>
          <p14:tracePt t="74569" x="5486400" y="4129088"/>
          <p14:tracePt t="74583" x="5499100" y="4129088"/>
          <p14:tracePt t="74596" x="5513388" y="4129088"/>
          <p14:tracePt t="74600" x="5526088" y="4129088"/>
          <p14:tracePt t="74613" x="5554663" y="4129088"/>
          <p14:tracePt t="74618" x="5581650" y="4129088"/>
          <p14:tracePt t="74628" x="5637213" y="4129088"/>
          <p14:tracePt t="74633" x="5678488" y="4129088"/>
          <p14:tracePt t="74644" x="5732463" y="4129088"/>
          <p14:tracePt t="74649" x="5788025" y="4129088"/>
          <p14:tracePt t="74660" x="5842000" y="4129088"/>
          <p14:tracePt t="74664" x="5883275" y="4129088"/>
          <p14:tracePt t="74675" x="5910263" y="4129088"/>
          <p14:tracePt t="74681" x="5951538" y="4129088"/>
          <p14:tracePt t="74697" x="5965825" y="4129088"/>
          <p14:tracePt t="74981" x="5980113" y="4129088"/>
          <p14:tracePt t="75016" x="5992813" y="4129088"/>
          <p14:tracePt t="75030" x="6007100" y="4141788"/>
          <p14:tracePt t="75035" x="6019800" y="4141788"/>
          <p14:tracePt t="75045" x="6034088" y="4141788"/>
          <p14:tracePt t="75062" x="6048375" y="4141788"/>
          <p14:tracePt t="75156" x="6034088" y="4141788"/>
          <p14:tracePt t="75172" x="6019800" y="4156075"/>
          <p14:tracePt t="75178" x="6007100" y="4156075"/>
          <p14:tracePt t="75188" x="5980113" y="4156075"/>
          <p14:tracePt t="75193" x="5965825" y="4156075"/>
          <p14:tracePt t="75204" x="5938838" y="4170363"/>
          <p14:tracePt t="75209" x="5924550" y="4170363"/>
          <p14:tracePt t="75220" x="5910263" y="4170363"/>
          <p14:tracePt t="75224" x="5883275" y="4170363"/>
          <p14:tracePt t="75238" x="5856288" y="4170363"/>
          <p14:tracePt t="75244" x="5815013" y="4170363"/>
          <p14:tracePt t="75256" x="5718175" y="4170363"/>
          <p14:tracePt t="75267" x="5678488" y="4170363"/>
          <p14:tracePt t="75271" x="5637213" y="4170363"/>
          <p14:tracePt t="75283" x="5622925" y="4170363"/>
          <p14:tracePt t="75287" x="5595938" y="4170363"/>
          <p14:tracePt t="75301" x="5581650" y="4170363"/>
          <p14:tracePt t="75305" x="5567363" y="4170363"/>
          <p14:tracePt t="75316" x="5554663" y="4170363"/>
          <p14:tracePt t="75348" x="5540375" y="4170363"/>
          <p14:tracePt t="75366" x="5526088" y="4170363"/>
          <p14:tracePt t="75382" x="5513388" y="4170363"/>
          <p14:tracePt t="75385" x="5499100" y="4170363"/>
          <p14:tracePt t="75399" x="5486400" y="4170363"/>
          <p14:tracePt t="75401" x="5472113" y="4170363"/>
          <p14:tracePt t="75415" x="5445125" y="4170363"/>
          <p14:tracePt t="75417" x="5430838" y="4170363"/>
          <p14:tracePt t="75429" x="5416550" y="4170363"/>
          <p14:tracePt t="75433" x="5389563" y="4170363"/>
          <p14:tracePt t="75445" x="5362575" y="4170363"/>
          <p14:tracePt t="75450" x="5335588" y="4170363"/>
          <p14:tracePt t="75463" x="5294313" y="4170363"/>
          <p14:tracePt t="75466" x="5280025" y="4170363"/>
          <p14:tracePt t="75476" x="5253038" y="4170363"/>
          <p14:tracePt t="75480" x="5238750" y="4170363"/>
          <p14:tracePt t="75496" x="5211763" y="4170363"/>
          <p14:tracePt t="75499" x="5197475" y="4170363"/>
          <p14:tracePt t="75507" x="5184775" y="4170363"/>
          <p14:tracePt t="75511" x="5143500" y="4170363"/>
          <p14:tracePt t="75525" x="5114925" y="4170363"/>
          <p14:tracePt t="75531" x="5073650" y="4170363"/>
          <p14:tracePt t="75541" x="5046663" y="4170363"/>
          <p14:tracePt t="75545" x="5019675" y="4170363"/>
          <p14:tracePt t="75557" x="4992688" y="4170363"/>
          <p14:tracePt t="75562" x="4951413" y="4170363"/>
          <p14:tracePt t="75573" x="4922838" y="4170363"/>
          <p14:tracePt t="75578" x="4881563" y="4170363"/>
          <p14:tracePt t="75589" x="4854575" y="4170363"/>
          <p14:tracePt t="75594" x="4813300" y="4170363"/>
          <p14:tracePt t="75603" x="4772025" y="4170363"/>
          <p14:tracePt t="75607" x="4730750" y="4170363"/>
          <p14:tracePt t="75621" x="4676775" y="4170363"/>
          <p14:tracePt t="75625" x="4635500" y="4170363"/>
          <p14:tracePt t="75637" x="4579938" y="4170363"/>
          <p14:tracePt t="75641" x="4538663" y="4170363"/>
          <p14:tracePt t="75651" x="4484688" y="4170363"/>
          <p14:tracePt t="75655" x="4429125" y="4170363"/>
          <p14:tracePt t="75669" x="4375150" y="4170363"/>
          <p14:tracePt t="75673" x="4348163" y="4170363"/>
          <p14:tracePt t="75685" x="4306888" y="4170363"/>
          <p14:tracePt t="75689" x="4265613" y="4170363"/>
          <p14:tracePt t="75699" x="4224338" y="4170363"/>
          <p14:tracePt t="75703" x="4183063" y="4170363"/>
          <p14:tracePt t="75717" x="4141788" y="4170363"/>
          <p14:tracePt t="75721" x="4086225" y="4170363"/>
          <p14:tracePt t="75733" x="4005263" y="4170363"/>
          <p14:tracePt t="75737" x="3908425" y="4170363"/>
          <p14:tracePt t="75749" x="3840163" y="4170363"/>
          <p14:tracePt t="75753" x="3771900" y="4170363"/>
          <p14:tracePt t="75767" x="3716338" y="4170363"/>
          <p14:tracePt t="75769" x="3662363" y="4170363"/>
          <p14:tracePt t="75783" x="3621088" y="4170363"/>
          <p14:tracePt t="75786" x="3565525" y="4170363"/>
          <p14:tracePt t="75800" x="3524250" y="4170363"/>
          <p14:tracePt t="75802" x="3482975" y="4170363"/>
          <p14:tracePt t="75814" x="3429000" y="4170363"/>
          <p14:tracePt t="75818" x="3387725" y="4170363"/>
          <p14:tracePt t="75828" x="3332163" y="4170363"/>
          <p14:tracePt t="75834" x="3278188" y="4170363"/>
          <p14:tracePt t="75845" x="3222625" y="4170363"/>
          <p14:tracePt t="75850" x="3181350" y="4170363"/>
          <p14:tracePt t="75861" x="3127375" y="4170363"/>
          <p14:tracePt t="75866" x="3086100" y="4170363"/>
          <p14:tracePt t="75877" x="3030538" y="4156075"/>
          <p14:tracePt t="75883" x="2989263" y="4156075"/>
          <p14:tracePt t="75894" x="2947988" y="4156075"/>
          <p14:tracePt t="75899" x="2894013" y="4156075"/>
          <p14:tracePt t="75909" x="2838450" y="4156075"/>
          <p14:tracePt t="75915" x="2755900" y="4141788"/>
          <p14:tracePt t="75925" x="2674938" y="4141788"/>
          <p14:tracePt t="75932" x="2563813" y="4129088"/>
          <p14:tracePt t="75941" x="2454275" y="4129088"/>
          <p14:tracePt t="75944" x="2386013" y="4114800"/>
          <p14:tracePt t="75957" x="2317750" y="4114800"/>
          <p14:tracePt t="75961" x="2262188" y="4114800"/>
          <p14:tracePt t="75973" x="2222500" y="4114800"/>
          <p14:tracePt t="75978" x="2193925" y="4114800"/>
          <p14:tracePt t="75989" x="2166938" y="4114800"/>
          <p14:tracePt t="75993" x="2139950" y="4114800"/>
          <p14:tracePt t="76005" x="2125663" y="4114800"/>
          <p14:tracePt t="76009" x="2111375" y="4114800"/>
          <p14:tracePt t="76021" x="2098675" y="4114800"/>
          <p14:tracePt t="76025" x="2070100" y="4100513"/>
          <p14:tracePt t="76037" x="2043113" y="4100513"/>
          <p14:tracePt t="76041" x="1989138" y="4100513"/>
          <p14:tracePt t="76053" x="1933575" y="4087813"/>
          <p14:tracePt t="76057" x="1879600" y="4087813"/>
          <p14:tracePt t="76069" x="1824038" y="4087813"/>
          <p14:tracePt t="76073" x="1782763" y="4087813"/>
          <p14:tracePt t="76085" x="1741488" y="4087813"/>
          <p14:tracePt t="76089" x="1714500" y="4087813"/>
          <p14:tracePt t="76101" x="1700213" y="4087813"/>
          <p14:tracePt t="76148" x="1687513" y="4087813"/>
          <p14:tracePt t="76165" x="1673225" y="4087813"/>
          <p14:tracePt t="76169" x="1646238" y="4073525"/>
          <p14:tracePt t="76182" x="1631950" y="4073525"/>
          <p14:tracePt t="76185" x="1617663" y="4073525"/>
          <p14:tracePt t="76201" x="1604963" y="4073525"/>
          <p14:tracePt t="76216" x="1590675" y="4073525"/>
          <p14:tracePt t="76230" x="1576388" y="4073525"/>
          <p14:tracePt t="76233" x="1563688" y="4073525"/>
          <p14:tracePt t="76244" x="1549400" y="4073525"/>
          <p14:tracePt t="77183" x="1536700" y="4073525"/>
          <p14:tracePt t="77200" x="1508125" y="4073525"/>
          <p14:tracePt t="77202" x="1495425" y="4073525"/>
          <p14:tracePt t="77216" x="1454150" y="4073525"/>
          <p14:tracePt t="77219" x="1398588" y="4087813"/>
          <p14:tracePt t="77233" x="1344613" y="4087813"/>
          <p14:tracePt t="77234" x="1274763" y="4100513"/>
          <p14:tracePt t="77248" x="1235075" y="4100513"/>
          <p14:tracePt t="77251" x="1193800" y="4100513"/>
          <p14:tracePt t="77267" x="1179513" y="4100513"/>
          <p14:tracePt t="77476" x="1179513" y="4114800"/>
          <p14:tracePt t="77508" x="1165225" y="4129088"/>
          <p14:tracePt t="77524" x="1152525" y="4141788"/>
          <p14:tracePt t="77554" x="1152525" y="4156075"/>
          <p14:tracePt t="77601" x="1138238" y="4170363"/>
          <p14:tracePt t="77616" x="1138238" y="4183063"/>
          <p14:tracePt t="77622" x="1138238" y="4197350"/>
          <p14:tracePt t="77632" x="1123950" y="4210050"/>
          <p14:tracePt t="77648" x="1111250" y="4238625"/>
          <p14:tracePt t="77663" x="1111250" y="4251325"/>
          <p14:tracePt t="77670" x="1111250" y="4265613"/>
          <p14:tracePt t="77680" x="1096963" y="4265613"/>
          <p14:tracePt t="77685" x="1096963" y="4279900"/>
          <p14:tracePt t="77696" x="1096963" y="4292600"/>
          <p14:tracePt t="77727" x="1096963" y="4306888"/>
          <p14:tracePt t="77733" x="1082675" y="4321175"/>
          <p14:tracePt t="77748" x="1082675" y="4333875"/>
          <p14:tracePt t="77759" x="1069975" y="4348163"/>
          <p14:tracePt t="77763" x="1069975" y="4375150"/>
          <p14:tracePt t="77775" x="1055688" y="4375150"/>
          <p14:tracePt t="77780" x="1055688" y="4389438"/>
          <p14:tracePt t="77791" x="1055688" y="4402138"/>
          <p14:tracePt t="77871" x="1028700" y="4389438"/>
          <p14:tracePt t="77874" x="1001713" y="4375150"/>
          <p14:tracePt t="77887" x="931863" y="4362450"/>
          <p14:tracePt t="77891" x="836613" y="4321175"/>
          <p14:tracePt t="77903" x="671513" y="4224338"/>
          <p14:tracePt t="77907" x="479425" y="4087813"/>
          <p14:tracePt t="77919" x="342900" y="4005263"/>
          <p14:tracePt t="77923" x="287338" y="3963988"/>
          <p14:tracePt t="77936" x="247650" y="3937000"/>
          <p14:tracePt t="77941" x="219075" y="3922713"/>
          <p14:tracePt t="78288" x="192088" y="3922713"/>
          <p14:tracePt t="78306" x="192088" y="3963988"/>
          <p14:tracePt t="78312" x="192088" y="3978275"/>
          <p14:tracePt t="78337" x="206375" y="3978275"/>
          <p14:tracePt t="78353" x="219075" y="3978275"/>
          <p14:tracePt t="78369" x="233363" y="3963988"/>
          <p14:tracePt t="78434" x="247650" y="3963988"/>
          <p14:tracePt t="78465" x="260350" y="3949700"/>
          <p14:tracePt t="78469" x="287338" y="3949700"/>
          <p14:tracePt t="78483" x="301625" y="3937000"/>
          <p14:tracePt t="78487" x="315913" y="3937000"/>
          <p14:tracePt t="78499" x="342900" y="3937000"/>
          <p14:tracePt t="78503" x="398463" y="3937000"/>
          <p14:tracePt t="78514" x="466725" y="3937000"/>
          <p14:tracePt t="78520" x="549275" y="3963988"/>
          <p14:tracePt t="78530" x="685800" y="3978275"/>
          <p14:tracePt t="78535" x="822325" y="4005263"/>
          <p14:tracePt t="78545" x="973138" y="4019550"/>
          <p14:tracePt t="78551" x="1111250" y="4019550"/>
          <p14:tracePt t="78561" x="1220788" y="4019550"/>
          <p14:tracePt t="78567" x="1289050" y="4019550"/>
          <p14:tracePt t="78577" x="1357313" y="4019550"/>
          <p14:tracePt t="78583" x="1398588" y="4019550"/>
          <p14:tracePt t="78593" x="1439863" y="4019550"/>
          <p14:tracePt t="78609" x="1454150" y="4019550"/>
          <p14:tracePt t="78630" x="1481138" y="4032250"/>
          <p14:tracePt t="78641" x="1495425" y="4046538"/>
          <p14:tracePt t="78645" x="1508125" y="4059238"/>
          <p14:tracePt t="78657" x="1536700" y="4073525"/>
          <p14:tracePt t="78661" x="1563688" y="4100513"/>
          <p14:tracePt t="78672" x="1576388" y="4129088"/>
          <p14:tracePt t="78677" x="1590675" y="4141788"/>
          <p14:tracePt t="78689" x="1604963" y="4141788"/>
          <p14:tracePt t="78693" x="1604963" y="4156075"/>
          <p14:tracePt t="78721" x="1604963" y="4170363"/>
          <p14:tracePt t="78839" x="1590675" y="4170363"/>
          <p14:tracePt t="78870" x="1576388" y="4170363"/>
          <p14:tracePt t="78886" x="1549400" y="4170363"/>
          <p14:tracePt t="78897" x="1522413" y="4170363"/>
          <p14:tracePt t="78904" x="1508125" y="4170363"/>
          <p14:tracePt t="78914" x="1481138" y="4170363"/>
          <p14:tracePt t="78919" x="1425575" y="4170363"/>
          <p14:tracePt t="78930" x="1357313" y="4170363"/>
          <p14:tracePt t="78934" x="1274763" y="4170363"/>
          <p14:tracePt t="78945" x="1179513" y="4170363"/>
          <p14:tracePt t="78950" x="1028700" y="4183063"/>
          <p14:tracePt t="78960" x="892175" y="4197350"/>
          <p14:tracePt t="78967" x="795338" y="4210050"/>
          <p14:tracePt t="78977" x="727075" y="4238625"/>
          <p14:tracePt t="78983" x="685800" y="4238625"/>
          <p14:tracePt t="78993" x="671513" y="4251325"/>
          <p14:tracePt t="78996" x="671513" y="4265613"/>
          <p14:tracePt t="79009" x="658813" y="4279900"/>
          <p14:tracePt t="79013" x="658813" y="4292600"/>
          <p14:tracePt t="79024" x="658813" y="4321175"/>
          <p14:tracePt t="79031" x="658813" y="4348163"/>
          <p14:tracePt t="79041" x="658813" y="4375150"/>
          <p14:tracePt t="79045" x="658813" y="4402138"/>
          <p14:tracePt t="79057" x="658813" y="4430713"/>
          <p14:tracePt t="79061" x="658813" y="4457700"/>
          <p14:tracePt t="79073" x="658813" y="4484688"/>
          <p14:tracePt t="79077" x="658813" y="4498975"/>
          <p14:tracePt t="79089" x="658813" y="4513263"/>
          <p14:tracePt t="79093" x="658813" y="4525963"/>
          <p14:tracePt t="79105" x="658813" y="4540250"/>
          <p14:tracePt t="79109" x="658813" y="4552950"/>
          <p14:tracePt t="79121" x="658813" y="4567238"/>
          <p14:tracePt t="79125" x="658813" y="4594225"/>
          <p14:tracePt t="79141" x="658813" y="4622800"/>
          <p14:tracePt t="79153" x="658813" y="4635500"/>
          <p14:tracePt t="79157" x="658813" y="4649788"/>
          <p14:tracePt t="79169" x="658813" y="4664075"/>
          <p14:tracePt t="79173" x="658813" y="4676775"/>
          <p14:tracePt t="79185" x="671513" y="4691063"/>
          <p14:tracePt t="79188" x="671513" y="4705350"/>
          <p14:tracePt t="79202" x="685800" y="4732338"/>
          <p14:tracePt t="79205" x="685800" y="4745038"/>
          <p14:tracePt t="79218" x="700088" y="4773613"/>
          <p14:tracePt t="79221" x="700088" y="4786313"/>
          <p14:tracePt t="79234" x="700088" y="4800600"/>
          <p14:tracePt t="79237" x="712788" y="4814888"/>
          <p14:tracePt t="79253" x="727075" y="4827588"/>
          <p14:tracePt t="79264" x="727075" y="4841875"/>
          <p14:tracePt t="79269" x="741363" y="4841875"/>
          <p14:tracePt t="79280" x="754063" y="4856163"/>
          <p14:tracePt t="79285" x="781050" y="4868863"/>
          <p14:tracePt t="79297" x="795338" y="4883150"/>
          <p14:tracePt t="79302" x="809625" y="4883150"/>
          <p14:tracePt t="79314" x="836613" y="4895850"/>
          <p14:tracePt t="79318" x="850900" y="4910138"/>
          <p14:tracePt t="79329" x="892175" y="4937125"/>
          <p14:tracePt t="79334" x="919163" y="4951413"/>
          <p14:tracePt t="79345" x="973138" y="4978400"/>
          <p14:tracePt t="79351" x="1014413" y="5006975"/>
          <p14:tracePt t="79361" x="1042988" y="5019675"/>
          <p14:tracePt t="79366" x="1069975" y="5033963"/>
          <p14:tracePt t="79377" x="1096963" y="5048250"/>
          <p14:tracePt t="79380" x="1123950" y="5075238"/>
          <p14:tracePt t="79393" x="1138238" y="5087938"/>
          <p14:tracePt t="79397" x="1152525" y="5102225"/>
          <p14:tracePt t="79409" x="1179513" y="5116513"/>
          <p14:tracePt t="79414" x="1193800" y="5129213"/>
          <p14:tracePt t="79425" x="1206500" y="5143500"/>
          <p14:tracePt t="79429" x="1220788" y="5157788"/>
          <p14:tracePt t="79441" x="1247775" y="5184775"/>
          <p14:tracePt t="79445" x="1274763" y="5199063"/>
          <p14:tracePt t="79457" x="1289050" y="5226050"/>
          <p14:tracePt t="79461" x="1316038" y="5238750"/>
          <p14:tracePt t="79472" x="1344613" y="5253038"/>
          <p14:tracePt t="79477" x="1371600" y="5267325"/>
          <p14:tracePt t="79507" x="1385888" y="5280025"/>
          <p14:tracePt t="79523" x="1398588" y="5294313"/>
          <p14:tracePt t="79526" x="1412875" y="5308600"/>
          <p14:tracePt t="79537" x="1425575" y="5321300"/>
          <p14:tracePt t="79541" x="1439863" y="5335588"/>
          <p14:tracePt t="79555" x="1454150" y="5349875"/>
          <p14:tracePt t="79559" x="1481138" y="5349875"/>
          <p14:tracePt t="79568" x="1495425" y="5362575"/>
          <p14:tracePt t="79573" x="1508125" y="5376863"/>
          <p14:tracePt t="79585" x="1522413" y="5391150"/>
          <p14:tracePt t="79589" x="1549400" y="5403850"/>
          <p14:tracePt t="79602" x="1563688" y="5403850"/>
          <p14:tracePt t="79604" x="1590675" y="5418138"/>
          <p14:tracePt t="79619" x="1604963" y="5418138"/>
          <p14:tracePt t="79623" x="1617663" y="5418138"/>
          <p14:tracePt t="79635" x="1646238" y="5430838"/>
          <p14:tracePt t="79639" x="1673225" y="5445125"/>
          <p14:tracePt t="79652" x="1714500" y="5445125"/>
          <p14:tracePt t="79655" x="1768475" y="5459413"/>
          <p14:tracePt t="79668" x="1824038" y="5472113"/>
          <p14:tracePt t="79671" x="1906588" y="5486400"/>
          <p14:tracePt t="79680" x="1974850" y="5486400"/>
          <p14:tracePt t="79686" x="2084388" y="5500688"/>
          <p14:tracePt t="79698" x="2193925" y="5513388"/>
          <p14:tracePt t="79701" x="2262188" y="5513388"/>
          <p14:tracePt t="79715" x="2332038" y="5527675"/>
          <p14:tracePt t="79719" x="2373313" y="5527675"/>
          <p14:tracePt t="79731" x="2413000" y="5527675"/>
          <p14:tracePt t="79735" x="2427288" y="5527675"/>
          <p14:tracePt t="79748" x="2441575" y="5527675"/>
          <p14:tracePt t="79761" x="2454275" y="5527675"/>
          <p14:tracePt t="79765" x="2482850" y="5513388"/>
          <p14:tracePt t="79779" x="2495550" y="5513388"/>
          <p14:tracePt t="79784" x="2524125" y="5500688"/>
          <p14:tracePt t="79793" x="2563813" y="5486400"/>
          <p14:tracePt t="79798" x="2619375" y="5486400"/>
          <p14:tracePt t="79811" x="2687638" y="5472113"/>
          <p14:tracePt t="79817" x="2770188" y="5459413"/>
          <p14:tracePt t="79825" x="2852738" y="5459413"/>
          <p14:tracePt t="79829" x="2935288" y="5445125"/>
          <p14:tracePt t="79843" x="3017838" y="5445125"/>
          <p14:tracePt t="79847" x="3086100" y="5445125"/>
          <p14:tracePt t="79859" x="3140075" y="5445125"/>
          <p14:tracePt t="79864" x="3181350" y="5445125"/>
          <p14:tracePt t="79875" x="3236913" y="5445125"/>
          <p14:tracePt t="79879" x="3263900" y="5445125"/>
          <p14:tracePt t="79891" x="3278188" y="5445125"/>
          <p14:tracePt t="79895" x="3305175" y="5445125"/>
          <p14:tracePt t="79923" x="3319463" y="5445125"/>
          <p14:tracePt t="79926" x="3332163" y="5445125"/>
          <p14:tracePt t="79937" x="3346450" y="5445125"/>
          <p14:tracePt t="79941" x="3360738" y="5445125"/>
          <p14:tracePt t="79955" x="3387725" y="5445125"/>
          <p14:tracePt t="79959" x="3429000" y="5445125"/>
          <p14:tracePt t="79971" x="3470275" y="5445125"/>
          <p14:tracePt t="79974" x="3511550" y="5445125"/>
          <p14:tracePt t="79986" x="3551238" y="5445125"/>
          <p14:tracePt t="79991" x="3606800" y="5445125"/>
          <p14:tracePt t="80003" x="3633788" y="5445125"/>
          <p14:tracePt t="80007" x="3675063" y="5445125"/>
          <p14:tracePt t="80019" x="3716338" y="5459413"/>
          <p14:tracePt t="80023" x="3743325" y="5459413"/>
          <p14:tracePt t="80051" x="3757613" y="5459413"/>
          <p14:tracePt t="80068" x="3771900" y="5459413"/>
          <p14:tracePt t="80071" x="3784600" y="5459413"/>
          <p14:tracePt t="80085" x="3813175" y="5459413"/>
          <p14:tracePt t="80087" x="3854450" y="5459413"/>
          <p14:tracePt t="80101" x="3908425" y="5459413"/>
          <p14:tracePt t="80102" x="3976688" y="5459413"/>
          <p14:tracePt t="80114" x="4044950" y="5459413"/>
          <p14:tracePt t="80119" x="4114800" y="5472113"/>
          <p14:tracePt t="80131" x="4183063" y="5472113"/>
          <p14:tracePt t="80135" x="4265613" y="5472113"/>
          <p14:tracePt t="80148" x="4333875" y="5472113"/>
          <p14:tracePt t="80152" x="4402138" y="5472113"/>
          <p14:tracePt t="80163" x="4484688" y="5472113"/>
          <p14:tracePt t="80168" x="4567238" y="5472113"/>
          <p14:tracePt t="80179" x="4635500" y="5472113"/>
          <p14:tracePt t="80185" x="4703763" y="5472113"/>
          <p14:tracePt t="80195" x="4786313" y="5472113"/>
          <p14:tracePt t="80201" x="4868863" y="5472113"/>
          <p14:tracePt t="80211" x="4937125" y="5472113"/>
          <p14:tracePt t="80214" x="5005388" y="5472113"/>
          <p14:tracePt t="80227" x="5073650" y="5472113"/>
          <p14:tracePt t="80231" x="5129213" y="5459413"/>
          <p14:tracePt t="80242" x="5156200" y="5445125"/>
          <p14:tracePt t="80249" x="5170488" y="5445125"/>
          <p14:tracePt t="80275" x="5184775" y="5430838"/>
          <p14:tracePt t="80279" x="5197475" y="5430838"/>
          <p14:tracePt t="80290" x="5211763" y="5418138"/>
          <p14:tracePt t="80295" x="5224463" y="5403850"/>
          <p14:tracePt t="80306" x="5238750" y="5403850"/>
          <p14:tracePt t="80311" x="5253038" y="5391150"/>
          <p14:tracePt t="80323" x="5280025" y="5376863"/>
          <p14:tracePt t="80327" x="5307013" y="5362575"/>
          <p14:tracePt t="80339" x="5335588" y="5349875"/>
          <p14:tracePt t="80342" x="5348288" y="5335588"/>
          <p14:tracePt t="80355" x="5362575" y="5321300"/>
          <p14:tracePt t="80359" x="5375275" y="5321300"/>
          <p14:tracePt t="80370" x="5389563" y="5308600"/>
          <p14:tracePt t="80374" x="5389563" y="5294313"/>
          <p14:tracePt t="80387" x="5403850" y="5280025"/>
          <p14:tracePt t="80391" x="5416550" y="5267325"/>
          <p14:tracePt t="80402" x="5430838" y="5267325"/>
          <p14:tracePt t="80419" x="5445125" y="5253038"/>
          <p14:tracePt t="80423" x="5457825" y="5253038"/>
          <p14:tracePt t="80436" x="5457825" y="5238750"/>
          <p14:tracePt t="80439" x="5472113" y="5238750"/>
          <p14:tracePt t="80452" x="5486400" y="5238750"/>
          <p14:tracePt t="80454" x="5499100" y="5226050"/>
          <p14:tracePt t="80469" x="5513388" y="5226050"/>
          <p14:tracePt t="80485" x="5526088" y="5226050"/>
          <p14:tracePt t="80487" x="5540375" y="5211763"/>
          <p14:tracePt t="80522" x="5554663" y="5211763"/>
          <p14:tracePt t="80538" x="5554663" y="5199063"/>
          <p14:tracePt t="80550" x="5567363" y="5199063"/>
          <p14:tracePt t="80564" x="5567363" y="5184775"/>
          <p14:tracePt t="80571" x="5567363" y="5170488"/>
          <p14:tracePt t="80580" x="5581650" y="5157788"/>
          <p14:tracePt t="80585" x="5581650" y="5143500"/>
          <p14:tracePt t="80596" x="5581650" y="5129213"/>
          <p14:tracePt t="80600" x="5595938" y="5102225"/>
          <p14:tracePt t="80617" x="5595938" y="5087938"/>
          <p14:tracePt t="80629" x="5595938" y="5075238"/>
          <p14:tracePt t="80651" x="5595938" y="5060950"/>
          <p14:tracePt t="80676" x="5595938" y="5048250"/>
          <p14:tracePt t="80723" x="5595938" y="5033963"/>
          <p14:tracePt t="80804" x="5595938" y="5019675"/>
          <p14:tracePt t="80823" x="5581650" y="5006975"/>
          <p14:tracePt t="80828" x="5581650" y="4992688"/>
          <p14:tracePt t="80841" x="5567363" y="4978400"/>
          <p14:tracePt t="80855" x="5567363" y="4965700"/>
          <p14:tracePt t="80869" x="5554663" y="4965700"/>
          <p14:tracePt t="80872" x="5554663" y="4951413"/>
          <p14:tracePt t="80883" x="5540375" y="4951413"/>
          <p14:tracePt t="80888" x="5540375" y="4937125"/>
          <p14:tracePt t="80964" x="5540375" y="4924425"/>
          <p14:tracePt t="81032" x="5540375" y="4910138"/>
          <p14:tracePt t="81534" x="5526088" y="4910138"/>
          <p14:tracePt t="81554" x="5513388" y="4910138"/>
          <p14:tracePt t="81917" x="5499100" y="4924425"/>
          <p14:tracePt t="81933" x="5499100" y="4937125"/>
          <p14:tracePt t="82696" x="5499100" y="4951413"/>
          <p14:tracePt t="82711" x="5486400" y="4951413"/>
          <p14:tracePt t="82716" x="5457825" y="4965700"/>
          <p14:tracePt t="82726" x="5403850" y="4992688"/>
          <p14:tracePt t="82731" x="5348288" y="5019675"/>
          <p14:tracePt t="82744" x="5265738" y="5048250"/>
          <p14:tracePt t="82749" x="5211763" y="5087938"/>
          <p14:tracePt t="82762" x="5073650" y="5143500"/>
          <p14:tracePt t="82773" x="5005388" y="5170488"/>
          <p14:tracePt t="82777" x="4937125" y="5184775"/>
          <p14:tracePt t="82791" x="4854575" y="5199063"/>
          <p14:tracePt t="82795" x="4786313" y="5211763"/>
          <p14:tracePt t="82807" x="4718050" y="5226050"/>
          <p14:tracePt t="82811" x="4621213" y="5253038"/>
          <p14:tracePt t="82822" x="4538663" y="5280025"/>
          <p14:tracePt t="82825" x="4443413" y="5308600"/>
          <p14:tracePt t="82839" x="4360863" y="5321300"/>
          <p14:tracePt t="82842" x="4278313" y="5349875"/>
          <p14:tracePt t="82855" x="4197350" y="5376863"/>
          <p14:tracePt t="82857" x="4114800" y="5418138"/>
          <p14:tracePt t="82871" x="4032250" y="5445125"/>
          <p14:tracePt t="82875" x="3935413" y="5459413"/>
          <p14:tracePt t="82887" x="3825875" y="5500688"/>
          <p14:tracePt t="82891" x="3703638" y="5527675"/>
          <p14:tracePt t="82904" x="3579813" y="5568950"/>
          <p14:tracePt t="82907" x="3414713" y="5622925"/>
          <p14:tracePt t="82921" x="3263900" y="5664200"/>
          <p14:tracePt t="82923" x="3140075" y="5719763"/>
          <p14:tracePt t="82937" x="3030538" y="5773738"/>
          <p14:tracePt t="82938" x="2962275" y="5815013"/>
          <p14:tracePt t="82953" x="2879725" y="5870575"/>
          <p14:tracePt t="82955" x="2825750" y="5897563"/>
          <p14:tracePt t="82967" x="2770188" y="5938838"/>
          <p14:tracePt t="82972" x="2716213" y="5994400"/>
          <p14:tracePt t="82984" x="2660650" y="6035675"/>
          <p14:tracePt t="82988" x="2605088" y="6076950"/>
          <p14:tracePt t="83000" x="2551113" y="6116638"/>
          <p14:tracePt t="83004" x="2495550" y="6157913"/>
          <p14:tracePt t="83015" x="2427288" y="6213475"/>
          <p14:tracePt t="83021" x="2373313" y="6254750"/>
          <p14:tracePt t="83031" x="2303463" y="6296025"/>
          <p14:tracePt t="83037" x="2235200" y="6350000"/>
          <p14:tracePt t="83047" x="2152650" y="6405563"/>
          <p14:tracePt t="83052" x="2084388" y="6459538"/>
          <p14:tracePt t="83063" x="2030413" y="6500813"/>
          <p14:tracePt t="83067" x="1947863" y="6542088"/>
          <p14:tracePt t="83079" x="1879600" y="6583363"/>
          <p14:tracePt t="83084" x="1824038" y="6624638"/>
          <p14:tracePt t="83095" x="1741488" y="6665913"/>
          <p14:tracePt t="83100" x="1646238" y="6721475"/>
          <p14:tracePt t="83110" x="1563688" y="6775450"/>
          <p14:tracePt t="83115" x="1466850" y="683101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More . . .</a:t>
            </a:r>
          </a:p>
        </p:txBody>
      </p:sp>
      <p:pic>
        <p:nvPicPr>
          <p:cNvPr id="15363" name="Picture 4" descr="C:\Documents and Settings\emu_cpu\Local Settings\Temporary Internet Files\Content.IE5\HPDH24FB\MCj04375090000[1]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505074"/>
            <a:ext cx="2537130" cy="282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089400" y="1845734"/>
            <a:ext cx="7066280" cy="4364565"/>
          </a:xfrm>
        </p:spPr>
        <p:txBody>
          <a:bodyPr>
            <a:normAutofit/>
          </a:bodyPr>
          <a:lstStyle/>
          <a:p>
            <a:pPr marL="277813" indent="-277813"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Internal or intrinsic factors are unique qualities of individuals (e.g. compassion) that may result in skewed, biased, or false findings</a:t>
            </a:r>
          </a:p>
          <a:p>
            <a:pPr marL="277813" indent="-277813"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Such characteristics can’t possibly be “made the same” in all study groups. </a:t>
            </a:r>
          </a:p>
          <a:p>
            <a:pPr marL="277813" indent="-277813"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These variations in unique characteristics in subjects are controlled by “randomization”</a:t>
            </a:r>
          </a:p>
          <a:p>
            <a:pPr marL="914400" lvl="1" indent="-457200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the process whereby subjects are chosen randomly and randomly assigned to groups</a:t>
            </a:r>
          </a:p>
          <a:p>
            <a:pPr marL="277813" indent="-277813"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Large samples needed for this!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C2D632-39CB-ACD8-63DF-5DF023BB03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21"/>
    </mc:Choice>
    <mc:Fallback xmlns="">
      <p:transition spd="slow" advTm="11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82" x="3071813" y="6610350"/>
          <p14:tracePt t="1386" x="3071813" y="6446838"/>
          <p14:tracePt t="1400" x="3071813" y="6296025"/>
          <p14:tracePt t="1402" x="3086100" y="6172200"/>
          <p14:tracePt t="1417" x="3086100" y="6076950"/>
          <p14:tracePt t="1419" x="3086100" y="5994400"/>
          <p14:tracePt t="1432" x="3086100" y="5938838"/>
          <p14:tracePt t="1434" x="3086100" y="5897563"/>
          <p14:tracePt t="1448" x="3086100" y="5843588"/>
          <p14:tracePt t="1527" x="3071813" y="5843588"/>
          <p14:tracePt t="1542" x="3057525" y="5843588"/>
          <p14:tracePt t="1591" x="3044825" y="5843588"/>
          <p14:tracePt t="1720" x="3030538" y="5843588"/>
          <p14:tracePt t="1816" x="3030538" y="5829300"/>
          <p14:tracePt t="1821" x="3044825" y="5829300"/>
          <p14:tracePt t="1837" x="3057525" y="5829300"/>
          <p14:tracePt t="1865" x="3071813" y="5829300"/>
          <p14:tracePt t="1878" x="3086100" y="5829300"/>
          <p14:tracePt t="1911" x="3098800" y="5829300"/>
          <p14:tracePt t="1976" x="3113088" y="5829300"/>
          <p14:tracePt t="1992" x="3113088" y="5843588"/>
          <p14:tracePt t="2008" x="3127375" y="5856288"/>
          <p14:tracePt t="2040" x="3140075" y="5856288"/>
          <p14:tracePt t="2045" x="3140075" y="5870575"/>
          <p14:tracePt t="2060" x="3154363" y="5884863"/>
          <p14:tracePt t="2076" x="3168650" y="5897563"/>
          <p14:tracePt t="2091" x="3168650" y="5911850"/>
          <p14:tracePt t="2103" x="3181350" y="5911850"/>
          <p14:tracePt t="2107" x="3181350" y="5924550"/>
          <p14:tracePt t="2119" x="3195638" y="5938838"/>
          <p14:tracePt t="2123" x="3195638" y="5953125"/>
          <p14:tracePt t="2135" x="3209925" y="5965825"/>
          <p14:tracePt t="2138" x="3209925" y="5980113"/>
          <p14:tracePt t="2151" x="3209925" y="5994400"/>
          <p14:tracePt t="2154" x="3209925" y="6007100"/>
          <p14:tracePt t="2178" x="3209925" y="6035675"/>
          <p14:tracePt t="2186" x="3209925" y="6048375"/>
          <p14:tracePt t="2201" x="3222625" y="6048375"/>
          <p14:tracePt t="2202" x="3222625" y="6062663"/>
          <p14:tracePt t="2217" x="3222625" y="6076950"/>
          <p14:tracePt t="2234" x="3222625" y="6089650"/>
          <p14:tracePt t="2266" x="3222625" y="6103938"/>
          <p14:tracePt t="2720" x="3236913" y="6103938"/>
          <p14:tracePt t="2755" x="3249613" y="6116638"/>
          <p14:tracePt t="2761" x="3249613" y="6130925"/>
          <p14:tracePt t="2771" x="3263900" y="6145213"/>
          <p14:tracePt t="2773" x="3263900" y="6157913"/>
          <p14:tracePt t="2786" x="3278188" y="6172200"/>
          <p14:tracePt t="2789" x="3290888" y="6186488"/>
          <p14:tracePt t="2801" x="3290888" y="6199188"/>
          <p14:tracePt t="2817" x="3305175" y="6227763"/>
          <p14:tracePt t="2818" x="3319463" y="6254750"/>
          <p14:tracePt t="2833" x="3332163" y="6254750"/>
          <p14:tracePt t="2836" x="3346450" y="6267450"/>
          <p14:tracePt t="2849" x="3360738" y="6281738"/>
          <p14:tracePt t="2851" x="3373438" y="6308725"/>
          <p14:tracePt t="2866" x="3387725" y="6308725"/>
          <p14:tracePt t="2868" x="3400425" y="6323013"/>
          <p14:tracePt t="2882" x="3400425" y="6337300"/>
          <p14:tracePt t="2884" x="3414713" y="6337300"/>
          <p14:tracePt t="2916" x="3441700" y="6337300"/>
          <p14:tracePt t="2928" x="3455988" y="6308725"/>
          <p14:tracePt t="2934" x="3482975" y="6281738"/>
          <p14:tracePt t="2945" x="3538538" y="6227763"/>
          <p14:tracePt t="2949" x="3606800" y="6172200"/>
          <p14:tracePt t="2960" x="3716338" y="6062663"/>
          <p14:tracePt t="2966" x="3840163" y="5965825"/>
          <p14:tracePt t="2976" x="3976688" y="5856288"/>
          <p14:tracePt t="2983" x="4114800" y="5746750"/>
          <p14:tracePt t="2992" x="4224338" y="5651500"/>
          <p14:tracePt t="2998" x="4319588" y="5568950"/>
          <p14:tracePt t="3008" x="4402138" y="5500688"/>
          <p14:tracePt t="3012" x="4443413" y="5445125"/>
          <p14:tracePt t="3024" x="4470400" y="5403850"/>
          <p14:tracePt t="3029" x="4498975" y="5349875"/>
          <p14:tracePt t="3040" x="4525963" y="5308600"/>
          <p14:tracePt t="3045" x="4525963" y="5280025"/>
          <p14:tracePt t="3056" x="4538663" y="5238750"/>
          <p14:tracePt t="3060" x="4538663" y="5211763"/>
          <p14:tracePt t="3072" x="4538663" y="5157788"/>
          <p14:tracePt t="3076" x="4538663" y="5087938"/>
          <p14:tracePt t="3088" x="4538663" y="5019675"/>
          <p14:tracePt t="3092" x="4538663" y="4978400"/>
          <p14:tracePt t="3104" x="4538663" y="4924425"/>
          <p14:tracePt t="3108" x="4538663" y="4910138"/>
          <p14:tracePt t="3120" x="4538663" y="4895850"/>
          <p14:tracePt t="3124" x="4538663" y="4883150"/>
          <p14:tracePt t="3136" x="4552950" y="4883150"/>
          <p14:tracePt t="3140" x="4552950" y="4868863"/>
          <p14:tracePt t="3152" x="4552950" y="4856163"/>
          <p14:tracePt t="3156" x="4552950" y="4841875"/>
          <p14:tracePt t="3168" x="4552950" y="4827588"/>
          <p14:tracePt t="3180" x="4552950" y="4800600"/>
          <p14:tracePt t="3184" x="4552950" y="4786313"/>
          <p14:tracePt t="3188" x="4552950" y="4773613"/>
          <p14:tracePt t="3202" x="4552950" y="4759325"/>
          <p14:tracePt t="3204" x="4552950" y="4745038"/>
          <p14:tracePt t="3218" x="4552950" y="4732338"/>
          <p14:tracePt t="3220" x="4552950" y="4705350"/>
          <p14:tracePt t="3234" x="4552950" y="4676775"/>
          <p14:tracePt t="3236" x="4552950" y="4664075"/>
          <p14:tracePt t="3250" x="4552950" y="4635500"/>
          <p14:tracePt t="3252" x="4552950" y="4608513"/>
          <p14:tracePt t="3266" x="4579938" y="4567238"/>
          <p14:tracePt t="3268" x="4621213" y="4513263"/>
          <p14:tracePt t="3283" x="4676775" y="4443413"/>
          <p14:tracePt t="3284" x="4730750" y="4348163"/>
          <p14:tracePt t="3298" x="4786313" y="4251325"/>
          <p14:tracePt t="3301" x="4841875" y="4156075"/>
          <p14:tracePt t="3312" x="4868863" y="4046538"/>
          <p14:tracePt t="3317" x="4922838" y="3908425"/>
          <p14:tracePt t="3329" x="4937125" y="3813175"/>
          <p14:tracePt t="3333" x="4964113" y="3689350"/>
          <p14:tracePt t="3345" x="4978400" y="3579813"/>
          <p14:tracePt t="3350" x="4992688" y="3497263"/>
          <p14:tracePt t="3361" x="4992688" y="3429000"/>
          <p14:tracePt t="3366" x="5005388" y="3360738"/>
          <p14:tracePt t="3376" x="5005388" y="3305175"/>
          <p14:tracePt t="3383" x="5005388" y="3263900"/>
          <p14:tracePt t="3392" x="5005388" y="3222625"/>
          <p14:tracePt t="3397" x="5005388" y="3195638"/>
          <p14:tracePt t="3408" x="5005388" y="3181350"/>
          <p14:tracePt t="3412" x="5005388" y="3154363"/>
          <p14:tracePt t="3429" x="5005388" y="3141663"/>
          <p14:tracePt t="3440" x="5005388" y="3113088"/>
          <p14:tracePt t="3446" x="5005388" y="3100388"/>
          <p14:tracePt t="3456" x="5005388" y="3086100"/>
          <p14:tracePt t="3460" x="5005388" y="3071813"/>
          <p14:tracePt t="3472" x="5005388" y="3044825"/>
          <p14:tracePt t="3476" x="5005388" y="3030538"/>
          <p14:tracePt t="3488" x="5005388" y="3017838"/>
          <p14:tracePt t="3492" x="5005388" y="3003550"/>
          <p14:tracePt t="3508" x="5005388" y="2990850"/>
          <p14:tracePt t="3520" x="5005388" y="2976563"/>
          <p14:tracePt t="3524" x="4992688" y="2962275"/>
          <p14:tracePt t="3537" x="4992688" y="2949575"/>
          <p14:tracePt t="3540" x="4978400" y="2935288"/>
          <p14:tracePt t="3553" x="4978400" y="2921000"/>
          <p14:tracePt t="3557" x="4964113" y="2908300"/>
          <p14:tracePt t="3569" x="4964113" y="2894013"/>
          <p14:tracePt t="3572" x="4951413" y="2867025"/>
          <p14:tracePt t="3585" x="4951413" y="2852738"/>
          <p14:tracePt t="3603" x="4937125" y="2811463"/>
          <p14:tracePt t="3604" x="4922838" y="2784475"/>
          <p14:tracePt t="3617" x="4910138" y="2757488"/>
          <p14:tracePt t="3620" x="4910138" y="2728913"/>
          <p14:tracePt t="3633" x="4910138" y="2687638"/>
          <p14:tracePt t="3636" x="4895850" y="2660650"/>
          <p14:tracePt t="3651" x="4895850" y="2633663"/>
          <p14:tracePt t="3652" x="4895850" y="2592388"/>
          <p14:tracePt t="3667" x="4881563" y="2565400"/>
          <p14:tracePt t="3668" x="4881563" y="2551113"/>
          <p14:tracePt t="3683" x="4868863" y="2509838"/>
          <p14:tracePt t="3684" x="4868863" y="2468563"/>
          <p14:tracePt t="3696" x="4854575" y="2441575"/>
          <p14:tracePt t="3701" x="4854575" y="2414588"/>
          <p14:tracePt t="3713" x="4854575" y="2386013"/>
          <p14:tracePt t="3718" x="4841875" y="2373313"/>
          <p14:tracePt t="3730" x="4841875" y="2344738"/>
          <p14:tracePt t="3733" x="4841875" y="2332038"/>
          <p14:tracePt t="3744" x="4827588" y="2317750"/>
          <p14:tracePt t="3750" x="4827588" y="2305050"/>
          <p14:tracePt t="3761" x="4827588" y="2290763"/>
          <p14:tracePt t="3767" x="4813300" y="2263775"/>
          <p14:tracePt t="3782" x="4813300" y="2249488"/>
          <p14:tracePt t="3792" x="4800600" y="2235200"/>
          <p14:tracePt t="3808" x="4786313" y="2222500"/>
          <p14:tracePt t="3813" x="4772025" y="2208213"/>
          <p14:tracePt t="3824" x="4772025" y="2193925"/>
          <p14:tracePt t="3829" x="4759325" y="2181225"/>
          <p14:tracePt t="3840" x="4745038" y="2181225"/>
          <p14:tracePt t="3844" x="4745038" y="2166938"/>
          <p14:tracePt t="3904" x="4730750" y="2166938"/>
          <p14:tracePt t="3920" x="4703763" y="2166938"/>
          <p14:tracePt t="3924" x="4691063" y="2166938"/>
          <p14:tracePt t="3936" x="4662488" y="2152650"/>
          <p14:tracePt t="3940" x="4635500" y="2139950"/>
          <p14:tracePt t="3952" x="4608513" y="2139950"/>
          <p14:tracePt t="3956" x="4579938" y="2139950"/>
          <p14:tracePt t="3970" x="4552950" y="2125663"/>
          <p14:tracePt t="3974" x="4538663" y="2125663"/>
          <p14:tracePt t="3984" x="4525963" y="2125663"/>
          <p14:tracePt t="4018" x="4511675" y="2125663"/>
          <p14:tracePt t="4034" x="4498975" y="2125663"/>
          <p14:tracePt t="4050" x="4484688" y="2125663"/>
          <p14:tracePt t="4052" x="4470400" y="2125663"/>
          <p14:tracePt t="4070" x="4457700" y="2125663"/>
          <p14:tracePt t="4404" x="4443413" y="2125663"/>
          <p14:tracePt t="4438" x="4429125" y="2125663"/>
          <p14:tracePt t="4455" x="4416425" y="2125663"/>
          <p14:tracePt t="4468" x="4387850" y="2125663"/>
          <p14:tracePt t="4471" x="4348163" y="2125663"/>
          <p14:tracePt t="4485" x="4319588" y="2139950"/>
          <p14:tracePt t="4488" x="4306888" y="2139950"/>
          <p14:tracePt t="4501" x="4278313" y="2139950"/>
          <p14:tracePt t="4503" x="4265613" y="2139950"/>
          <p14:tracePt t="4514" x="4251325" y="2139950"/>
          <p14:tracePt t="4520" x="4237038" y="2139950"/>
          <p14:tracePt t="4531" x="4210050" y="2139950"/>
          <p14:tracePt t="4536" x="4197350" y="2139950"/>
          <p14:tracePt t="4548" x="4183063" y="2139950"/>
          <p14:tracePt t="4552" x="4168775" y="2139950"/>
          <p14:tracePt t="4565" x="4141788" y="2139950"/>
          <p14:tracePt t="4569" x="4114800" y="2139950"/>
          <p14:tracePt t="4578" x="4100513" y="2139950"/>
          <p14:tracePt t="4584" x="4073525" y="2139950"/>
          <p14:tracePt t="4594" x="4059238" y="2139950"/>
          <p14:tracePt t="4601" x="4044950" y="2139950"/>
          <p14:tracePt t="4632" x="4032250" y="2139950"/>
          <p14:tracePt t="4642" x="4005263" y="2139950"/>
          <p14:tracePt t="4647" x="4005263" y="2125663"/>
          <p14:tracePt t="4658" x="3976688" y="2125663"/>
          <p14:tracePt t="4663" x="3963988" y="2112963"/>
          <p14:tracePt t="4674" x="3922713" y="2098675"/>
          <p14:tracePt t="4678" x="3894138" y="2098675"/>
          <p14:tracePt t="4690" x="3867150" y="2084388"/>
          <p14:tracePt t="4694" x="3825875" y="2071688"/>
          <p14:tracePt t="4706" x="3798888" y="2071688"/>
          <p14:tracePt t="4710" x="3757613" y="2071688"/>
          <p14:tracePt t="4722" x="3730625" y="2071688"/>
          <p14:tracePt t="4738" x="3716338" y="2071688"/>
          <p14:tracePt t="4806" x="3716338" y="2084388"/>
          <p14:tracePt t="5044" x="3730625" y="2084388"/>
          <p14:tracePt t="5051" x="3743325" y="2098675"/>
          <p14:tracePt t="5060" x="3757613" y="2098675"/>
          <p14:tracePt t="5066" x="3771900" y="2098675"/>
          <p14:tracePt t="5076" x="3798888" y="2112963"/>
          <p14:tracePt t="5080" x="3840163" y="2112963"/>
          <p14:tracePt t="5093" x="3867150" y="2112963"/>
          <p14:tracePt t="5097" x="3894138" y="2112963"/>
          <p14:tracePt t="5108" x="3908425" y="2112963"/>
          <p14:tracePt t="5112" x="3935413" y="2112963"/>
          <p14:tracePt t="5124" x="3963988" y="2125663"/>
          <p14:tracePt t="5127" x="3976688" y="2125663"/>
          <p14:tracePt t="5140" x="3990975" y="2125663"/>
          <p14:tracePt t="5143" x="4017963" y="2125663"/>
          <p14:tracePt t="5155" x="4059238" y="2125663"/>
          <p14:tracePt t="5158" x="4114800" y="2125663"/>
          <p14:tracePt t="5170" x="4156075" y="2125663"/>
          <p14:tracePt t="5174" x="4183063" y="2125663"/>
          <p14:tracePt t="5187" x="4224338" y="2125663"/>
          <p14:tracePt t="5191" x="4251325" y="2125663"/>
          <p14:tracePt t="5204" x="4265613" y="2125663"/>
          <p14:tracePt t="5220" x="4278313" y="2125663"/>
          <p14:tracePt t="5255" x="4292600" y="2125663"/>
          <p14:tracePt t="5268" x="4306888" y="2125663"/>
          <p14:tracePt t="5271" x="4319588" y="2125663"/>
          <p14:tracePt t="5285" x="4333875" y="2139950"/>
          <p14:tracePt t="5287" x="4375150" y="2139950"/>
          <p14:tracePt t="5300" x="4429125" y="2139950"/>
          <p14:tracePt t="5303" x="4498975" y="2152650"/>
          <p14:tracePt t="5314" x="4552950" y="2152650"/>
          <p14:tracePt t="5320" x="4608513" y="2152650"/>
          <p14:tracePt t="5331" x="4662488" y="2152650"/>
          <p14:tracePt t="5336" x="4703763" y="2166938"/>
          <p14:tracePt t="5348" x="4745038" y="2166938"/>
          <p14:tracePt t="5352" x="4772025" y="2166938"/>
          <p14:tracePt t="5363" x="4800600" y="2166938"/>
          <p14:tracePt t="5369" x="4813300" y="2166938"/>
          <p14:tracePt t="5381" x="4827588" y="2166938"/>
          <p14:tracePt t="5386" x="4854575" y="2166938"/>
          <p14:tracePt t="5394" x="4881563" y="2166938"/>
          <p14:tracePt t="5399" x="4951413" y="2166938"/>
          <p14:tracePt t="5410" x="5019675" y="2166938"/>
          <p14:tracePt t="5414" x="5087938" y="2166938"/>
          <p14:tracePt t="5426" x="5170488" y="2166938"/>
          <p14:tracePt t="5431" x="5224463" y="2166938"/>
          <p14:tracePt t="5442" x="5294313" y="2166938"/>
          <p14:tracePt t="5448" x="5348288" y="2166938"/>
          <p14:tracePt t="5458" x="5403850" y="2166938"/>
          <p14:tracePt t="5463" x="5445125" y="2166938"/>
          <p14:tracePt t="5474" x="5486400" y="2166938"/>
          <p14:tracePt t="5479" x="5499100" y="2166938"/>
          <p14:tracePt t="5493" x="5526088" y="2166938"/>
          <p14:tracePt t="5498" x="5540375" y="2166938"/>
          <p14:tracePt t="5509" x="5581650" y="2166938"/>
          <p14:tracePt t="5513" x="5622925" y="2166938"/>
          <p14:tracePt t="5524" x="5691188" y="2166938"/>
          <p14:tracePt t="5529" x="5788025" y="2166938"/>
          <p14:tracePt t="5539" x="5856288" y="2166938"/>
          <p14:tracePt t="5542" x="5965825" y="2166938"/>
          <p14:tracePt t="5556" x="6102350" y="2166938"/>
          <p14:tracePt t="5561" x="6211888" y="2166938"/>
          <p14:tracePt t="5573" x="6323013" y="2166938"/>
          <p14:tracePt t="5576" x="6403975" y="2166938"/>
          <p14:tracePt t="5589" x="6473825" y="2166938"/>
          <p14:tracePt t="5593" x="6513513" y="2166938"/>
          <p14:tracePt t="5603" x="6542088" y="2166938"/>
          <p14:tracePt t="5606" x="6569075" y="2166938"/>
          <p14:tracePt t="5620" x="6583363" y="2166938"/>
          <p14:tracePt t="5625" x="6596063" y="2166938"/>
          <p14:tracePt t="5636" x="6637338" y="2166938"/>
          <p14:tracePt t="5638" x="6678613" y="2166938"/>
          <p14:tracePt t="5652" x="6719888" y="2166938"/>
          <p14:tracePt t="5654" x="6788150" y="2166938"/>
          <p14:tracePt t="5669" x="6870700" y="2166938"/>
          <p14:tracePt t="5670" x="6953250" y="2166938"/>
          <p14:tracePt t="5684" x="7077075" y="2166938"/>
          <p14:tracePt t="5686" x="7172325" y="2166938"/>
          <p14:tracePt t="5702" x="7281863" y="2166938"/>
          <p14:tracePt t="5704" x="7405688" y="2166938"/>
          <p14:tracePt t="5715" x="7488238" y="2166938"/>
          <p14:tracePt t="5720" x="7583488" y="2166938"/>
          <p14:tracePt t="5731" x="7680325" y="2166938"/>
          <p14:tracePt t="5736" x="7748588" y="2166938"/>
          <p14:tracePt t="5749" x="7831138" y="2166938"/>
          <p14:tracePt t="5753" x="7926388" y="2166938"/>
          <p14:tracePt t="5765" x="7994650" y="2166938"/>
          <p14:tracePt t="5770" x="8064500" y="2166938"/>
          <p14:tracePt t="5783" x="8132763" y="2166938"/>
          <p14:tracePt t="5786" x="8186738" y="2166938"/>
          <p14:tracePt t="5794" x="8242300" y="2166938"/>
          <p14:tracePt t="5798" x="8297863" y="2166938"/>
          <p14:tracePt t="5813" x="8366125" y="2166938"/>
          <p14:tracePt t="5819" x="8420100" y="2166938"/>
          <p14:tracePt t="5829" x="8502650" y="2166938"/>
          <p14:tracePt t="5832" x="8570913" y="2166938"/>
          <p14:tracePt t="5842" x="8653463" y="2152650"/>
          <p14:tracePt t="5849" x="8736013" y="2152650"/>
          <p14:tracePt t="5860" x="8845550" y="2152650"/>
          <p14:tracePt t="5865" x="8928100" y="2152650"/>
          <p14:tracePt t="5876" x="9010650" y="2152650"/>
          <p14:tracePt t="5882" x="9093200" y="2152650"/>
          <p14:tracePt t="5893" x="9147175" y="2139950"/>
          <p14:tracePt t="5899" x="9202738" y="2139950"/>
          <p14:tracePt t="5909" x="9244013" y="2125663"/>
          <p14:tracePt t="5913" x="9285288" y="2125663"/>
          <p14:tracePt t="5925" x="9324975" y="2112963"/>
          <p14:tracePt t="5929" x="9366250" y="2098675"/>
          <p14:tracePt t="5941" x="9421813" y="2098675"/>
          <p14:tracePt t="5945" x="9475788" y="2084388"/>
          <p14:tracePt t="5956" x="9558338" y="2071688"/>
          <p14:tracePt t="5960" x="9640888" y="2071688"/>
          <p14:tracePt t="5973" x="9723438" y="2057400"/>
          <p14:tracePt t="5976" x="9805988" y="2057400"/>
          <p14:tracePt t="5989" x="9888538" y="2057400"/>
          <p14:tracePt t="5993" x="9956800" y="2057400"/>
          <p14:tracePt t="6005" x="10010775" y="2043113"/>
          <p14:tracePt t="6009" x="10052050" y="2043113"/>
          <p14:tracePt t="6021" x="10093325" y="2043113"/>
          <p14:tracePt t="6025" x="10121900" y="2043113"/>
          <p14:tracePt t="6036" x="10148888" y="2043113"/>
          <p14:tracePt t="6041" x="10190163" y="2043113"/>
          <p14:tracePt t="6053" x="10217150" y="2043113"/>
          <p14:tracePt t="6057" x="10258425" y="2043113"/>
          <p14:tracePt t="6070" x="10312400" y="2030413"/>
          <p14:tracePt t="6072" x="10367963" y="2030413"/>
          <p14:tracePt t="6086" x="10409238" y="2030413"/>
          <p14:tracePt t="6089" x="10463213" y="2016125"/>
          <p14:tracePt t="6103" x="10504488" y="2001838"/>
          <p14:tracePt t="6105" x="10545763" y="2001838"/>
          <p14:tracePt t="6117" x="10587038" y="1989138"/>
          <p14:tracePt t="6120" x="10628313" y="1989138"/>
          <p14:tracePt t="6134" x="10655300" y="1989138"/>
          <p14:tracePt t="6137" x="10669588" y="1989138"/>
          <p14:tracePt t="6149" x="10683875" y="1989138"/>
          <p14:tracePt t="6154" x="10696575" y="1989138"/>
          <p14:tracePt t="6166" x="10725150" y="1989138"/>
          <p14:tracePt t="6197" x="10737850" y="1989138"/>
          <p14:tracePt t="6229" x="10752138" y="1989138"/>
          <p14:tracePt t="6234" x="10766425" y="1989138"/>
          <p14:tracePt t="6244" x="10793413" y="1989138"/>
          <p14:tracePt t="6249" x="10834688" y="1989138"/>
          <p14:tracePt t="6261" x="10888663" y="1989138"/>
          <p14:tracePt t="6266" x="10944225" y="2001838"/>
          <p14:tracePt t="6276" x="10998200" y="2001838"/>
          <p14:tracePt t="6283" x="11039475" y="2001838"/>
          <p14:tracePt t="6292" x="11095038" y="2001838"/>
          <p14:tracePt t="6297" x="11122025" y="2001838"/>
          <p14:tracePt t="6374" x="11122025" y="2016125"/>
          <p14:tracePt t="6390" x="11136313" y="2030413"/>
          <p14:tracePt t="6397" x="11136313" y="2043113"/>
          <p14:tracePt t="6406" x="11136313" y="2057400"/>
          <p14:tracePt t="6410" x="11149013" y="2071688"/>
          <p14:tracePt t="6423" x="11149013" y="2084388"/>
          <p14:tracePt t="6428" x="11149013" y="2098675"/>
          <p14:tracePt t="6442" x="11163300" y="2112963"/>
          <p14:tracePt t="6601" x="11163300" y="2125663"/>
          <p14:tracePt t="6678" x="11163300" y="2139950"/>
          <p14:tracePt t="6710" x="11163300" y="2152650"/>
          <p14:tracePt t="6715" x="11163300" y="2166938"/>
          <p14:tracePt t="6731" x="11177588" y="2181225"/>
          <p14:tracePt t="6744" x="11190288" y="2208213"/>
          <p14:tracePt t="6756" x="11190288" y="2222500"/>
          <p14:tracePt t="6761" x="11204575" y="2235200"/>
          <p14:tracePt t="6777" x="11204575" y="2249488"/>
          <p14:tracePt t="6788" x="11218863" y="2263775"/>
          <p14:tracePt t="6792" x="11218863" y="2290763"/>
          <p14:tracePt t="6804" x="11231563" y="2290763"/>
          <p14:tracePt t="6809" x="11245850" y="2305050"/>
          <p14:tracePt t="6821" x="11245850" y="2332038"/>
          <p14:tracePt t="6858" x="11245850" y="2344738"/>
          <p14:tracePt t="6886" x="11245850" y="2359025"/>
          <p14:tracePt t="6904" x="11260138" y="2373313"/>
          <p14:tracePt t="6933" x="11260138" y="2386013"/>
          <p14:tracePt t="7398" x="11260138" y="2400300"/>
          <p14:tracePt t="7447" x="11260138" y="2414588"/>
          <p14:tracePt t="7873" x="11245850" y="2414588"/>
          <p14:tracePt t="7879" x="11231563" y="2400300"/>
          <p14:tracePt t="7890" x="11218863" y="2400300"/>
          <p14:tracePt t="7934" x="11204575" y="2400300"/>
          <p14:tracePt t="7970" x="11190288" y="2400300"/>
          <p14:tracePt t="7983" x="11177588" y="2400300"/>
          <p14:tracePt t="7989" x="11163300" y="2400300"/>
          <p14:tracePt t="7999" x="11149013" y="2386013"/>
          <p14:tracePt t="8004" x="11136313" y="2386013"/>
          <p14:tracePt t="8014" x="11109325" y="2386013"/>
          <p14:tracePt t="8020" x="11080750" y="2386013"/>
          <p14:tracePt t="8030" x="11039475" y="2386013"/>
          <p14:tracePt t="8037" x="10998200" y="2386013"/>
          <p14:tracePt t="8046" x="10971213" y="2386013"/>
          <p14:tracePt t="8051" x="10929938" y="2386013"/>
          <p14:tracePt t="8062" x="10888663" y="2386013"/>
          <p14:tracePt t="8066" x="10847388" y="2386013"/>
          <p14:tracePt t="8078" x="10793413" y="2386013"/>
          <p14:tracePt t="8083" x="10710863" y="2386013"/>
          <p14:tracePt t="8094" x="10615613" y="2400300"/>
          <p14:tracePt t="8100" x="10463213" y="2414588"/>
          <p14:tracePt t="8110" x="10312400" y="2441575"/>
          <p14:tracePt t="8114" x="10175875" y="2441575"/>
          <p14:tracePt t="8127" x="10039350" y="2441575"/>
          <p14:tracePt t="8130" x="9929813" y="2441575"/>
          <p14:tracePt t="8142" x="9791700" y="2414588"/>
          <p14:tracePt t="8146" x="9682163" y="2400300"/>
          <p14:tracePt t="8158" x="9613900" y="2400300"/>
          <p14:tracePt t="8162" x="9517063" y="2386013"/>
          <p14:tracePt t="8174" x="9448800" y="2386013"/>
          <p14:tracePt t="8178" x="9339263" y="2359025"/>
          <p14:tracePt t="8190" x="9229725" y="2332038"/>
          <p14:tracePt t="8195" x="9174163" y="2317750"/>
          <p14:tracePt t="8206" x="9134475" y="2332038"/>
          <p14:tracePt t="8210" x="9105900" y="2359025"/>
          <p14:tracePt t="8432" x="9093200" y="2359025"/>
          <p14:tracePt t="8437" x="9093200" y="2373313"/>
          <p14:tracePt t="8454" x="9051925" y="2373313"/>
          <p14:tracePt t="8464" x="9010650" y="2400300"/>
          <p14:tracePt t="8472" x="8955088" y="2427288"/>
          <p14:tracePt t="8481" x="8886825" y="2495550"/>
          <p14:tracePt t="8487" x="8804275" y="2578100"/>
          <p14:tracePt t="8497" x="8709025" y="2701925"/>
          <p14:tracePt t="8503" x="8599488" y="2838450"/>
          <p14:tracePt t="8511" x="8543925" y="2894013"/>
          <p14:tracePt t="8515" x="8502650" y="2908300"/>
          <p14:tracePt t="8529" x="8475663" y="2921000"/>
          <p14:tracePt t="8534" x="8420100" y="2921000"/>
          <p14:tracePt t="8543" x="8351838" y="2921000"/>
          <p14:tracePt t="8547" x="8228013" y="2921000"/>
          <p14:tracePt t="8561" x="8035925" y="2921000"/>
          <p14:tracePt t="8566" x="7775575" y="2921000"/>
          <p14:tracePt t="8575" x="7461250" y="2921000"/>
          <p14:tracePt t="8579" x="7104063" y="2935288"/>
          <p14:tracePt t="8591" x="6734175" y="2949575"/>
          <p14:tracePt t="8595" x="6362700" y="2962275"/>
          <p14:tracePt t="8609" x="6019800" y="2962275"/>
          <p14:tracePt t="8613" x="5705475" y="2962275"/>
          <p14:tracePt t="8623" x="5457825" y="2962275"/>
          <p14:tracePt t="8628" x="5238750" y="2962275"/>
          <p14:tracePt t="8639" x="5073650" y="2962275"/>
          <p14:tracePt t="8643" x="4964113" y="2962275"/>
          <p14:tracePt t="8655" x="4868863" y="2962275"/>
          <p14:tracePt t="8659" x="4786313" y="2962275"/>
          <p14:tracePt t="8672" x="4718050" y="2962275"/>
          <p14:tracePt t="8675" x="4662488" y="2962275"/>
          <p14:tracePt t="8689" x="4579938" y="2962275"/>
          <p14:tracePt t="8691" x="4511675" y="2962275"/>
          <p14:tracePt t="8705" x="4429125" y="2962275"/>
          <p14:tracePt t="8707" x="4319588" y="2949575"/>
          <p14:tracePt t="8720" x="4224338" y="2935288"/>
          <p14:tracePt t="8723" x="4100513" y="2908300"/>
          <p14:tracePt t="8734" x="4005263" y="2894013"/>
          <p14:tracePt t="8739" x="3935413" y="2894013"/>
          <p14:tracePt t="8751" x="3894138" y="2879725"/>
          <p14:tracePt t="8768" x="3881438" y="2879725"/>
          <p14:tracePt t="8849" x="3881438" y="2867025"/>
          <p14:tracePt t="8865" x="3881438" y="2852738"/>
          <p14:tracePt t="8871" x="3881438" y="2838450"/>
          <p14:tracePt t="8879" x="3894138" y="2811463"/>
          <p14:tracePt t="8885" x="3908425" y="2784475"/>
          <p14:tracePt t="8897" x="3935413" y="2743200"/>
          <p14:tracePt t="8904" x="3949700" y="2701925"/>
          <p14:tracePt t="8913" x="3976688" y="2674938"/>
          <p14:tracePt t="8918" x="4005263" y="2619375"/>
          <p14:tracePt t="8928" x="4032250" y="2578100"/>
          <p14:tracePt t="8933" x="4059238" y="2536825"/>
          <p14:tracePt t="8944" x="4086225" y="2495550"/>
          <p14:tracePt t="8949" x="4114800" y="2455863"/>
          <p14:tracePt t="8960" x="4127500" y="2427288"/>
          <p14:tracePt t="8965" x="4141788" y="2400300"/>
          <p14:tracePt t="8976" x="4168775" y="2373313"/>
          <p14:tracePt t="8980" x="4183063" y="2344738"/>
          <p14:tracePt t="8992" x="4183063" y="2332038"/>
          <p14:tracePt t="9008" x="4197350" y="2317750"/>
          <p14:tracePt t="9028" x="4197350" y="2305050"/>
          <p14:tracePt t="9299" x="4210050" y="2290763"/>
          <p14:tracePt t="9320" x="4224338" y="2290763"/>
          <p14:tracePt t="9330" x="4224338" y="2276475"/>
          <p14:tracePt t="9367" x="4237038" y="2276475"/>
          <p14:tracePt t="9394" x="4251325" y="2276475"/>
          <p14:tracePt t="9410" x="4265613" y="2276475"/>
          <p14:tracePt t="9432" x="4278313" y="2276475"/>
          <p14:tracePt t="9446" x="4292600" y="2276475"/>
          <p14:tracePt t="9459" x="4306888" y="2276475"/>
          <p14:tracePt t="9474" x="4319588" y="2263775"/>
          <p14:tracePt t="9477" x="4333875" y="2263775"/>
          <p14:tracePt t="9490" x="4348163" y="2263775"/>
          <p14:tracePt t="9493" x="4360863" y="2263775"/>
          <p14:tracePt t="9506" x="4375150" y="2263775"/>
          <p14:tracePt t="9509" x="4387850" y="2263775"/>
          <p14:tracePt t="9523" x="4416425" y="2263775"/>
          <p14:tracePt t="9525" x="4443413" y="2263775"/>
          <p14:tracePt t="9539" x="4470400" y="2263775"/>
          <p14:tracePt t="9541" x="4498975" y="2263775"/>
          <p14:tracePt t="9552" x="4525963" y="2263775"/>
          <p14:tracePt t="9558" x="4538663" y="2263775"/>
          <p14:tracePt t="9569" x="4552950" y="2263775"/>
          <p14:tracePt t="9574" x="4567238" y="2263775"/>
          <p14:tracePt t="9586" x="4579938" y="2263775"/>
          <p14:tracePt t="9590" x="4594225" y="2263775"/>
          <p14:tracePt t="9601" x="4608513" y="2263775"/>
          <p14:tracePt t="9607" x="4635500" y="2263775"/>
          <p14:tracePt t="9618" x="4662488" y="2263775"/>
          <p14:tracePt t="9623" x="4691063" y="2263775"/>
          <p14:tracePt t="9632" x="4718050" y="2263775"/>
          <p14:tracePt t="9638" x="4759325" y="2263775"/>
          <p14:tracePt t="9648" x="4786313" y="2263775"/>
          <p14:tracePt t="9655" x="4813300" y="2263775"/>
          <p14:tracePt t="9664" x="4841875" y="2263775"/>
          <p14:tracePt t="9668" x="4868863" y="2263775"/>
          <p14:tracePt t="9681" x="4881563" y="2263775"/>
          <p14:tracePt t="9684" x="4910138" y="2263775"/>
          <p14:tracePt t="9697" x="4922838" y="2263775"/>
          <p14:tracePt t="9701" x="4937125" y="2249488"/>
          <p14:tracePt t="9712" x="4951413" y="2249488"/>
          <p14:tracePt t="9718" x="4978400" y="2249488"/>
          <p14:tracePt t="9729" x="5005388" y="2249488"/>
          <p14:tracePt t="9733" x="5046663" y="2235200"/>
          <p14:tracePt t="9744" x="5073650" y="2235200"/>
          <p14:tracePt t="9748" x="5102225" y="2235200"/>
          <p14:tracePt t="9760" x="5129213" y="2235200"/>
          <p14:tracePt t="9764" x="5156200" y="2235200"/>
          <p14:tracePt t="9776" x="5170488" y="2235200"/>
          <p14:tracePt t="9781" x="5197475" y="2235200"/>
          <p14:tracePt t="10412" x="5211763" y="2235200"/>
          <p14:tracePt t="10428" x="5224463" y="2235200"/>
          <p14:tracePt t="10444" x="5253038" y="2249488"/>
          <p14:tracePt t="10450" x="5265738" y="2263775"/>
          <p14:tracePt t="10459" x="5280025" y="2276475"/>
          <p14:tracePt t="10463" x="5307013" y="2290763"/>
          <p14:tracePt t="10475" x="5335588" y="2305050"/>
          <p14:tracePt t="10479" x="5348288" y="2317750"/>
          <p14:tracePt t="10492" x="5362575" y="2332038"/>
          <p14:tracePt t="11822" x="5375275" y="2332038"/>
          <p14:tracePt t="11827" x="5389563" y="2332038"/>
          <p14:tracePt t="11843" x="5416550" y="2317750"/>
          <p14:tracePt t="11855" x="5457825" y="2305050"/>
          <p14:tracePt t="11860" x="5540375" y="2290763"/>
          <p14:tracePt t="11872" x="5622925" y="2290763"/>
          <p14:tracePt t="11875" x="5705475" y="2290763"/>
          <p14:tracePt t="11885" x="5773738" y="2290763"/>
          <p14:tracePt t="11892" x="5842000" y="2290763"/>
          <p14:tracePt t="11901" x="5883275" y="2290763"/>
          <p14:tracePt t="11907" x="5924550" y="2290763"/>
          <p14:tracePt t="11966" x="5938838" y="2290763"/>
          <p14:tracePt t="11982" x="5951538" y="2290763"/>
          <p14:tracePt t="11988" x="5965825" y="2290763"/>
          <p14:tracePt t="11998" x="5992813" y="2276475"/>
          <p14:tracePt t="12002" x="6034088" y="2276475"/>
          <p14:tracePt t="12014" x="6061075" y="2276475"/>
          <p14:tracePt t="12018" x="6075363" y="2276475"/>
          <p14:tracePt t="12226" x="6061075" y="2276475"/>
          <p14:tracePt t="12240" x="6048375" y="2276475"/>
          <p14:tracePt t="12244" x="6019800" y="2276475"/>
          <p14:tracePt t="12254" x="6007100" y="2276475"/>
          <p14:tracePt t="12259" x="5992813" y="2276475"/>
          <p14:tracePt t="12270" x="5980113" y="2276475"/>
          <p14:tracePt t="12278" x="5951538" y="2276475"/>
          <p14:tracePt t="12287" x="5938838" y="2276475"/>
          <p14:tracePt t="12294" x="5924550" y="2276475"/>
          <p14:tracePt t="12304" x="5910263" y="2276475"/>
          <p14:tracePt t="12324" x="5897563" y="2276475"/>
          <p14:tracePt t="12592" x="5910263" y="2276475"/>
          <p14:tracePt t="12598" x="5924550" y="2276475"/>
          <p14:tracePt t="12612" x="5951538" y="2263775"/>
          <p14:tracePt t="12624" x="5980113" y="2263775"/>
          <p14:tracePt t="12629" x="6007100" y="2263775"/>
          <p14:tracePt t="12640" x="6034088" y="2263775"/>
          <p14:tracePt t="12645" x="6061075" y="2263775"/>
          <p14:tracePt t="12655" x="6089650" y="2263775"/>
          <p14:tracePt t="12669" x="6102350" y="2263775"/>
          <p14:tracePt t="12687" x="6116638" y="2263775"/>
          <p14:tracePt t="12693" x="6130925" y="2263775"/>
          <p14:tracePt t="12700" x="6157913" y="2263775"/>
          <p14:tracePt t="12704" x="6172200" y="2249488"/>
          <p14:tracePt t="12717" x="6199188" y="2249488"/>
          <p14:tracePt t="12722" x="6226175" y="2249488"/>
          <p14:tracePt t="12735" x="6281738" y="2249488"/>
          <p14:tracePt t="12738" x="6323013" y="2249488"/>
          <p14:tracePt t="12750" x="6376988" y="2249488"/>
          <p14:tracePt t="12754" x="6418263" y="2249488"/>
          <p14:tracePt t="12766" x="6459538" y="2249488"/>
          <p14:tracePt t="12770" x="6486525" y="2249488"/>
          <p14:tracePt t="12782" x="6500813" y="2249488"/>
          <p14:tracePt t="12787" x="6513513" y="2249488"/>
          <p14:tracePt t="12803" x="6527800" y="2249488"/>
          <p14:tracePt t="12818" x="6542088" y="2249488"/>
          <p14:tracePt t="12830" x="6554788" y="2249488"/>
          <p14:tracePt t="12834" x="6569075" y="2249488"/>
          <p14:tracePt t="12846" x="6583363" y="2249488"/>
          <p14:tracePt t="12850" x="6596063" y="2249488"/>
          <p14:tracePt t="12862" x="6637338" y="2249488"/>
          <p14:tracePt t="12866" x="6678613" y="2249488"/>
          <p14:tracePt t="12878" x="6719888" y="2249488"/>
          <p14:tracePt t="12882" x="6775450" y="2249488"/>
          <p14:tracePt t="12894" x="6816725" y="2249488"/>
          <p14:tracePt t="12898" x="6856413" y="2249488"/>
          <p14:tracePt t="12910" x="6870700" y="2249488"/>
          <p14:tracePt t="12914" x="6897688" y="2249488"/>
          <p14:tracePt t="12926" x="6911975" y="2249488"/>
          <p14:tracePt t="12942" x="6926263" y="2249488"/>
          <p14:tracePt t="13168" x="6938963" y="2249488"/>
          <p14:tracePt t="13174" x="6953250" y="2249488"/>
          <p14:tracePt t="13190" x="6994525" y="2249488"/>
          <p14:tracePt t="13203" x="7007225" y="2249488"/>
          <p14:tracePt t="13219" x="7021513" y="2249488"/>
          <p14:tracePt t="13246" x="7035800" y="2249488"/>
          <p14:tracePt t="13504" x="7021513" y="2249488"/>
          <p14:tracePt t="13520" x="6994525" y="2249488"/>
          <p14:tracePt t="13529" x="6980238" y="2249488"/>
          <p14:tracePt t="13537" x="6967538" y="2249488"/>
          <p14:tracePt t="13543" x="6938963" y="2249488"/>
          <p14:tracePt t="13551" x="6897688" y="2249488"/>
          <p14:tracePt t="13557" x="6856413" y="2249488"/>
          <p14:tracePt t="13567" x="6802438" y="2249488"/>
          <p14:tracePt t="13572" x="6761163" y="2249488"/>
          <p14:tracePt t="13583" x="6692900" y="2249488"/>
          <p14:tracePt t="13589" x="6624638" y="2249488"/>
          <p14:tracePt t="13599" x="6554788" y="2249488"/>
          <p14:tracePt t="13603" x="6486525" y="2249488"/>
          <p14:tracePt t="13615" x="6432550" y="2249488"/>
          <p14:tracePt t="13619" x="6376988" y="2249488"/>
          <p14:tracePt t="13631" x="6323013" y="2249488"/>
          <p14:tracePt t="13635" x="6267450" y="2249488"/>
          <p14:tracePt t="13647" x="6226175" y="2249488"/>
          <p14:tracePt t="13651" x="6184900" y="2249488"/>
          <p14:tracePt t="13663" x="6143625" y="2249488"/>
          <p14:tracePt t="13667" x="6089650" y="2249488"/>
          <p14:tracePt t="13679" x="6048375" y="2249488"/>
          <p14:tracePt t="13683" x="6007100" y="2249488"/>
          <p14:tracePt t="13695" x="5980113" y="2249488"/>
          <p14:tracePt t="13698" x="5965825" y="2249488"/>
          <p14:tracePt t="13921" x="5951538" y="2249488"/>
          <p14:tracePt t="14310" x="5965825" y="2249488"/>
          <p14:tracePt t="14342" x="5980113" y="2249488"/>
          <p14:tracePt t="14369" x="5992813" y="2249488"/>
          <p14:tracePt t="14375" x="5992813" y="2263775"/>
          <p14:tracePt t="14385" x="6007100" y="2263775"/>
          <p14:tracePt t="14390" x="6019800" y="2263775"/>
          <p14:tracePt t="14401" x="6048375" y="2263775"/>
          <p14:tracePt t="14406" x="6061075" y="2263775"/>
          <p14:tracePt t="14417" x="6075363" y="2263775"/>
          <p14:tracePt t="14433" x="6089650" y="2263775"/>
          <p14:tracePt t="14453" x="6102350" y="2263775"/>
          <p14:tracePt t="14469" x="6130925" y="2263775"/>
          <p14:tracePt t="14482" x="6143625" y="2263775"/>
          <p14:tracePt t="14485" x="6172200" y="2263775"/>
          <p14:tracePt t="14498" x="6184900" y="2276475"/>
          <p14:tracePt t="14501" x="6199188" y="2276475"/>
          <p14:tracePt t="14513" x="6211888" y="2276475"/>
          <p14:tracePt t="14517" x="6240463" y="2276475"/>
          <p14:tracePt t="14723" x="6267450" y="2276475"/>
          <p14:tracePt t="14729" x="6294438" y="2290763"/>
          <p14:tracePt t="14738" x="6308725" y="2290763"/>
          <p14:tracePt t="14743" x="6335713" y="2290763"/>
          <p14:tracePt t="14755" x="6350000" y="2290763"/>
          <p14:tracePt t="14764" x="6362700" y="2305050"/>
          <p14:tracePt t="14770" x="6391275" y="2305050"/>
          <p14:tracePt t="14778" x="6432550" y="2305050"/>
          <p14:tracePt t="14785" x="6445250" y="2305050"/>
          <p14:tracePt t="14791" x="6473825" y="2305050"/>
          <p14:tracePt t="14801" x="6513513" y="2305050"/>
          <p14:tracePt t="14807" x="6542088" y="2305050"/>
          <p14:tracePt t="14817" x="6569075" y="2305050"/>
          <p14:tracePt t="14821" x="6610350" y="2305050"/>
          <p14:tracePt t="14833" x="6637338" y="2305050"/>
          <p14:tracePt t="14837" x="6665913" y="2305050"/>
          <p14:tracePt t="14849" x="6678613" y="2305050"/>
          <p14:tracePt t="14933" x="6692900" y="2305050"/>
          <p14:tracePt t="14945" x="6705600" y="2305050"/>
          <p14:tracePt t="14949" x="6719888" y="2305050"/>
          <p14:tracePt t="14964" x="6734175" y="2305050"/>
          <p14:tracePt t="14981" x="6746875" y="2305050"/>
          <p14:tracePt t="14997" x="6775450" y="2305050"/>
          <p14:tracePt t="15009" x="6788150" y="2305050"/>
          <p14:tracePt t="15012" x="6816725" y="2305050"/>
          <p14:tracePt t="15026" x="6856413" y="2305050"/>
          <p14:tracePt t="15029" x="6897688" y="2305050"/>
          <p14:tracePt t="15043" x="6953250" y="2305050"/>
          <p14:tracePt t="15044" x="6994525" y="2305050"/>
          <p14:tracePt t="15057" x="7035800" y="2305050"/>
          <p14:tracePt t="15061" x="7048500" y="2305050"/>
          <p14:tracePt t="15072" x="7062788" y="2305050"/>
          <p14:tracePt t="15524" x="7048500" y="2305050"/>
          <p14:tracePt t="15542" x="7021513" y="2305050"/>
          <p14:tracePt t="15548" x="6967538" y="2305050"/>
          <p14:tracePt t="15556" x="6926263" y="2317750"/>
          <p14:tracePt t="15561" x="6870700" y="2332038"/>
          <p14:tracePt t="15569" x="6816725" y="2332038"/>
          <p14:tracePt t="15575" x="6775450" y="2344738"/>
          <p14:tracePt t="15587" x="6746875" y="2344738"/>
          <p14:tracePt t="15590" x="6719888" y="2344738"/>
          <p14:tracePt t="15601" x="6705600" y="2344738"/>
          <p14:tracePt t="15605" x="6692900" y="2344738"/>
          <p14:tracePt t="15633" x="6678613" y="2344738"/>
          <p14:tracePt t="15648" x="6665913" y="2344738"/>
          <p14:tracePt t="15652" x="6637338" y="2344738"/>
          <p14:tracePt t="15666" x="6624638" y="2344738"/>
          <p14:tracePt t="15670" x="6596063" y="2344738"/>
          <p14:tracePt t="15680" x="6554788" y="2344738"/>
          <p14:tracePt t="15684" x="6500813" y="2359025"/>
          <p14:tracePt t="15699" x="6445250" y="2359025"/>
          <p14:tracePt t="15702" x="6376988" y="2359025"/>
          <p14:tracePt t="15715" x="6308725" y="2359025"/>
          <p14:tracePt t="15718" x="6240463" y="2359025"/>
          <p14:tracePt t="15728" x="6184900" y="2359025"/>
          <p14:tracePt t="15732" x="6157913" y="2359025"/>
          <p14:tracePt t="15744" x="6143625" y="2359025"/>
          <p14:tracePt t="16243" x="6157913" y="2359025"/>
          <p14:tracePt t="16247" x="6172200" y="2359025"/>
          <p14:tracePt t="16263" x="6184900" y="2359025"/>
          <p14:tracePt t="16276" x="6199188" y="2359025"/>
          <p14:tracePt t="16280" x="6211888" y="2359025"/>
          <p14:tracePt t="16290" x="6240463" y="2359025"/>
          <p14:tracePt t="16308" x="6267450" y="2359025"/>
          <p14:tracePt t="16311" x="6308725" y="2359025"/>
          <p14:tracePt t="16324" x="6335713" y="2359025"/>
          <p14:tracePt t="16329" x="6391275" y="2359025"/>
          <p14:tracePt t="16339" x="6432550" y="2359025"/>
          <p14:tracePt t="16345" x="6500813" y="2359025"/>
          <p14:tracePt t="16355" x="6554788" y="2359025"/>
          <p14:tracePt t="16359" x="6624638" y="2359025"/>
          <p14:tracePt t="16371" x="6678613" y="2359025"/>
          <p14:tracePt t="16376" x="6746875" y="2359025"/>
          <p14:tracePt t="16387" x="6788150" y="2359025"/>
          <p14:tracePt t="16390" x="6816725" y="2359025"/>
          <p14:tracePt t="16450" x="6829425" y="2359025"/>
          <p14:tracePt t="16470" x="6843713" y="2359025"/>
          <p14:tracePt t="16482" x="6856413" y="2359025"/>
          <p14:tracePt t="16487" x="6884988" y="2359025"/>
          <p14:tracePt t="16499" x="6911975" y="2359025"/>
          <p14:tracePt t="16502" x="6938963" y="2359025"/>
          <p14:tracePt t="16515" x="6980238" y="2359025"/>
          <p14:tracePt t="16519" x="7007225" y="2359025"/>
          <p14:tracePt t="16531" x="7035800" y="2359025"/>
          <p14:tracePt t="16534" x="7062788" y="2359025"/>
          <p14:tracePt t="16546" x="7077075" y="2359025"/>
          <p14:tracePt t="16550" x="7104063" y="2359025"/>
          <p14:tracePt t="19852" x="7089775" y="2373313"/>
          <p14:tracePt t="19858" x="7077075" y="2386013"/>
          <p14:tracePt t="19866" x="7048500" y="2414588"/>
          <p14:tracePt t="19870" x="7035800" y="2441575"/>
          <p14:tracePt t="19884" x="7007225" y="2468563"/>
          <p14:tracePt t="19887" x="6980238" y="2495550"/>
          <p14:tracePt t="19900" x="6953250" y="2536825"/>
          <p14:tracePt t="19903" x="6938963" y="2565400"/>
          <p14:tracePt t="19915" x="6911975" y="2606675"/>
          <p14:tracePt t="19917" x="6884988" y="2647950"/>
          <p14:tracePt t="19932" x="6856413" y="2687638"/>
          <p14:tracePt t="19935" x="6829425" y="2716213"/>
          <p14:tracePt t="19945" x="6816725" y="2743200"/>
          <p14:tracePt t="19950" x="6788150" y="2770188"/>
          <p14:tracePt t="19962" x="6775450" y="2784475"/>
          <p14:tracePt t="19965" x="6761163" y="2811463"/>
          <p14:tracePt t="19976" x="6746875" y="2825750"/>
          <p14:tracePt t="19981" x="6719888" y="2852738"/>
          <p14:tracePt t="19994" x="6705600" y="2867025"/>
          <p14:tracePt t="19998" x="6692900" y="2879725"/>
          <p14:tracePt t="20010" x="6692900" y="2894013"/>
          <p14:tracePt t="20015" x="6678613" y="2921000"/>
          <p14:tracePt t="20027" x="6651625" y="2935288"/>
          <p14:tracePt t="20031" x="6624638" y="2949575"/>
          <p14:tracePt t="20040" x="6596063" y="2976563"/>
          <p14:tracePt t="20047" x="6554788" y="3003550"/>
          <p14:tracePt t="20060" x="6500813" y="3044825"/>
          <p14:tracePt t="20064" x="6445250" y="3071813"/>
          <p14:tracePt t="20075" x="6403975" y="3071813"/>
          <p14:tracePt t="20081" x="6362700" y="3086100"/>
          <p14:tracePt t="20090" x="6323013" y="3100388"/>
          <p14:tracePt t="20098" x="6267450" y="3113088"/>
          <p14:tracePt t="20106" x="6211888" y="3113088"/>
          <p14:tracePt t="20111" x="6157913" y="3127375"/>
          <p14:tracePt t="20122" x="6102350" y="3141663"/>
          <p14:tracePt t="20127" x="6019800" y="3141663"/>
          <p14:tracePt t="20139" x="5938838" y="3141663"/>
          <p14:tracePt t="20143" x="5842000" y="3141663"/>
          <p14:tracePt t="20154" x="5732463" y="3141663"/>
          <p14:tracePt t="20158" x="5595938" y="3141663"/>
          <p14:tracePt t="20171" x="5430838" y="3127375"/>
          <p14:tracePt t="20174" x="5280025" y="3113088"/>
          <p14:tracePt t="20186" x="5129213" y="3100388"/>
          <p14:tracePt t="20190" x="4992688" y="3086100"/>
          <p14:tracePt t="20202" x="4910138" y="3086100"/>
          <p14:tracePt t="20206" x="4841875" y="3071813"/>
          <p14:tracePt t="20218" x="4800600" y="3071813"/>
          <p14:tracePt t="20222" x="4772025" y="3071813"/>
          <p14:tracePt t="20604" x="4759325" y="3071813"/>
          <p14:tracePt t="20620" x="4745038" y="3071813"/>
          <p14:tracePt t="20652" x="4730750" y="3071813"/>
          <p14:tracePt t="21164" x="4718050" y="3071813"/>
          <p14:tracePt t="21198" x="4703763" y="3071813"/>
          <p14:tracePt t="21908" x="4703763" y="3086100"/>
          <p14:tracePt t="21924" x="4703763" y="3100388"/>
          <p14:tracePt t="21976" x="4703763" y="3113088"/>
          <p14:tracePt t="22262" x="4703763" y="3127375"/>
          <p14:tracePt t="22264" x="4691063" y="3127375"/>
          <p14:tracePt t="22277" x="4676775" y="3127375"/>
          <p14:tracePt t="22292" x="4662488" y="3127375"/>
          <p14:tracePt t="22308" x="4649788" y="3127375"/>
          <p14:tracePt t="22324" x="4635500" y="3127375"/>
          <p14:tracePt t="22360" x="4608513" y="3127375"/>
          <p14:tracePt t="22372" x="4567238" y="3127375"/>
          <p14:tracePt t="22376" x="4511675" y="3100388"/>
          <p14:tracePt t="22388" x="4470400" y="3086100"/>
          <p14:tracePt t="22392" x="4402138" y="3059113"/>
          <p14:tracePt t="22404" x="4319588" y="3017838"/>
          <p14:tracePt t="22408" x="4251325" y="2990850"/>
          <p14:tracePt t="22420" x="4168775" y="2949575"/>
          <p14:tracePt t="22424" x="4059238" y="2894013"/>
          <p14:tracePt t="22436" x="3990975" y="2852738"/>
          <p14:tracePt t="22440" x="3908425" y="2811463"/>
          <p14:tracePt t="22452" x="3854450" y="2784475"/>
          <p14:tracePt t="22456" x="3798888" y="2757488"/>
          <p14:tracePt t="22646" x="3798888" y="2770188"/>
          <p14:tracePt t="23482" x="3813175" y="2770188"/>
          <p14:tracePt t="25758" x="3825875" y="2770188"/>
          <p14:tracePt t="27945" x="3854450" y="2770188"/>
          <p14:tracePt t="27950" x="3881438" y="2770188"/>
          <p14:tracePt t="27961" x="3922713" y="2784475"/>
          <p14:tracePt t="27964" x="3976688" y="2798763"/>
          <p14:tracePt t="27977" x="4059238" y="2811463"/>
          <p14:tracePt t="27980" x="4127500" y="2811463"/>
          <p14:tracePt t="27992" x="4210050" y="2825750"/>
          <p14:tracePt t="27996" x="4292600" y="2838450"/>
          <p14:tracePt t="28008" x="4375150" y="2838450"/>
          <p14:tracePt t="28012" x="4429125" y="2852738"/>
          <p14:tracePt t="28024" x="4484688" y="2852738"/>
          <p14:tracePt t="28028" x="4525963" y="2852738"/>
          <p14:tracePt t="28040" x="4552950" y="2852738"/>
          <p14:tracePt t="28045" x="4567238" y="2852738"/>
          <p14:tracePt t="28056" x="4579938" y="2867025"/>
          <p14:tracePt t="28060" x="4594225" y="2867025"/>
          <p14:tracePt t="28072" x="4608513" y="2867025"/>
          <p14:tracePt t="28077" x="4621213" y="2867025"/>
          <p14:tracePt t="28088" x="4635500" y="2867025"/>
          <p14:tracePt t="28092" x="4662488" y="2879725"/>
          <p14:tracePt t="28104" x="4676775" y="2879725"/>
          <p14:tracePt t="28108" x="4691063" y="2879725"/>
          <p14:tracePt t="28121" x="4703763" y="2879725"/>
          <p14:tracePt t="28916" x="4703763" y="2894013"/>
          <p14:tracePt t="28930" x="4703763" y="2921000"/>
          <p14:tracePt t="28949" x="4703763" y="2935288"/>
          <p14:tracePt t="28955" x="4703763" y="2949575"/>
          <p14:tracePt t="28963" x="4703763" y="2976563"/>
          <p14:tracePt t="28964" x="4703763" y="3017838"/>
          <p14:tracePt t="28979" x="4703763" y="3059113"/>
          <p14:tracePt t="28983" x="4718050" y="3113088"/>
          <p14:tracePt t="28995" x="4718050" y="3168650"/>
          <p14:tracePt t="28999" x="4730750" y="3222625"/>
          <p14:tracePt t="29010" x="4730750" y="3292475"/>
          <p14:tracePt t="29014" x="4730750" y="3333750"/>
          <p14:tracePt t="29026" x="4730750" y="3373438"/>
          <p14:tracePt t="29030" x="4730750" y="3402013"/>
          <p14:tracePt t="29058" x="4730750" y="3414713"/>
          <p14:tracePt t="29217" x="4718050" y="3414713"/>
          <p14:tracePt t="29460" x="4703763" y="3414713"/>
          <p14:tracePt t="29492" x="4691063" y="3414713"/>
          <p14:tracePt t="29587" x="4676775" y="3414713"/>
          <p14:tracePt t="29682" x="4662488" y="3414713"/>
          <p14:tracePt t="29720" x="4649788" y="3414713"/>
          <p14:tracePt t="30083" x="4662488" y="3414713"/>
          <p14:tracePt t="30099" x="4676775" y="3402013"/>
          <p14:tracePt t="30102" x="4691063" y="3402013"/>
          <p14:tracePt t="30114" x="4703763" y="3402013"/>
          <p14:tracePt t="30119" x="4718050" y="3387725"/>
          <p14:tracePt t="30130" x="4730750" y="3387725"/>
          <p14:tracePt t="30135" x="4745038" y="3387725"/>
          <p14:tracePt t="30146" x="4772025" y="3387725"/>
          <p14:tracePt t="30151" x="4800600" y="3387725"/>
          <p14:tracePt t="30162" x="4841875" y="3373438"/>
          <p14:tracePt t="30167" x="4895850" y="3373438"/>
          <p14:tracePt t="30185" x="5073650" y="3346450"/>
          <p14:tracePt t="30194" x="5224463" y="3333750"/>
          <p14:tracePt t="30198" x="5389563" y="3319463"/>
          <p14:tracePt t="30210" x="5567363" y="3305175"/>
          <p14:tracePt t="30214" x="5746750" y="3305175"/>
          <p14:tracePt t="30226" x="5910263" y="3292475"/>
          <p14:tracePt t="30230" x="5992813" y="3292475"/>
          <p14:tracePt t="30242" x="6061075" y="3292475"/>
          <p14:tracePt t="30246" x="6061075" y="3278188"/>
          <p14:tracePt t="30292" x="6075363" y="3278188"/>
          <p14:tracePt t="30313" x="6089650" y="3278188"/>
          <p14:tracePt t="30323" x="6102350" y="3278188"/>
          <p14:tracePt t="30340" x="6130925" y="3278188"/>
          <p14:tracePt t="30344" x="6143625" y="3278188"/>
          <p14:tracePt t="30357" x="6157913" y="3278188"/>
          <p14:tracePt t="30360" x="6184900" y="3278188"/>
          <p14:tracePt t="30373" x="6199188" y="3278188"/>
          <p14:tracePt t="30374" x="6226175" y="3263900"/>
          <p14:tracePt t="30386" x="6240463" y="3263900"/>
          <p14:tracePt t="30391" x="6253163" y="3263900"/>
          <p14:tracePt t="30407" x="6294438" y="3263900"/>
          <p14:tracePt t="30408" x="6350000" y="3263900"/>
          <p14:tracePt t="30419" x="6403975" y="3263900"/>
          <p14:tracePt t="30423" x="6459538" y="3263900"/>
          <p14:tracePt t="30436" x="6486525" y="3278188"/>
          <p14:tracePt t="30442" x="6513513" y="3278188"/>
          <p14:tracePt t="30504" x="6500813" y="3278188"/>
          <p14:tracePt t="30516" x="6473825" y="3263900"/>
          <p14:tracePt t="30524" x="6445250" y="3263900"/>
          <p14:tracePt t="30532" x="6432550" y="3251200"/>
          <p14:tracePt t="30539" x="6418263" y="3236913"/>
          <p14:tracePt t="30548" x="6403975" y="3236913"/>
          <p14:tracePt t="30552" x="6391275" y="3222625"/>
          <p14:tracePt t="30569" x="6362700" y="3209925"/>
          <p14:tracePt t="30578" x="6335713" y="3209925"/>
          <p14:tracePt t="30582" x="6308725" y="3195638"/>
          <p14:tracePt t="30594" x="6267450" y="3181350"/>
          <p14:tracePt t="30598" x="6240463" y="3168650"/>
          <p14:tracePt t="30610" x="6211888" y="3141663"/>
          <p14:tracePt t="30614" x="6184900" y="3113088"/>
          <p14:tracePt t="30626" x="6157913" y="3086100"/>
          <p14:tracePt t="30630" x="6143625" y="3059113"/>
          <p14:tracePt t="30642" x="6130925" y="3030538"/>
          <p14:tracePt t="30646" x="6116638" y="3003550"/>
          <p14:tracePt t="30660" x="6116638" y="2976563"/>
          <p14:tracePt t="30664" x="6116638" y="2935288"/>
          <p14:tracePt t="30674" x="6116638" y="2908300"/>
          <p14:tracePt t="30678" x="6116638" y="2879725"/>
          <p14:tracePt t="30692" x="6130925" y="2867025"/>
          <p14:tracePt t="30696" x="6157913" y="2838450"/>
          <p14:tracePt t="30707" x="6172200" y="2825750"/>
          <p14:tracePt t="30710" x="6199188" y="2811463"/>
          <p14:tracePt t="30723" x="6226175" y="2798763"/>
          <p14:tracePt t="30726" x="6253163" y="2784475"/>
          <p14:tracePt t="30740" x="6267450" y="2770188"/>
          <p14:tracePt t="30744" x="6294438" y="2757488"/>
          <p14:tracePt t="30757" x="6308725" y="2743200"/>
          <p14:tracePt t="30760" x="6323013" y="2743200"/>
          <p14:tracePt t="30776" x="6335713" y="2743200"/>
          <p14:tracePt t="30790" x="6350000" y="2743200"/>
          <p14:tracePt t="30982" x="6350000" y="2728913"/>
          <p14:tracePt t="30990" x="6335713" y="2716213"/>
          <p14:tracePt t="30998" x="6335713" y="2701925"/>
          <p14:tracePt t="31003" x="6335713" y="2687638"/>
          <p14:tracePt t="31017" x="6335713" y="2674938"/>
          <p14:tracePt t="31048" x="6335713" y="2660650"/>
          <p14:tracePt t="31064" x="6350000" y="2660650"/>
          <p14:tracePt t="31076" x="6350000" y="2647950"/>
          <p14:tracePt t="31080" x="6362700" y="2647950"/>
          <p14:tracePt t="31125" x="6376988" y="2647950"/>
          <p14:tracePt t="31140" x="6391275" y="2647950"/>
          <p14:tracePt t="31144" x="6403975" y="2647950"/>
          <p14:tracePt t="31157" x="6418263" y="2647950"/>
          <p14:tracePt t="31160" x="6445250" y="2647950"/>
          <p14:tracePt t="31187" x="6473825" y="2647950"/>
          <p14:tracePt t="31192" x="6513513" y="2647950"/>
          <p14:tracePt t="31204" x="6527800" y="2647950"/>
          <p14:tracePt t="31211" x="6542088" y="2647950"/>
          <p14:tracePt t="31221" x="6569075" y="2647950"/>
          <p14:tracePt t="31226" x="6583363" y="2647950"/>
          <p14:tracePt t="31236" x="6610350" y="2660650"/>
          <p14:tracePt t="31243" x="6637338" y="2674938"/>
          <p14:tracePt t="31253" x="6678613" y="2674938"/>
          <p14:tracePt t="31258" x="6705600" y="2687638"/>
          <p14:tracePt t="31270" x="6734175" y="2687638"/>
          <p14:tracePt t="31275" x="6746875" y="2701925"/>
          <p14:tracePt t="31290" x="6761163" y="2701925"/>
          <p14:tracePt t="31478" x="6775450" y="2701925"/>
          <p14:tracePt t="31494" x="6788150" y="2701925"/>
          <p14:tracePt t="31499" x="6802438" y="2701925"/>
          <p14:tracePt t="31512" x="6816725" y="2701925"/>
          <p14:tracePt t="31518" x="6829425" y="2687638"/>
          <p14:tracePt t="31528" x="6870700" y="2687638"/>
          <p14:tracePt t="31530" x="6884988" y="2674938"/>
          <p14:tracePt t="31541" x="6911975" y="2674938"/>
          <p14:tracePt t="31545" x="6926263" y="2660650"/>
          <p14:tracePt t="31558" x="6953250" y="2660650"/>
          <p14:tracePt t="31560" x="6980238" y="2647950"/>
          <p14:tracePt t="31574" x="7007225" y="2633663"/>
          <p14:tracePt t="31577" x="7035800" y="2633663"/>
          <p14:tracePt t="31591" x="7048500" y="2619375"/>
          <p14:tracePt t="31684" x="7062788" y="2619375"/>
          <p14:tracePt t="31701" x="7077075" y="2619375"/>
          <p14:tracePt t="31704" x="7104063" y="2619375"/>
          <p14:tracePt t="31716" x="7159625" y="2619375"/>
          <p14:tracePt t="31720" x="7240588" y="2619375"/>
          <p14:tracePt t="31732" x="7337425" y="2619375"/>
          <p14:tracePt t="31737" x="7419975" y="2619375"/>
          <p14:tracePt t="31748" x="7488238" y="2619375"/>
          <p14:tracePt t="31754" x="7597775" y="2619375"/>
          <p14:tracePt t="31764" x="7721600" y="2619375"/>
          <p14:tracePt t="31770" x="7831138" y="2606675"/>
          <p14:tracePt t="31780" x="7954963" y="2606675"/>
          <p14:tracePt t="31785" x="8064500" y="2606675"/>
          <p14:tracePt t="31796" x="8174038" y="2606675"/>
          <p14:tracePt t="31801" x="8283575" y="2606675"/>
          <p14:tracePt t="31813" x="8366125" y="2606675"/>
          <p14:tracePt t="31816" x="8448675" y="2606675"/>
          <p14:tracePt t="31828" x="8488363" y="2606675"/>
          <p14:tracePt t="31832" x="8529638" y="2592388"/>
          <p14:tracePt t="31880" x="8558213" y="2592388"/>
          <p14:tracePt t="31895" x="8570913" y="2578100"/>
          <p14:tracePt t="31898" x="8599488" y="2578100"/>
          <p14:tracePt t="31908" x="8640763" y="2565400"/>
          <p14:tracePt t="31912" x="8694738" y="2551113"/>
          <p14:tracePt t="31927" x="8750300" y="2551113"/>
          <p14:tracePt t="31931" x="8804275" y="2551113"/>
          <p14:tracePt t="31942" x="8872538" y="2551113"/>
          <p14:tracePt t="31945" x="8913813" y="2551113"/>
          <p14:tracePt t="31959" x="8969375" y="2551113"/>
          <p14:tracePt t="31962" x="9023350" y="2551113"/>
          <p14:tracePt t="31975" x="9064625" y="2551113"/>
          <p14:tracePt t="31978" x="9093200" y="2551113"/>
          <p14:tracePt t="32780" x="9078913" y="2551113"/>
          <p14:tracePt t="32796" x="9064625" y="2551113"/>
          <p14:tracePt t="32810" x="9051925" y="2551113"/>
          <p14:tracePt t="32813" x="9037638" y="2551113"/>
          <p14:tracePt t="32825" x="9023350" y="2565400"/>
          <p14:tracePt t="32828" x="9010650" y="2565400"/>
          <p14:tracePt t="32840" x="8982075" y="2565400"/>
          <p14:tracePt t="32844" x="8942388" y="2578100"/>
          <p14:tracePt t="32854" x="8886825" y="2592388"/>
          <p14:tracePt t="32859" x="8831263" y="2592388"/>
          <p14:tracePt t="32872" x="8763000" y="2606675"/>
          <p14:tracePt t="32875" x="8709025" y="2606675"/>
          <p14:tracePt t="32888" x="8626475" y="2606675"/>
          <p14:tracePt t="32892" x="8558213" y="2606675"/>
          <p14:tracePt t="32903" x="8475663" y="2606675"/>
          <p14:tracePt t="32909" x="8393113" y="2606675"/>
          <p14:tracePt t="32918" x="8310563" y="2606675"/>
          <p14:tracePt t="32925" x="8256588" y="2606675"/>
          <p14:tracePt t="32934" x="8201025" y="2606675"/>
          <p14:tracePt t="32956" x="8186738" y="2606675"/>
          <p14:tracePt t="32987" x="8174038" y="2606675"/>
          <p14:tracePt t="33002" x="8159750" y="2606675"/>
          <p14:tracePt t="33014" x="8147050" y="2606675"/>
          <p14:tracePt t="33018" x="8147050" y="2619375"/>
          <p14:tracePt t="33062" x="8132763" y="2619375"/>
          <p14:tracePt t="33098" x="8118475" y="2619375"/>
          <p14:tracePt t="33110" x="8091488" y="2619375"/>
          <p14:tracePt t="33114" x="8035925" y="2619375"/>
          <p14:tracePt t="33126" x="7981950" y="2619375"/>
          <p14:tracePt t="33130" x="7926388" y="2619375"/>
          <p14:tracePt t="33142" x="7858125" y="2619375"/>
          <p14:tracePt t="33146" x="7789863" y="2619375"/>
          <p14:tracePt t="33160" x="7721600" y="2619375"/>
          <p14:tracePt t="33164" x="7666038" y="2619375"/>
          <p14:tracePt t="33175" x="7624763" y="2619375"/>
          <p14:tracePt t="33254" x="7612063" y="2619375"/>
          <p14:tracePt t="33270" x="7597775" y="2619375"/>
          <p14:tracePt t="33276" x="7570788" y="2619375"/>
          <p14:tracePt t="33290" x="7556500" y="2619375"/>
          <p14:tracePt t="33318" x="7542213" y="2619375"/>
          <p14:tracePt t="33388" x="7529513" y="2619375"/>
          <p14:tracePt t="33399" x="7515225" y="2619375"/>
          <p14:tracePt t="33403" x="7500938" y="2619375"/>
          <p14:tracePt t="33415" x="7473950" y="2619375"/>
          <p14:tracePt t="33419" x="7432675" y="2619375"/>
          <p14:tracePt t="33434" x="7405688" y="2619375"/>
          <p14:tracePt t="33441" x="7364413" y="2633663"/>
          <p14:tracePt t="33449" x="7337425" y="2633663"/>
          <p14:tracePt t="33453" x="7310438" y="2633663"/>
          <p14:tracePt t="33465" x="7296150" y="2633663"/>
          <p14:tracePt t="33469" x="7281863" y="2633663"/>
          <p14:tracePt t="33481" x="7269163" y="2633663"/>
          <p14:tracePt t="33499" x="7254875" y="2633663"/>
          <p14:tracePt t="33512" x="7240588" y="2633663"/>
          <p14:tracePt t="33515" x="7227888" y="2633663"/>
          <p14:tracePt t="33528" x="7213600" y="2633663"/>
          <p14:tracePt t="33532" x="7186613" y="2633663"/>
          <p14:tracePt t="33545" x="7145338" y="2633663"/>
          <p14:tracePt t="33548" x="7118350" y="2633663"/>
          <p14:tracePt t="33560" x="7077075" y="2647950"/>
          <p14:tracePt t="33563" x="7048500" y="2647950"/>
          <p14:tracePt t="33576" x="7035800" y="2647950"/>
          <p14:tracePt t="33578" x="7021513" y="2647950"/>
          <p14:tracePt t="37323" x="7007225" y="2647950"/>
          <p14:tracePt t="37390" x="6994525" y="2660650"/>
          <p14:tracePt t="37416" x="6980238" y="2660650"/>
          <p14:tracePt t="37421" x="6980238" y="2674938"/>
          <p14:tracePt t="37432" x="6967538" y="2687638"/>
          <p14:tracePt t="37448" x="6953250" y="2701925"/>
          <p14:tracePt t="37452" x="6953250" y="2716213"/>
          <p14:tracePt t="37464" x="6938963" y="2728913"/>
          <p14:tracePt t="37562" x="6926263" y="2728913"/>
          <p14:tracePt t="37584" x="6911975" y="2728913"/>
          <p14:tracePt t="37593" x="6897688" y="2728913"/>
          <p14:tracePt t="37599" x="6884988" y="2728913"/>
          <p14:tracePt t="37611" x="6856413" y="2728913"/>
          <p14:tracePt t="37615" x="6843713" y="2728913"/>
          <p14:tracePt t="37624" x="6843713" y="2743200"/>
          <p14:tracePt t="37631" x="6816725" y="2743200"/>
          <p14:tracePt t="37647" x="6802438" y="2757488"/>
          <p14:tracePt t="37657" x="6788150" y="2770188"/>
          <p14:tracePt t="37664" x="6761163" y="2770188"/>
          <p14:tracePt t="37673" x="6734175" y="2798763"/>
          <p14:tracePt t="37680" x="6719888" y="2798763"/>
          <p14:tracePt t="37688" x="6705600" y="2811463"/>
          <p14:tracePt t="37695" x="6678613" y="2838450"/>
          <p14:tracePt t="37704" x="6665913" y="2852738"/>
          <p14:tracePt t="37709" x="6637338" y="2879725"/>
          <p14:tracePt t="37725" x="6637338" y="2894013"/>
          <p14:tracePt t="38820" x="6624638" y="2894013"/>
          <p14:tracePt t="38836" x="6610350" y="2908300"/>
          <p14:tracePt t="38842" x="6596063" y="2908300"/>
          <p14:tracePt t="38866" x="6583363" y="2908300"/>
          <p14:tracePt t="38962" x="6569075" y="2908300"/>
          <p14:tracePt t="38966" x="6554788" y="2908300"/>
          <p14:tracePt t="38981" x="6542088" y="2908300"/>
          <p14:tracePt t="38983" x="6513513" y="2908300"/>
          <p14:tracePt t="38998" x="6432550" y="2908300"/>
          <p14:tracePt t="39012" x="6391275" y="2908300"/>
          <p14:tracePt t="39015" x="6362700" y="2908300"/>
          <p14:tracePt t="39027" x="6335713" y="2908300"/>
          <p14:tracePt t="40160" x="6335713" y="2921000"/>
          <p14:tracePt t="40180" x="6323013" y="2921000"/>
          <p14:tracePt t="40189" x="6323013" y="2935288"/>
          <p14:tracePt t="40211" x="6308725" y="2949575"/>
          <p14:tracePt t="40238" x="6294438" y="2949575"/>
          <p14:tracePt t="40258" x="6281738" y="2949575"/>
          <p14:tracePt t="40274" x="6267450" y="2949575"/>
          <p14:tracePt t="40288" x="6253163" y="2962275"/>
          <p14:tracePt t="40293" x="6226175" y="2962275"/>
          <p14:tracePt t="40304" x="6211888" y="2962275"/>
          <p14:tracePt t="40308" x="6199188" y="2976563"/>
          <p14:tracePt t="40319" x="6157913" y="2976563"/>
          <p14:tracePt t="40323" x="6130925" y="2990850"/>
          <p14:tracePt t="40335" x="6089650" y="2990850"/>
          <p14:tracePt t="40338" x="6061075" y="2990850"/>
          <p14:tracePt t="40350" x="6048375" y="2990850"/>
          <p14:tracePt t="40354" x="6034088" y="3003550"/>
          <p14:tracePt t="42715" x="6048375" y="3003550"/>
          <p14:tracePt t="42718" x="6048375" y="2990850"/>
          <p14:tracePt t="42732" x="6061075" y="2990850"/>
          <p14:tracePt t="42736" x="6075363" y="2990850"/>
          <p14:tracePt t="42748" x="6075363" y="2976563"/>
          <p14:tracePt t="42753" x="6089650" y="2976563"/>
          <p14:tracePt t="44465" x="6075363" y="2976563"/>
          <p14:tracePt t="44480" x="6061075" y="2976563"/>
          <p14:tracePt t="44496" x="6048375" y="2976563"/>
          <p14:tracePt t="44504" x="6034088" y="2976563"/>
          <p14:tracePt t="44512" x="6019800" y="2976563"/>
          <p14:tracePt t="44517" x="6007100" y="2976563"/>
          <p14:tracePt t="44527" x="5992813" y="2976563"/>
          <p14:tracePt t="44532" x="5965825" y="2976563"/>
          <p14:tracePt t="44543" x="5938838" y="2976563"/>
          <p14:tracePt t="44549" x="5897563" y="2976563"/>
          <p14:tracePt t="44559" x="5842000" y="2976563"/>
          <p14:tracePt t="44563" x="5800725" y="2976563"/>
          <p14:tracePt t="44574" x="5746750" y="2976563"/>
          <p14:tracePt t="44579" x="5691188" y="2976563"/>
          <p14:tracePt t="44590" x="5637213" y="2976563"/>
          <p14:tracePt t="44594" x="5581650" y="2976563"/>
          <p14:tracePt t="44606" x="5526088" y="2976563"/>
          <p14:tracePt t="44610" x="5486400" y="2976563"/>
          <p14:tracePt t="44622" x="5457825" y="2976563"/>
          <p14:tracePt t="44626" x="5416550" y="2976563"/>
          <p14:tracePt t="44638" x="5389563" y="2976563"/>
          <p14:tracePt t="44642" x="5375275" y="2976563"/>
          <p14:tracePt t="44654" x="5348288" y="2976563"/>
          <p14:tracePt t="44658" x="5335588" y="2976563"/>
          <p14:tracePt t="44670" x="5307013" y="2976563"/>
          <p14:tracePt t="44674" x="5280025" y="2976563"/>
          <p14:tracePt t="44686" x="5265738" y="2976563"/>
          <p14:tracePt t="44690" x="5253038" y="2976563"/>
          <p14:tracePt t="44703" x="5238750" y="2976563"/>
          <p14:tracePt t="44706" x="5224463" y="2976563"/>
          <p14:tracePt t="44719" x="5211763" y="2976563"/>
          <p14:tracePt t="44722" x="5197475" y="2976563"/>
          <p14:tracePt t="44738" x="5170488" y="2976563"/>
          <p14:tracePt t="44754" x="5156200" y="2990850"/>
          <p14:tracePt t="44768" x="5129213" y="2990850"/>
          <p14:tracePt t="44770" x="5102225" y="2990850"/>
          <p14:tracePt t="44786" x="5073650" y="2990850"/>
          <p14:tracePt t="44800" x="5060950" y="2990850"/>
          <p14:tracePt t="44802" x="5032375" y="2990850"/>
          <p14:tracePt t="44814" x="5019675" y="2990850"/>
          <p14:tracePt t="44819" x="5005388" y="2990850"/>
          <p14:tracePt t="44831" x="4978400" y="2990850"/>
          <p14:tracePt t="44836" x="4964113" y="2990850"/>
          <p14:tracePt t="44848" x="4951413" y="2990850"/>
          <p14:tracePt t="44852" x="4937125" y="2990850"/>
          <p14:tracePt t="44862" x="4922838" y="2990850"/>
          <p14:tracePt t="44869" x="4895850" y="2990850"/>
          <p14:tracePt t="44879" x="4881563" y="2990850"/>
          <p14:tracePt t="44885" x="4868863" y="2990850"/>
          <p14:tracePt t="44894" x="4841875" y="2990850"/>
          <p14:tracePt t="44899" x="4813300" y="2990850"/>
          <p14:tracePt t="44910" x="4786313" y="2990850"/>
          <p14:tracePt t="44914" x="4745038" y="2990850"/>
          <p14:tracePt t="44926" x="4730750" y="2990850"/>
          <p14:tracePt t="44931" x="4703763" y="2990850"/>
          <p14:tracePt t="44948" x="4691063" y="2990850"/>
          <p14:tracePt t="45042" x="4676775" y="2990850"/>
          <p14:tracePt t="45054" x="4662488" y="3003550"/>
          <p14:tracePt t="45058" x="4649788" y="3003550"/>
          <p14:tracePt t="45074" x="4621213" y="3017838"/>
          <p14:tracePt t="45086" x="4608513" y="3017838"/>
          <p14:tracePt t="45102" x="4594225" y="3017838"/>
          <p14:tracePt t="45119" x="4579938" y="3017838"/>
          <p14:tracePt t="45592" x="4567238" y="3017838"/>
          <p14:tracePt t="45610" x="4552950" y="3017838"/>
          <p14:tracePt t="45614" x="4538663" y="3017838"/>
          <p14:tracePt t="45626" x="4511675" y="3017838"/>
          <p14:tracePt t="45629" x="4484688" y="3017838"/>
          <p14:tracePt t="45641" x="4470400" y="3017838"/>
          <p14:tracePt t="45646" x="4457700" y="3017838"/>
          <p14:tracePt t="46790" x="4470400" y="3017838"/>
          <p14:tracePt t="46806" x="4484688" y="3017838"/>
          <p14:tracePt t="46822" x="4511675" y="3017838"/>
          <p14:tracePt t="46826" x="4525963" y="3017838"/>
          <p14:tracePt t="46833" x="4552950" y="3017838"/>
          <p14:tracePt t="46840" x="4579938" y="3017838"/>
          <p14:tracePt t="46852" x="4594225" y="3017838"/>
          <p14:tracePt t="46855" x="4608513" y="3017838"/>
          <p14:tracePt t="46866" x="4621213" y="3017838"/>
          <p14:tracePt t="46928" x="4635500" y="3017838"/>
          <p14:tracePt t="46948" x="4649788" y="3017838"/>
          <p14:tracePt t="46962" x="4662488" y="3017838"/>
          <p14:tracePt t="47096" x="4676775" y="3017838"/>
          <p14:tracePt t="47109" x="4676775" y="3030538"/>
          <p14:tracePt t="47115" x="4691063" y="3030538"/>
          <p14:tracePt t="47127" x="4718050" y="3044825"/>
          <p14:tracePt t="47143" x="4745038" y="3044825"/>
          <p14:tracePt t="47157" x="4759325" y="3059113"/>
          <p14:tracePt t="47172" x="4772025" y="3059113"/>
          <p14:tracePt t="47188" x="4786313" y="3059113"/>
          <p14:tracePt t="47204" x="4800600" y="3059113"/>
          <p14:tracePt t="47221" x="4813300" y="3059113"/>
          <p14:tracePt t="47236" x="4827588" y="3059113"/>
          <p14:tracePt t="47252" x="4841875" y="3059113"/>
          <p14:tracePt t="47267" x="4854575" y="3059113"/>
          <p14:tracePt t="47271" x="4868863" y="3059113"/>
          <p14:tracePt t="47288" x="4881563" y="3059113"/>
          <p14:tracePt t="47305" x="4895850" y="3059113"/>
          <p14:tracePt t="47315" x="4910138" y="3059113"/>
          <p14:tracePt t="47364" x="4922838" y="3059113"/>
          <p14:tracePt t="47508" x="4937125" y="3059113"/>
          <p14:tracePt t="47527" x="5005388" y="3059113"/>
          <p14:tracePt t="47540" x="5129213" y="3059113"/>
          <p14:tracePt t="47544" x="5389563" y="3059113"/>
          <p14:tracePt t="47555" x="5773738" y="3044825"/>
          <p14:tracePt t="47559" x="6281738" y="2990850"/>
          <p14:tracePt t="47572" x="6856413" y="2935288"/>
          <p14:tracePt t="47575" x="7461250" y="2838450"/>
          <p14:tracePt t="47588" x="8023225" y="2716213"/>
          <p14:tracePt t="47591" x="8461375" y="2606675"/>
          <p14:tracePt t="47605" x="8763000" y="2495550"/>
          <p14:tracePt t="47607" x="8928100" y="2427288"/>
          <p14:tracePt t="47622" x="9010650" y="2386013"/>
          <p14:tracePt t="47624" x="9051925" y="2359025"/>
          <p14:tracePt t="47636" x="9051925" y="2344738"/>
          <p14:tracePt t="47736" x="9037638" y="2344738"/>
          <p14:tracePt t="47748" x="9023350" y="2344738"/>
          <p14:tracePt t="47754" x="9010650" y="2344738"/>
          <p14:tracePt t="47764" x="8996363" y="2344738"/>
          <p14:tracePt t="47771" x="8969375" y="2344738"/>
          <p14:tracePt t="47779" x="8955088" y="2344738"/>
          <p14:tracePt t="47785" x="8928100" y="2344738"/>
          <p14:tracePt t="47795" x="8901113" y="2344738"/>
          <p14:tracePt t="47799" x="8886825" y="2344738"/>
          <p14:tracePt t="47811" x="8872538" y="2344738"/>
          <p14:tracePt t="47815" x="8845550" y="2344738"/>
          <p14:tracePt t="47827" x="8831263" y="2344738"/>
          <p14:tracePt t="47831" x="8804275" y="2344738"/>
          <p14:tracePt t="47843" x="8777288" y="2344738"/>
          <p14:tracePt t="47847" x="8750300" y="2344738"/>
          <p14:tracePt t="47859" x="8680450" y="2344738"/>
          <p14:tracePt t="47863" x="8585200" y="2344738"/>
          <p14:tracePt t="47875" x="8461375" y="2344738"/>
          <p14:tracePt t="47880" x="8324850" y="2344738"/>
          <p14:tracePt t="47891" x="8174038" y="2359025"/>
          <p14:tracePt t="47896" x="8077200" y="2386013"/>
          <p14:tracePt t="47907" x="8008938" y="2400300"/>
          <p14:tracePt t="47912" x="7940675" y="2427288"/>
          <p14:tracePt t="47926" x="7831138" y="2468563"/>
          <p14:tracePt t="47939" x="7789863" y="2482850"/>
          <p14:tracePt t="47942" x="7748588" y="2495550"/>
          <p14:tracePt t="47956" x="7721600" y="2524125"/>
          <p14:tracePt t="47958" x="7693025" y="2524125"/>
          <p14:tracePt t="47971" x="7680325" y="2536825"/>
          <p14:tracePt t="47974" x="7653338" y="2551113"/>
          <p14:tracePt t="47987" x="7639050" y="2551113"/>
          <p14:tracePt t="47990" x="7612063" y="2565400"/>
          <p14:tracePt t="48004" x="7583488" y="2565400"/>
          <p14:tracePt t="48006" x="7570788" y="2578100"/>
          <p14:tracePt t="48021" x="7542213" y="2578100"/>
          <p14:tracePt t="48022" x="7515225" y="2578100"/>
          <p14:tracePt t="48035" x="7473950" y="2592388"/>
          <p14:tracePt t="48038" x="7432675" y="2592388"/>
          <p14:tracePt t="48054" x="7405688" y="2606675"/>
          <p14:tracePt t="48056" x="7378700" y="2606675"/>
          <p14:tracePt t="48067" x="7364413" y="2606675"/>
          <p14:tracePt t="48114" x="7350125" y="2606675"/>
          <p14:tracePt t="48152" x="7337425" y="2606675"/>
          <p14:tracePt t="48165" x="7310438" y="2606675"/>
          <p14:tracePt t="48171" x="7281863" y="2606675"/>
          <p14:tracePt t="48183" x="7227888" y="2606675"/>
          <p14:tracePt t="48185" x="7186613" y="2606675"/>
          <p14:tracePt t="48194" x="7131050" y="2606675"/>
          <p14:tracePt t="48198" x="7089775" y="2606675"/>
          <p14:tracePt t="48211" x="7048500" y="2606675"/>
          <p14:tracePt t="48228" x="7035800" y="2606675"/>
          <p14:tracePt t="48452" x="7048500" y="2606675"/>
          <p14:tracePt t="48457" x="7062788" y="2606675"/>
          <p14:tracePt t="48471" x="7077075" y="2606675"/>
          <p14:tracePt t="48474" x="7104063" y="2606675"/>
          <p14:tracePt t="48488" x="7172325" y="2606675"/>
          <p14:tracePt t="48502" x="7199313" y="2606675"/>
          <p14:tracePt t="48506" x="7213600" y="2606675"/>
          <p14:tracePt t="48519" x="7227888" y="2606675"/>
          <p14:tracePt t="48533" x="7240588" y="2606675"/>
          <p14:tracePt t="48549" x="7254875" y="2606675"/>
          <p14:tracePt t="48565" x="7281863" y="2606675"/>
          <p14:tracePt t="48569" x="7323138" y="2606675"/>
          <p14:tracePt t="48582" x="7350125" y="2606675"/>
          <p14:tracePt t="48586" x="7391400" y="2606675"/>
          <p14:tracePt t="48597" x="7432675" y="2606675"/>
          <p14:tracePt t="48602" x="7473950" y="2606675"/>
          <p14:tracePt t="48614" x="7500938" y="2606675"/>
          <p14:tracePt t="48619" x="7529513" y="2606675"/>
          <p14:tracePt t="48630" x="7556500" y="2606675"/>
          <p14:tracePt t="48645" x="7570788" y="2606675"/>
          <p14:tracePt t="48649" x="7583488" y="2606675"/>
          <p14:tracePt t="48661" x="7597775" y="2606675"/>
          <p14:tracePt t="48665" x="7624763" y="2606675"/>
          <p14:tracePt t="48677" x="7666038" y="2606675"/>
          <p14:tracePt t="48681" x="7734300" y="2606675"/>
          <p14:tracePt t="48693" x="7789863" y="2606675"/>
          <p14:tracePt t="48697" x="7858125" y="2606675"/>
          <p14:tracePt t="48709" x="7913688" y="2606675"/>
          <p14:tracePt t="48713" x="7981950" y="2606675"/>
          <p14:tracePt t="48725" x="8023225" y="2606675"/>
          <p14:tracePt t="48729" x="8064500" y="2606675"/>
          <p14:tracePt t="48742" x="8105775" y="2606675"/>
          <p14:tracePt t="48745" x="8132763" y="2606675"/>
          <p14:tracePt t="48774" x="8147050" y="2606675"/>
          <p14:tracePt t="48789" x="8159750" y="2606675"/>
          <p14:tracePt t="48792" x="8174038" y="2606675"/>
          <p14:tracePt t="48805" x="8186738" y="2606675"/>
          <p14:tracePt t="48808" x="8228013" y="2606675"/>
          <p14:tracePt t="48822" x="8256588" y="2606675"/>
          <p14:tracePt t="48824" x="8297863" y="2606675"/>
          <p14:tracePt t="48838" x="8337550" y="2606675"/>
          <p14:tracePt t="48840" x="8366125" y="2606675"/>
          <p14:tracePt t="48855" x="8378825" y="2606675"/>
          <p14:tracePt t="48868" x="8393113" y="2606675"/>
          <p14:tracePt t="48949" x="8407400" y="2606675"/>
          <p14:tracePt t="48953" x="8420100" y="2606675"/>
          <p14:tracePt t="48965" x="8448675" y="2606675"/>
          <p14:tracePt t="48969" x="8461375" y="2606675"/>
          <p14:tracePt t="48981" x="8488363" y="2606675"/>
          <p14:tracePt t="48987" x="8516938" y="2606675"/>
          <p14:tracePt t="48997" x="8529638" y="2606675"/>
          <p14:tracePt t="49002" x="8543925" y="2606675"/>
          <p14:tracePt t="49013" x="8570913" y="2606675"/>
          <p14:tracePt t="49019" x="8585200" y="2606675"/>
          <p14:tracePt t="49029" x="8599488" y="2606675"/>
          <p14:tracePt t="49109" x="8612188" y="2606675"/>
          <p14:tracePt t="49125" x="8626475" y="2606675"/>
          <p14:tracePt t="49129" x="8640763" y="2606675"/>
          <p14:tracePt t="49141" x="8667750" y="2606675"/>
          <p14:tracePt t="49157" x="8680450" y="2592388"/>
          <p14:tracePt t="49177" x="8694738" y="2592388"/>
          <p14:tracePt t="49225" x="8709025" y="2592388"/>
          <p14:tracePt t="49253" x="8721725" y="2592388"/>
          <p14:tracePt t="49274" x="8736013" y="2592388"/>
          <p14:tracePt t="49301" x="8750300" y="2578100"/>
          <p14:tracePt t="49333" x="8763000" y="2578100"/>
          <p14:tracePt t="49337" x="8777288" y="2578100"/>
          <p14:tracePt t="49387" x="8791575" y="2578100"/>
          <p14:tracePt t="49416" x="8804275" y="2578100"/>
          <p14:tracePt t="49445" x="8818563" y="2578100"/>
          <p14:tracePt t="49624" x="8831263" y="2578100"/>
          <p14:tracePt t="49630" x="8845550" y="2578100"/>
          <p14:tracePt t="49942" x="8859838" y="2578100"/>
          <p14:tracePt t="49960" x="8872538" y="2578100"/>
          <p14:tracePt t="49966" x="8886825" y="2578100"/>
          <p14:tracePt t="49977" x="8913813" y="2578100"/>
          <p14:tracePt t="49991" x="8942388" y="2578100"/>
          <p14:tracePt t="49997" x="8982075" y="2578100"/>
          <p14:tracePt t="50008" x="9037638" y="2578100"/>
          <p14:tracePt t="50011" x="9105900" y="2578100"/>
          <p14:tracePt t="50025" x="9174163" y="2578100"/>
          <p14:tracePt t="50027" x="9229725" y="2578100"/>
          <p14:tracePt t="50040" x="9297988" y="2578100"/>
          <p14:tracePt t="50043" x="9324975" y="2578100"/>
          <p14:tracePt t="50059" x="9339263" y="2578100"/>
          <p14:tracePt t="50104" x="9353550" y="2578100"/>
          <p14:tracePt t="50119" x="9366250" y="2578100"/>
          <p14:tracePt t="50125" x="9380538" y="2578100"/>
          <p14:tracePt t="50136" x="9394825" y="2578100"/>
          <p14:tracePt t="50140" x="9421813" y="2578100"/>
          <p14:tracePt t="50151" x="9436100" y="2578100"/>
          <p14:tracePt t="50157" x="9448800" y="2578100"/>
          <p14:tracePt t="50174" x="9475788" y="2578100"/>
          <p14:tracePt t="50183" x="9504363" y="2578100"/>
          <p14:tracePt t="50188" x="9531350" y="2578100"/>
          <p14:tracePt t="50199" x="9545638" y="2578100"/>
          <p14:tracePt t="50203" x="9558338" y="2578100"/>
          <p14:tracePt t="50215" x="9586913" y="2578100"/>
          <p14:tracePt t="50219" x="9613900" y="2578100"/>
          <p14:tracePt t="50231" x="9655175" y="2578100"/>
          <p14:tracePt t="50236" x="9682163" y="2578100"/>
          <p14:tracePt t="50247" x="9723438" y="2578100"/>
          <p14:tracePt t="50251" x="9750425" y="2578100"/>
          <p14:tracePt t="50263" x="9805988" y="2578100"/>
          <p14:tracePt t="50267" x="9847263" y="2578100"/>
          <p14:tracePt t="50279" x="9901238" y="2578100"/>
          <p14:tracePt t="50283" x="9942513" y="2565400"/>
          <p14:tracePt t="50295" x="9998075" y="2565400"/>
          <p14:tracePt t="50299" x="10052050" y="2565400"/>
          <p14:tracePt t="50311" x="10093325" y="2551113"/>
          <p14:tracePt t="50315" x="10134600" y="2551113"/>
          <p14:tracePt t="50327" x="10175875" y="2551113"/>
          <p14:tracePt t="50331" x="10202863" y="2551113"/>
          <p14:tracePt t="50343" x="10231438" y="2551113"/>
          <p14:tracePt t="50347" x="10244138" y="2551113"/>
          <p14:tracePt t="50359" x="10258425" y="2551113"/>
          <p14:tracePt t="50375" x="10285413" y="2551113"/>
          <p14:tracePt t="50379" x="10299700" y="2551113"/>
          <p14:tracePt t="50392" x="10312400" y="2551113"/>
          <p14:tracePt t="50395" x="10340975" y="2551113"/>
          <p14:tracePt t="50408" x="10353675" y="2551113"/>
          <p14:tracePt t="50411" x="10382250" y="2551113"/>
          <p14:tracePt t="50423" x="10394950" y="2551113"/>
          <p14:tracePt t="50426" x="10423525" y="2551113"/>
          <p14:tracePt t="50440" x="10436225" y="2551113"/>
          <p14:tracePt t="50456" x="10450513" y="2551113"/>
          <p14:tracePt t="50473" x="10463213" y="2551113"/>
          <p14:tracePt t="50487" x="10491788" y="2551113"/>
          <p14:tracePt t="50492" x="10518775" y="2551113"/>
          <p14:tracePt t="50504" x="10545763" y="2551113"/>
          <p14:tracePt t="50508" x="10587038" y="2551113"/>
          <p14:tracePt t="50520" x="10628313" y="2551113"/>
          <p14:tracePt t="50524" x="10655300" y="2551113"/>
          <p14:tracePt t="50537" x="10683875" y="2551113"/>
          <p14:tracePt t="50541" x="10696575" y="2551113"/>
          <p14:tracePt t="50551" x="10725150" y="2551113"/>
          <p14:tracePt t="50567" x="10737850" y="2551113"/>
          <p14:tracePt t="50603" x="10737850" y="2565400"/>
          <p14:tracePt t="50615" x="10737850" y="2578100"/>
          <p14:tracePt t="50621" x="10737850" y="2592388"/>
          <p14:tracePt t="50631" x="10725150" y="2606675"/>
          <p14:tracePt t="50638" x="10696575" y="2633663"/>
          <p14:tracePt t="50647" x="10669588" y="2660650"/>
          <p14:tracePt t="50651" x="10628313" y="2687638"/>
          <p14:tracePt t="50663" x="10560050" y="2716213"/>
          <p14:tracePt t="50667" x="10450513" y="2728913"/>
          <p14:tracePt t="50679" x="10272713" y="2757488"/>
          <p14:tracePt t="50682" x="9998075" y="2770188"/>
          <p14:tracePt t="50695" x="9682163" y="2770188"/>
          <p14:tracePt t="50699" x="9312275" y="2784475"/>
          <p14:tracePt t="50711" x="8928100" y="2784475"/>
          <p14:tracePt t="50715" x="8543925" y="2784475"/>
          <p14:tracePt t="50727" x="8201025" y="2784475"/>
          <p14:tracePt t="50732" x="7872413" y="2784475"/>
          <p14:tracePt t="50743" x="7583488" y="2770188"/>
          <p14:tracePt t="50747" x="7337425" y="2743200"/>
          <p14:tracePt t="50759" x="7186613" y="2728913"/>
          <p14:tracePt t="50763" x="7104063" y="2716213"/>
          <p14:tracePt t="50775" x="7048500" y="2687638"/>
          <p14:tracePt t="50779" x="7021513" y="2674938"/>
          <p14:tracePt t="50792" x="7007225" y="2660650"/>
          <p14:tracePt t="50795" x="6994525" y="2633663"/>
          <p14:tracePt t="50809" x="6994525" y="2606675"/>
          <p14:tracePt t="50811" x="6980238" y="2565400"/>
          <p14:tracePt t="50825" x="6967538" y="2551113"/>
          <p14:tracePt t="50827" x="6967538" y="2536825"/>
          <p14:tracePt t="50843" x="6953250" y="2524125"/>
          <p14:tracePt t="50857" x="6938963" y="2509838"/>
          <p14:tracePt t="50870" x="6911975" y="2495550"/>
          <p14:tracePt t="50875" x="6884988" y="2482850"/>
          <p14:tracePt t="50888" x="6843713" y="2482850"/>
          <p14:tracePt t="50893" x="6788150" y="2468563"/>
          <p14:tracePt t="50904" x="6719888" y="2455863"/>
          <p14:tracePt t="50908" x="6651625" y="2455863"/>
          <p14:tracePt t="50922" x="6583363" y="2441575"/>
          <p14:tracePt t="50925" x="6542088" y="2441575"/>
          <p14:tracePt t="50936" x="6473825" y="2427288"/>
          <p14:tracePt t="50941" x="6418263" y="2414588"/>
          <p14:tracePt t="50951" x="6376988" y="2414588"/>
          <p14:tracePt t="50955" x="6350000" y="2414588"/>
          <p14:tracePt t="50967" x="6308725" y="2414588"/>
          <p14:tracePt t="50970" x="6294438" y="2414588"/>
          <p14:tracePt t="50983" x="6281738" y="2414588"/>
          <p14:tracePt t="51003" x="6267450" y="2414588"/>
          <p14:tracePt t="51031" x="6253163" y="2414588"/>
          <p14:tracePt t="51069" x="6240463" y="2414588"/>
          <p14:tracePt t="51081" x="6211888" y="2400300"/>
          <p14:tracePt t="51085" x="6184900" y="2386013"/>
          <p14:tracePt t="51095" x="6157913" y="2373313"/>
          <p14:tracePt t="51099" x="6116638" y="2344738"/>
          <p14:tracePt t="51113" x="6075363" y="2332038"/>
          <p14:tracePt t="51117" x="6048375" y="2317750"/>
          <p14:tracePt t="51129" x="5992813" y="2305050"/>
          <p14:tracePt t="51133" x="5951538" y="2290763"/>
          <p14:tracePt t="51145" x="5924550" y="2276475"/>
          <p14:tracePt t="51149" x="5897563" y="2263775"/>
          <p14:tracePt t="51404" x="5910263" y="2263775"/>
          <p14:tracePt t="51407" x="5938838" y="2263775"/>
          <p14:tracePt t="51417" x="5951538" y="2263775"/>
          <p14:tracePt t="51422" x="5980113" y="2276475"/>
          <p14:tracePt t="51433" x="6007100" y="2290763"/>
          <p14:tracePt t="51438" x="6034088" y="2290763"/>
          <p14:tracePt t="51446" x="6048375" y="2305050"/>
          <p14:tracePt t="51450" x="6061075" y="2305050"/>
          <p14:tracePt t="51462" x="6075363" y="2317750"/>
          <p14:tracePt t="51466" x="6089650" y="2317750"/>
          <p14:tracePt t="51482" x="6102350" y="2317750"/>
          <p14:tracePt t="51494" x="6116638" y="2317750"/>
          <p14:tracePt t="51498" x="6130925" y="2317750"/>
          <p14:tracePt t="51512" x="6143625" y="2317750"/>
          <p14:tracePt t="51516" x="6157913" y="2317750"/>
          <p14:tracePt t="51528" x="6184900" y="2317750"/>
          <p14:tracePt t="51532" x="6226175" y="2317750"/>
          <p14:tracePt t="51544" x="6267450" y="2317750"/>
          <p14:tracePt t="51548" x="6308725" y="2317750"/>
          <p14:tracePt t="51560" x="6376988" y="2317750"/>
          <p14:tracePt t="51564" x="6432550" y="2317750"/>
          <p14:tracePt t="51576" x="6486525" y="2317750"/>
          <p14:tracePt t="51580" x="6527800" y="2317750"/>
          <p14:tracePt t="51592" x="6569075" y="2317750"/>
          <p14:tracePt t="51656" x="6583363" y="2317750"/>
          <p14:tracePt t="51660" x="6624638" y="2317750"/>
          <p14:tracePt t="51674" x="6678613" y="2317750"/>
          <p14:tracePt t="51676" x="6734175" y="2317750"/>
          <p14:tracePt t="51690" x="6788150" y="2317750"/>
          <p14:tracePt t="51694" x="6843713" y="2317750"/>
          <p14:tracePt t="51706" x="6884988" y="2317750"/>
          <p14:tracePt t="51711" x="6926263" y="2317750"/>
          <p14:tracePt t="51721" x="6967538" y="2317750"/>
          <p14:tracePt t="51726" x="6994525" y="2317750"/>
          <p14:tracePt t="51738" x="7021513" y="2317750"/>
          <p14:tracePt t="51743" x="7048500" y="2317750"/>
          <p14:tracePt t="51754" x="7077075" y="2317750"/>
          <p14:tracePt t="51758" x="7118350" y="2317750"/>
          <p14:tracePt t="51769" x="7172325" y="2317750"/>
          <p14:tracePt t="51774" x="7254875" y="2317750"/>
          <p14:tracePt t="51785" x="7323138" y="2317750"/>
          <p14:tracePt t="51790" x="7378700" y="2317750"/>
          <p14:tracePt t="51801" x="7432675" y="2332038"/>
          <p14:tracePt t="51804" x="7488238" y="2332038"/>
          <p14:tracePt t="51817" x="7515225" y="2332038"/>
          <p14:tracePt t="51821" x="7529513" y="2332038"/>
          <p14:tracePt t="51854" x="7542213" y="2332038"/>
          <p14:tracePt t="51869" x="7556500" y="2332038"/>
          <p14:tracePt t="51881" x="7583488" y="2317750"/>
          <p14:tracePt t="51886" x="7624763" y="2317750"/>
          <p14:tracePt t="51897" x="7680325" y="2305050"/>
          <p14:tracePt t="51901" x="7734300" y="2290763"/>
          <p14:tracePt t="51913" x="7789863" y="2276475"/>
          <p14:tracePt t="51916" x="7858125" y="2263775"/>
          <p14:tracePt t="51928" x="7913688" y="2235200"/>
          <p14:tracePt t="51932" x="7954963" y="2222500"/>
          <p14:tracePt t="51944" x="7981950" y="2208213"/>
          <p14:tracePt t="51948" x="8008938" y="2193925"/>
          <p14:tracePt t="51964" x="8008938" y="2181225"/>
          <p14:tracePt t="51976" x="8023225" y="2166938"/>
          <p14:tracePt t="51992" x="8023225" y="2152650"/>
          <p14:tracePt t="51996" x="8023225" y="2139950"/>
          <p14:tracePt t="52012" x="8035925" y="2125663"/>
          <p14:tracePt t="52024" x="8050213" y="2098675"/>
          <p14:tracePt t="52028" x="8050213" y="2084388"/>
          <p14:tracePt t="52041" x="8064500" y="2071688"/>
          <p14:tracePt t="52044" x="8077200" y="2057400"/>
          <p14:tracePt t="52058" x="8091488" y="2043113"/>
          <p14:tracePt t="52060" x="8091488" y="2030413"/>
          <p14:tracePt t="52074" x="8105775" y="2016125"/>
          <p14:tracePt t="52076" x="8105775" y="2001838"/>
          <p14:tracePt t="52090" x="8118475" y="2001838"/>
          <p14:tracePt t="52092" x="8118475" y="1989138"/>
          <p14:tracePt t="52105" x="8118475" y="1974850"/>
          <p14:tracePt t="52120" x="8132763" y="1962150"/>
          <p14:tracePt t="52137" x="8147050" y="1947863"/>
          <p14:tracePt t="52142" x="8147050" y="1933575"/>
          <p14:tracePt t="52154" x="8159750" y="1920875"/>
          <p14:tracePt t="52175" x="8174038" y="1906588"/>
          <p14:tracePt t="52185" x="8174038" y="1892300"/>
          <p14:tracePt t="52188" x="8174038" y="1879600"/>
          <p14:tracePt t="52200" x="8186738" y="1865313"/>
          <p14:tracePt t="52216" x="8186738" y="1851025"/>
          <p14:tracePt t="52220" x="8186738" y="1838325"/>
          <p14:tracePt t="52237" x="8186738" y="1809750"/>
          <p14:tracePt t="52248" x="8174038" y="1797050"/>
          <p14:tracePt t="52254" x="8147050" y="1782763"/>
          <p14:tracePt t="52264" x="8091488" y="1770063"/>
          <p14:tracePt t="52268" x="8035925" y="1755775"/>
          <p14:tracePt t="52280" x="7940675" y="1728788"/>
          <p14:tracePt t="52285" x="7816850" y="1714500"/>
          <p14:tracePt t="52296" x="7693025" y="1700213"/>
          <p14:tracePt t="52300" x="7570788" y="1687513"/>
          <p14:tracePt t="52312" x="7446963" y="1687513"/>
          <p14:tracePt t="52316" x="7378700" y="1687513"/>
          <p14:tracePt t="52328" x="7323138" y="1687513"/>
          <p14:tracePt t="52332" x="7254875" y="1687513"/>
          <p14:tracePt t="52344" x="7213600" y="1687513"/>
          <p14:tracePt t="52348" x="7159625" y="1687513"/>
          <p14:tracePt t="52360" x="7104063" y="1687513"/>
          <p14:tracePt t="52364" x="7048500" y="1687513"/>
          <p14:tracePt t="52376" x="6994525" y="1687513"/>
          <p14:tracePt t="52380" x="6926263" y="1700213"/>
          <p14:tracePt t="52392" x="6856413" y="1700213"/>
          <p14:tracePt t="52396" x="6788150" y="1700213"/>
          <p14:tracePt t="52408" x="6719888" y="1700213"/>
          <p14:tracePt t="52412" x="6651625" y="1700213"/>
          <p14:tracePt t="52425" x="6596063" y="1700213"/>
          <p14:tracePt t="52428" x="6554788" y="1700213"/>
          <p14:tracePt t="52441" x="6513513" y="1700213"/>
          <p14:tracePt t="52444" x="6486525" y="1700213"/>
          <p14:tracePt t="52458" x="6459538" y="1700213"/>
          <p14:tracePt t="52460" x="6445250" y="1700213"/>
          <p14:tracePt t="52475" x="6432550" y="1700213"/>
          <p14:tracePt t="52476" x="6403975" y="1700213"/>
          <p14:tracePt t="52490" x="6376988" y="1700213"/>
          <p14:tracePt t="52492" x="6335713" y="1700213"/>
          <p14:tracePt t="52504" x="6281738" y="1687513"/>
          <p14:tracePt t="52509" x="6226175" y="1687513"/>
          <p14:tracePt t="52524" x="6157913" y="1687513"/>
          <p14:tracePt t="52526" x="6075363" y="1687513"/>
          <p14:tracePt t="52540" x="6007100" y="1687513"/>
          <p14:tracePt t="52542" x="5924550" y="1687513"/>
          <p14:tracePt t="52554" x="5856288" y="1687513"/>
          <p14:tracePt t="52559" x="5800725" y="1687513"/>
          <p14:tracePt t="52568" x="5746750" y="1687513"/>
          <p14:tracePt t="52575" x="5705475" y="1687513"/>
          <p14:tracePt t="52588" x="5664200" y="1687513"/>
          <p14:tracePt t="52592" x="5637213" y="1673225"/>
          <p14:tracePt t="52601" x="5595938" y="1673225"/>
          <p14:tracePt t="52604" x="5567363" y="1673225"/>
          <p14:tracePt t="52617" x="5540375" y="1673225"/>
          <p14:tracePt t="52621" x="5457825" y="1658938"/>
          <p14:tracePt t="52632" x="5389563" y="1658938"/>
          <p14:tracePt t="52637" x="5321300" y="1658938"/>
          <p14:tracePt t="52650" x="5253038" y="1658938"/>
          <p14:tracePt t="52654" x="5184775" y="1658938"/>
          <p14:tracePt t="52666" x="5114925" y="1658938"/>
          <p14:tracePt t="52671" x="5032375" y="1658938"/>
          <p14:tracePt t="52680" x="4964113" y="1658938"/>
          <p14:tracePt t="52684" x="4868863" y="1658938"/>
          <p14:tracePt t="52698" x="4786313" y="1673225"/>
          <p14:tracePt t="52702" x="4730750" y="1687513"/>
          <p14:tracePt t="52714" x="4676775" y="1700213"/>
          <p14:tracePt t="52718" x="4649788" y="1714500"/>
          <p14:tracePt t="52728" x="4635500" y="1714500"/>
          <p14:tracePt t="52732" x="4621213" y="1728788"/>
          <p14:tracePt t="52746" x="4621213" y="1741488"/>
          <p14:tracePt t="52750" x="4608513" y="1755775"/>
          <p14:tracePt t="52760" x="4594225" y="1755775"/>
          <p14:tracePt t="52764" x="4594225" y="1770063"/>
          <p14:tracePt t="52776" x="4579938" y="1770063"/>
          <p14:tracePt t="52780" x="4567238" y="1797050"/>
          <p14:tracePt t="52794" x="4552950" y="1809750"/>
          <p14:tracePt t="52797" x="4538663" y="1809750"/>
          <p14:tracePt t="52811" x="4511675" y="1824038"/>
          <p14:tracePt t="52813" x="4498975" y="1838325"/>
          <p14:tracePt t="52826" x="4470400" y="1865313"/>
          <p14:tracePt t="52831" x="4443413" y="1879600"/>
          <p14:tracePt t="52843" x="4429125" y="1906588"/>
          <p14:tracePt t="52847" x="4416425" y="1920875"/>
          <p14:tracePt t="52859" x="4402138" y="1933575"/>
          <p14:tracePt t="52863" x="4387850" y="1962150"/>
          <p14:tracePt t="52876" x="4387850" y="1989138"/>
          <p14:tracePt t="52879" x="4387850" y="2030413"/>
          <p14:tracePt t="52889" x="4416425" y="2071688"/>
          <p14:tracePt t="52894" x="4457700" y="2098675"/>
          <p14:tracePt t="52909" x="4525963" y="2139950"/>
          <p14:tracePt t="52911" x="4649788" y="2166938"/>
          <p14:tracePt t="52922" x="4854575" y="2193925"/>
          <p14:tracePt t="52927" x="5114925" y="2222500"/>
          <p14:tracePt t="52939" x="5430838" y="2235200"/>
          <p14:tracePt t="52945" x="5759450" y="2249488"/>
          <p14:tracePt t="52955" x="6075363" y="2249488"/>
          <p14:tracePt t="52960" x="6350000" y="2249488"/>
          <p14:tracePt t="52972" x="6583363" y="2249488"/>
          <p14:tracePt t="52975" x="6761163" y="2249488"/>
          <p14:tracePt t="52984" x="6911975" y="2235200"/>
          <p14:tracePt t="52988" x="7021513" y="2222500"/>
          <p14:tracePt t="53002" x="7089775" y="2208213"/>
          <p14:tracePt t="53008" x="7145338" y="2181225"/>
          <p14:tracePt t="53017" x="7199313" y="2166938"/>
          <p14:tracePt t="53021" x="7254875" y="2152650"/>
          <p14:tracePt t="53034" x="7310438" y="2139950"/>
          <p14:tracePt t="53040" x="7378700" y="2125663"/>
          <p14:tracePt t="53050" x="7515225" y="2125663"/>
          <p14:tracePt t="53054" x="7693025" y="2112963"/>
          <p14:tracePt t="53066" x="7885113" y="2112963"/>
          <p14:tracePt t="53071" x="8064500" y="2112963"/>
          <p14:tracePt t="53082" x="8215313" y="2112963"/>
          <p14:tracePt t="53088" x="8337550" y="2112963"/>
          <p14:tracePt t="53098" x="8434388" y="2112963"/>
          <p14:tracePt t="53102" x="8516938" y="2112963"/>
          <p14:tracePt t="53114" x="8570913" y="2112963"/>
          <p14:tracePt t="53119" x="8612188" y="2112963"/>
          <p14:tracePt t="53130" x="8640763" y="2112963"/>
          <p14:tracePt t="53134" x="8667750" y="2112963"/>
          <p14:tracePt t="53146" x="8709025" y="2112963"/>
          <p14:tracePt t="53150" x="8777288" y="2112963"/>
          <p14:tracePt t="53162" x="8886825" y="2112963"/>
          <p14:tracePt t="53166" x="9134475" y="2125663"/>
          <p14:tracePt t="53178" x="9421813" y="2125663"/>
          <p14:tracePt t="53182" x="9764713" y="2139950"/>
          <p14:tracePt t="53194" x="10121900" y="2139950"/>
          <p14:tracePt t="53198" x="10463213" y="2139950"/>
          <p14:tracePt t="53211" x="10752138" y="2152650"/>
          <p14:tracePt t="53214" x="10944225" y="2152650"/>
          <p14:tracePt t="53227" x="11039475" y="2152650"/>
          <p14:tracePt t="53359" x="11053763" y="2152650"/>
          <p14:tracePt t="53377" x="11080750" y="2152650"/>
          <p14:tracePt t="53388" x="11149013" y="2152650"/>
          <p14:tracePt t="53394" x="11218863" y="2152650"/>
          <p14:tracePt t="53403" x="11314113" y="2152650"/>
          <p14:tracePt t="53408" x="11423650" y="2152650"/>
          <p14:tracePt t="53419" x="11533188" y="2152650"/>
          <p14:tracePt t="53423" x="11588750" y="2152650"/>
          <p14:tracePt t="53435" x="11630025" y="2152650"/>
          <p14:tracePt t="53505" x="11630025" y="2139950"/>
          <p14:tracePt t="53546" x="11615738" y="2139950"/>
          <p14:tracePt t="53550" x="11588750" y="2139950"/>
          <p14:tracePt t="53562" x="11533188" y="2139950"/>
          <p14:tracePt t="53566" x="11479213" y="2139950"/>
          <p14:tracePt t="53578" x="11396663" y="2139950"/>
          <p14:tracePt t="53582" x="11314113" y="2139950"/>
          <p14:tracePt t="53594" x="11231563" y="2139950"/>
          <p14:tracePt t="53598" x="11149013" y="2139950"/>
          <p14:tracePt t="53610" x="11080750" y="2139950"/>
          <p14:tracePt t="53614" x="11012488" y="2152650"/>
          <p14:tracePt t="53626" x="10929938" y="2181225"/>
          <p14:tracePt t="53630" x="10847388" y="2208213"/>
          <p14:tracePt t="53643" x="10752138" y="2249488"/>
          <p14:tracePt t="53646" x="10628313" y="2290763"/>
          <p14:tracePt t="53659" x="10504488" y="2332038"/>
          <p14:tracePt t="53662" x="10353675" y="2359025"/>
          <p14:tracePt t="53675" x="10161588" y="2400300"/>
          <p14:tracePt t="53678" x="9929813" y="2427288"/>
          <p14:tracePt t="53692" x="9682163" y="2455863"/>
          <p14:tracePt t="53695" x="9394825" y="2482850"/>
          <p14:tracePt t="53708" x="9078913" y="2509838"/>
          <p14:tracePt t="53711" x="8736013" y="2509838"/>
          <p14:tracePt t="53724" x="8393113" y="2509838"/>
          <p14:tracePt t="53727" x="8050213" y="2509838"/>
          <p14:tracePt t="53738" x="7748588" y="2509838"/>
          <p14:tracePt t="53743" x="7515225" y="2524125"/>
          <p14:tracePt t="53757" x="7337425" y="2536825"/>
          <p14:tracePt t="53759" x="7186613" y="2551113"/>
          <p14:tracePt t="53772" x="7104063" y="2565400"/>
          <p14:tracePt t="53776" x="7035800" y="2592388"/>
          <p14:tracePt t="53787" x="6980238" y="2619375"/>
          <p14:tracePt t="53792" x="6911975" y="2633663"/>
          <p14:tracePt t="53802" x="6856413" y="2647950"/>
          <p14:tracePt t="53809" x="6788150" y="2674938"/>
          <p14:tracePt t="53818" x="6719888" y="2701925"/>
          <p14:tracePt t="53823" x="6624638" y="2728913"/>
          <p14:tracePt t="53835" x="6500813" y="2770188"/>
          <p14:tracePt t="53839" x="6362700" y="2811463"/>
          <p14:tracePt t="53850" x="6226175" y="2838450"/>
          <p14:tracePt t="53856" x="6089650" y="2867025"/>
          <p14:tracePt t="53866" x="5938838" y="2894013"/>
          <p14:tracePt t="53872" x="5773738" y="2921000"/>
          <p14:tracePt t="53882" x="5637213" y="2949575"/>
          <p14:tracePt t="53887" x="5445125" y="2976563"/>
          <p14:tracePt t="53898" x="5238750" y="3003550"/>
          <p14:tracePt t="53903" x="5087938" y="3017838"/>
          <p14:tracePt t="53914" x="4910138" y="3044825"/>
          <p14:tracePt t="53920" x="4772025" y="3059113"/>
          <p14:tracePt t="53930" x="4691063" y="3071813"/>
          <p14:tracePt t="53934" x="4621213" y="3100388"/>
          <p14:tracePt t="53946" x="4552950" y="3100388"/>
          <p14:tracePt t="53951" x="4511675" y="3127375"/>
          <p14:tracePt t="53963" x="4470400" y="3141663"/>
          <p14:tracePt t="53966" x="4443413" y="3154363"/>
          <p14:tracePt t="53978" x="4429125" y="3154363"/>
          <p14:tracePt t="53982" x="4416425" y="3181350"/>
          <p14:tracePt t="53999" x="4402138" y="3195638"/>
          <p14:tracePt t="54012" x="4387850" y="3209925"/>
          <p14:tracePt t="54015" x="4387850" y="3222625"/>
          <p14:tracePt t="54027" x="4375150" y="3236913"/>
          <p14:tracePt t="54043" x="4375150" y="3251200"/>
          <p14:tracePt t="54140" x="4375150" y="3263900"/>
          <p14:tracePt t="54144" x="4387850" y="3263900"/>
          <p14:tracePt t="54158" x="4402138" y="3263900"/>
          <p14:tracePt t="54162" x="4416425" y="3263900"/>
          <p14:tracePt t="54176" x="4470400" y="3263900"/>
          <p14:tracePt t="54189" x="4498975" y="3263900"/>
          <p14:tracePt t="54193" x="4525963" y="3263900"/>
          <p14:tracePt t="54207" x="4538663" y="3263900"/>
          <p14:tracePt t="54210" x="4567238" y="3263900"/>
          <p14:tracePt t="54221" x="4594225" y="3263900"/>
          <p14:tracePt t="54227" x="4621213" y="3263900"/>
          <p14:tracePt t="54235" x="4649788" y="3263900"/>
          <p14:tracePt t="54241" x="4691063" y="3251200"/>
          <p14:tracePt t="54253" x="4759325" y="3236913"/>
          <p14:tracePt t="54257" x="4841875" y="3222625"/>
          <p14:tracePt t="54267" x="4922838" y="3209925"/>
          <p14:tracePt t="54271" x="4992688" y="3195638"/>
          <p14:tracePt t="54283" x="5073650" y="3181350"/>
          <p14:tracePt t="54288" x="5129213" y="3168650"/>
          <p14:tracePt t="54299" x="5184775" y="3168650"/>
          <p14:tracePt t="54303" x="5238750" y="3154363"/>
          <p14:tracePt t="54315" x="5265738" y="3154363"/>
          <p14:tracePt t="54319" x="5265738" y="3141663"/>
          <p14:tracePt t="54333" x="5280025" y="3141663"/>
          <p14:tracePt t="54363" x="5307013" y="3141663"/>
          <p14:tracePt t="54367" x="5335588" y="3141663"/>
          <p14:tracePt t="54379" x="5389563" y="3127375"/>
          <p14:tracePt t="54383" x="5457825" y="3127375"/>
          <p14:tracePt t="54397" x="5526088" y="3113088"/>
          <p14:tracePt t="54401" x="5595938" y="3113088"/>
          <p14:tracePt t="54414" x="5664200" y="3113088"/>
          <p14:tracePt t="54417" x="5732463" y="3113088"/>
          <p14:tracePt t="54428" x="5773738" y="3113088"/>
          <p14:tracePt t="54430" x="5829300" y="3113088"/>
          <p14:tracePt t="54444" x="5856288" y="3113088"/>
          <p14:tracePt t="54449" x="5868988" y="3113088"/>
          <p14:tracePt t="54460" x="5897563" y="3113088"/>
          <p14:tracePt t="54464" x="5910263" y="3113088"/>
          <p14:tracePt t="54477" x="5938838" y="3113088"/>
          <p14:tracePt t="54480" x="5992813" y="3113088"/>
          <p14:tracePt t="54491" x="6048375" y="3113088"/>
          <p14:tracePt t="54495" x="6157913" y="3113088"/>
          <p14:tracePt t="54507" x="6281738" y="3113088"/>
          <p14:tracePt t="54511" x="6418263" y="3113088"/>
          <p14:tracePt t="54526" x="6554788" y="3113088"/>
          <p14:tracePt t="54528" x="6678613" y="3113088"/>
          <p14:tracePt t="54542" x="6761163" y="3113088"/>
          <p14:tracePt t="54544" x="6843713" y="3113088"/>
          <p14:tracePt t="54556" x="6884988" y="3113088"/>
          <p14:tracePt t="54561" x="6911975" y="3113088"/>
          <p14:tracePt t="54572" x="6938963" y="3113088"/>
          <p14:tracePt t="54593" x="6953250" y="3113088"/>
          <p14:tracePt t="54608" x="6967538" y="3113088"/>
          <p14:tracePt t="54622" x="6994525" y="3113088"/>
          <p14:tracePt t="54627" x="7035800" y="3113088"/>
          <p14:tracePt t="54638" x="7062788" y="3113088"/>
          <p14:tracePt t="54644" x="7104063" y="3113088"/>
          <p14:tracePt t="54652" x="7159625" y="3113088"/>
          <p14:tracePt t="54656" x="7199313" y="3113088"/>
          <p14:tracePt t="54668" x="7240588" y="3113088"/>
          <p14:tracePt t="54673" x="7281863" y="3113088"/>
          <p14:tracePt t="54684" x="7310438" y="3113088"/>
          <p14:tracePt t="54690" x="7337425" y="3113088"/>
          <p14:tracePt t="54700" x="7364413" y="3113088"/>
          <p14:tracePt t="54707" x="7378700" y="3113088"/>
          <p14:tracePt t="54716" x="7419975" y="3113088"/>
          <p14:tracePt t="54721" x="7446963" y="3113088"/>
          <p14:tracePt t="54733" x="7473950" y="3113088"/>
          <p14:tracePt t="54737" x="7515225" y="3113088"/>
          <p14:tracePt t="54749" x="7542213" y="3100388"/>
          <p14:tracePt t="54752" x="7583488" y="3100388"/>
          <p14:tracePt t="54765" x="7624763" y="3100388"/>
          <p14:tracePt t="54768" x="7680325" y="3086100"/>
          <p14:tracePt t="54780" x="7734300" y="3086100"/>
          <p14:tracePt t="54784" x="7804150" y="3071813"/>
          <p14:tracePt t="54796" x="7913688" y="3071813"/>
          <p14:tracePt t="54800" x="8008938" y="3071813"/>
          <p14:tracePt t="54812" x="8091488" y="3071813"/>
          <p14:tracePt t="54816" x="8159750" y="3071813"/>
          <p14:tracePt t="54828" x="8228013" y="3071813"/>
          <p14:tracePt t="54832" x="8283575" y="3071813"/>
          <p14:tracePt t="54845" x="8337550" y="3071813"/>
          <p14:tracePt t="54848" x="8378825" y="3071813"/>
          <p14:tracePt t="54861" x="8434388" y="3071813"/>
          <p14:tracePt t="54865" x="8475663" y="3071813"/>
          <p14:tracePt t="54877" x="8529638" y="3071813"/>
          <p14:tracePt t="54880" x="8585200" y="3059113"/>
          <p14:tracePt t="54894" x="8653463" y="3044825"/>
          <p14:tracePt t="54896" x="8736013" y="3044825"/>
          <p14:tracePt t="54910" x="8845550" y="3030538"/>
          <p14:tracePt t="54912" x="8982075" y="3017838"/>
          <p14:tracePt t="54926" x="9134475" y="3003550"/>
          <p14:tracePt t="54928" x="9297988" y="2990850"/>
          <p14:tracePt t="54942" x="9421813" y="2990850"/>
          <p14:tracePt t="54945" x="9531350" y="2990850"/>
          <p14:tracePt t="54956" x="9599613" y="2976563"/>
          <p14:tracePt t="54961" x="9640888" y="2976563"/>
          <p14:tracePt t="55021" x="9655175" y="2976563"/>
          <p14:tracePt t="55036" x="9682163" y="2976563"/>
          <p14:tracePt t="55040" x="9737725" y="2976563"/>
          <p14:tracePt t="55052" x="9791700" y="2976563"/>
          <p14:tracePt t="55056" x="9847263" y="2962275"/>
          <p14:tracePt t="55068" x="9888538" y="2949575"/>
          <p14:tracePt t="55073" x="9956800" y="2935288"/>
          <p14:tracePt t="55084" x="10025063" y="2935288"/>
          <p14:tracePt t="55090" x="10080625" y="2935288"/>
          <p14:tracePt t="55100" x="10148888" y="2921000"/>
          <p14:tracePt t="55105" x="10231438" y="2921000"/>
          <p14:tracePt t="55116" x="10299700" y="2921000"/>
          <p14:tracePt t="55121" x="10382250" y="2921000"/>
          <p14:tracePt t="55132" x="10463213" y="2921000"/>
          <p14:tracePt t="55136" x="10533063" y="2921000"/>
          <p14:tracePt t="55149" x="10587038" y="2921000"/>
          <p14:tracePt t="55152" x="10628313" y="2921000"/>
          <p14:tracePt t="56923" x="10628313" y="2908300"/>
          <p14:tracePt t="56939" x="10615613" y="2908300"/>
          <p14:tracePt t="56945" x="10601325" y="2908300"/>
          <p14:tracePt t="56956" x="10574338" y="2894013"/>
          <p14:tracePt t="56961" x="10533063" y="2879725"/>
          <p14:tracePt t="56969" x="10491788" y="2867025"/>
          <p14:tracePt t="56973" x="10463213" y="2852738"/>
          <p14:tracePt t="56985" x="10436225" y="2852738"/>
          <p14:tracePt t="56990" x="10423525" y="2838450"/>
          <p14:tracePt t="57065" x="10409238" y="2838450"/>
          <p14:tracePt t="57097" x="10394950" y="2838450"/>
          <p14:tracePt t="57101" x="10367963" y="2838450"/>
          <p14:tracePt t="57115" x="10353675" y="2838450"/>
          <p14:tracePt t="57121" x="10340975" y="2838450"/>
          <p14:tracePt t="57129" x="10312400" y="2838450"/>
          <p14:tracePt t="57134" x="10272713" y="2838450"/>
          <p14:tracePt t="57165" x="10258425" y="2838450"/>
          <p14:tracePt t="57277" x="10244138" y="2838450"/>
          <p14:tracePt t="57564" x="10231438" y="2838450"/>
          <p14:tracePt t="57579" x="10217150" y="2852738"/>
          <p14:tracePt t="57581" x="10217150" y="2867025"/>
          <p14:tracePt t="57592" x="10217150" y="2879725"/>
          <p14:tracePt t="57601" x="10202863" y="2894013"/>
          <p14:tracePt t="57611" x="10190163" y="2908300"/>
          <p14:tracePt t="57616" x="10175875" y="2921000"/>
          <p14:tracePt t="57625" x="10148888" y="2935288"/>
          <p14:tracePt t="57630" x="10134600" y="2935288"/>
          <p14:tracePt t="57644" x="10121900" y="2949575"/>
          <p14:tracePt t="57647" x="10080625" y="2976563"/>
          <p14:tracePt t="57657" x="10025063" y="2990850"/>
          <p14:tracePt t="57663" x="9956800" y="3017838"/>
          <p14:tracePt t="57673" x="9874250" y="3044825"/>
          <p14:tracePt t="57679" x="9764713" y="3059113"/>
          <p14:tracePt t="57688" x="9640888" y="3071813"/>
          <p14:tracePt t="57693" x="9517063" y="3086100"/>
          <p14:tracePt t="57704" x="9421813" y="3086100"/>
          <p14:tracePt t="57709" x="9353550" y="3100388"/>
          <p14:tracePt t="57720" x="9297988" y="3100388"/>
          <p14:tracePt t="57725" x="9285288" y="3100388"/>
          <p14:tracePt t="57771" x="9271000" y="3100388"/>
          <p14:tracePt t="57776" x="9256713" y="3086100"/>
          <p14:tracePt t="57785" x="9215438" y="3059113"/>
          <p14:tracePt t="57789" x="9161463" y="3030538"/>
          <p14:tracePt t="57800" x="9105900" y="2990850"/>
          <p14:tracePt t="57804" x="9051925" y="2962275"/>
          <p14:tracePt t="57816" x="8996363" y="2935288"/>
          <p14:tracePt t="57978" x="8982075" y="2935288"/>
          <p14:tracePt t="58188" x="8969375" y="2935288"/>
          <p14:tracePt t="58685" x="8996363" y="2935288"/>
          <p14:tracePt t="58702" x="9010650" y="2935288"/>
          <p14:tracePt t="58717" x="9023350" y="2935288"/>
          <p14:tracePt t="58736" x="9037638" y="2935288"/>
          <p14:tracePt t="58752" x="9051925" y="2935288"/>
          <p14:tracePt t="58765" x="9064625" y="2935288"/>
          <p14:tracePt t="58770" x="9078913" y="2935288"/>
          <p14:tracePt t="58779" x="9093200" y="2935288"/>
          <p14:tracePt t="58787" x="9105900" y="2921000"/>
          <p14:tracePt t="58794" x="9147175" y="2921000"/>
          <p14:tracePt t="58801" x="9202738" y="2921000"/>
          <p14:tracePt t="58811" x="9271000" y="2921000"/>
          <p14:tracePt t="58816" x="9324975" y="2921000"/>
          <p14:tracePt t="58827" x="9366250" y="2921000"/>
          <p14:tracePt t="58831" x="9407525" y="2921000"/>
          <p14:tracePt t="58843" x="9436100" y="2921000"/>
          <p14:tracePt t="58848" x="9475788" y="2921000"/>
          <p14:tracePt t="58859" x="9490075" y="2921000"/>
          <p14:tracePt t="58890" x="9504363" y="2921000"/>
          <p14:tracePt t="58906" x="9517063" y="2921000"/>
          <p14:tracePt t="58912" x="9531350" y="2921000"/>
          <p14:tracePt t="58922" x="9545638" y="2921000"/>
          <p14:tracePt t="58927" x="9586913" y="2921000"/>
          <p14:tracePt t="58938" x="9628188" y="2921000"/>
          <p14:tracePt t="58943" x="9655175" y="2921000"/>
          <p14:tracePt t="58954" x="9709150" y="2921000"/>
          <p14:tracePt t="58960" x="9750425" y="2921000"/>
          <p14:tracePt t="58970" x="9779000" y="2921000"/>
          <p14:tracePt t="58974" x="9791700" y="2908300"/>
          <p14:tracePt t="58986" x="9818688" y="2908300"/>
          <p14:tracePt t="59002" x="9832975" y="2908300"/>
          <p14:tracePt t="59006" x="9859963" y="2908300"/>
          <p14:tracePt t="59022" x="9888538" y="2908300"/>
          <p14:tracePt t="59034" x="9915525" y="2908300"/>
          <p14:tracePt t="59038" x="9942513" y="2908300"/>
          <p14:tracePt t="59050" x="9983788" y="2908300"/>
          <p14:tracePt t="59054" x="10025063" y="2894013"/>
          <p14:tracePt t="59068" x="10080625" y="2879725"/>
          <p14:tracePt t="59073" x="10107613" y="2879725"/>
          <p14:tracePt t="59084" x="10148888" y="2867025"/>
          <p14:tracePt t="59088" x="10161588" y="2867025"/>
          <p14:tracePt t="59104" x="10175875" y="2867025"/>
          <p14:tracePt t="59130" x="10190163" y="2867025"/>
          <p14:tracePt t="59148" x="10202863" y="2867025"/>
          <p14:tracePt t="59164" x="10217150" y="2867025"/>
          <p14:tracePt t="59168" x="10231438" y="2867025"/>
          <p14:tracePt t="59181" x="10244138" y="2867025"/>
          <p14:tracePt t="59183" x="10258425" y="2867025"/>
          <p14:tracePt t="59200" x="10272713" y="2867025"/>
          <p14:tracePt t="59203" x="10299700" y="2867025"/>
          <p14:tracePt t="59216" x="10312400" y="2867025"/>
          <p14:tracePt t="59217" x="10326688" y="2879725"/>
          <p14:tracePt t="59232" x="10340975" y="2879725"/>
          <p14:tracePt t="59233" x="10353675" y="2879725"/>
          <p14:tracePt t="59263" x="10353675" y="2894013"/>
          <p14:tracePt t="59306" x="10367963" y="2894013"/>
          <p14:tracePt t="59330" x="10382250" y="2894013"/>
          <p14:tracePt t="59340" x="10394950" y="2879725"/>
          <p14:tracePt t="59346" x="10409238" y="2879725"/>
          <p14:tracePt t="59356" x="10423525" y="2879725"/>
          <p14:tracePt t="59360" x="10423525" y="2867025"/>
          <p14:tracePt t="59370" x="10436225" y="2867025"/>
          <p14:tracePt t="59388" x="10450513" y="2867025"/>
          <p14:tracePt t="59404" x="10463213" y="2867025"/>
          <p14:tracePt t="59410" x="10477500" y="2867025"/>
          <p14:tracePt t="60576" x="10477500" y="2852738"/>
          <p14:tracePt t="60688" x="10477500" y="2838450"/>
          <p14:tracePt t="61842" x="10477500" y="2825750"/>
          <p14:tracePt t="61858" x="10477500" y="2811463"/>
          <p14:tracePt t="61874" x="10491788" y="2811463"/>
          <p14:tracePt t="61879" x="10491788" y="2798763"/>
          <p14:tracePt t="62939" x="10504488" y="2798763"/>
          <p14:tracePt t="63384" x="10491788" y="2811463"/>
          <p14:tracePt t="63397" x="10463213" y="2838450"/>
          <p14:tracePt t="63401" x="10394950" y="2879725"/>
          <p14:tracePt t="63413" x="10326688" y="2908300"/>
          <p14:tracePt t="63420" x="10231438" y="2935288"/>
          <p14:tracePt t="63429" x="10121900" y="2949575"/>
          <p14:tracePt t="63433" x="10010775" y="2976563"/>
          <p14:tracePt t="63443" x="9901238" y="3017838"/>
          <p14:tracePt t="63447" x="9764713" y="3030538"/>
          <p14:tracePt t="63459" x="9628188" y="3059113"/>
          <p14:tracePt t="63464" x="9463088" y="3086100"/>
          <p14:tracePt t="63474" x="9312275" y="3100388"/>
          <p14:tracePt t="63479" x="9174163" y="3100388"/>
          <p14:tracePt t="63490" x="9010650" y="3113088"/>
          <p14:tracePt t="63494" x="8845550" y="3113088"/>
          <p14:tracePt t="63506" x="8680450" y="3113088"/>
          <p14:tracePt t="63510" x="8502650" y="3113088"/>
          <p14:tracePt t="63522" x="8310563" y="3113088"/>
          <p14:tracePt t="63526" x="8132763" y="3113088"/>
          <p14:tracePt t="63538" x="7926388" y="3113088"/>
          <p14:tracePt t="63542" x="7748588" y="3113088"/>
          <p14:tracePt t="63554" x="7583488" y="3113088"/>
          <p14:tracePt t="63558" x="7419975" y="3127375"/>
          <p14:tracePt t="63570" x="7269163" y="3127375"/>
          <p14:tracePt t="63574" x="7145338" y="3127375"/>
          <p14:tracePt t="63586" x="7062788" y="3127375"/>
          <p14:tracePt t="63590" x="6980238" y="3127375"/>
          <p14:tracePt t="63602" x="6911975" y="3127375"/>
          <p14:tracePt t="63606" x="6843713" y="3127375"/>
          <p14:tracePt t="63619" x="6775450" y="3127375"/>
          <p14:tracePt t="63622" x="6705600" y="3127375"/>
          <p14:tracePt t="63634" x="6610350" y="3127375"/>
          <p14:tracePt t="63638" x="6459538" y="3127375"/>
          <p14:tracePt t="63651" x="6294438" y="3127375"/>
          <p14:tracePt t="63654" x="6075363" y="3127375"/>
          <p14:tracePt t="63668" x="5842000" y="3127375"/>
          <p14:tracePt t="63670" x="5608638" y="3154363"/>
          <p14:tracePt t="63684" x="5416550" y="3168650"/>
          <p14:tracePt t="63686" x="5238750" y="3195638"/>
          <p14:tracePt t="63701" x="5046663" y="3222625"/>
          <p14:tracePt t="63702" x="4895850" y="3263900"/>
          <p14:tracePt t="63717" x="4772025" y="3292475"/>
          <p14:tracePt t="63718" x="4649788" y="3319463"/>
          <p14:tracePt t="63730" x="4579938" y="3346450"/>
          <p14:tracePt t="63735" x="4511675" y="3360738"/>
          <p14:tracePt t="63747" x="4457700" y="3373438"/>
          <p14:tracePt t="63751" x="4429125" y="3387725"/>
          <p14:tracePt t="63763" x="4402138" y="3387725"/>
          <p14:tracePt t="63768" x="4387850" y="3402013"/>
          <p14:tracePt t="63778" x="4360863" y="3402013"/>
          <p14:tracePt t="63795" x="4348163" y="3414713"/>
          <p14:tracePt t="63800" x="4333875" y="3414713"/>
          <p14:tracePt t="63810" x="4306888" y="3429000"/>
          <p14:tracePt t="63831" x="4292600" y="3429000"/>
          <p14:tracePt t="63863" x="4292600" y="3443288"/>
          <p14:tracePt t="63874" x="4278313" y="3443288"/>
          <p14:tracePt t="63890" x="4251325" y="3455988"/>
          <p14:tracePt t="63894" x="4237038" y="3470275"/>
          <p14:tracePt t="63906" x="4224338" y="3484563"/>
          <p14:tracePt t="63911" x="4197350" y="3497263"/>
          <p14:tracePt t="63927" x="4183063" y="3511550"/>
          <p14:tracePt t="63938" x="4183063" y="3524250"/>
          <p14:tracePt t="63954" x="4183063" y="3538538"/>
          <p14:tracePt t="64114" x="4197350" y="3538538"/>
          <p14:tracePt t="64407" x="4197350" y="3552825"/>
          <p14:tracePt t="64439" x="4197350" y="3565525"/>
          <p14:tracePt t="64490" x="4197350" y="3579813"/>
          <p14:tracePt t="64517" x="4197350" y="3594100"/>
          <p14:tracePt t="64537" x="4197350" y="3621088"/>
          <p14:tracePt t="64548" x="4197350" y="3635375"/>
          <p14:tracePt t="64554" x="4197350" y="3648075"/>
          <p14:tracePt t="64565" x="4197350" y="3662363"/>
          <p14:tracePt t="64571" x="4197350" y="3689350"/>
          <p14:tracePt t="64578" x="4197350" y="3703638"/>
          <p14:tracePt t="64585" x="4197350" y="3716338"/>
          <p14:tracePt t="64594" x="4197350" y="3744913"/>
          <p14:tracePt t="64599" x="4197350" y="3757613"/>
          <p14:tracePt t="64610" x="4197350" y="3771900"/>
          <p14:tracePt t="64614" x="4197350" y="3798888"/>
          <p14:tracePt t="64628" x="4197350" y="3813175"/>
          <p14:tracePt t="64644" x="4197350" y="3827463"/>
          <p14:tracePt t="64660" x="4197350" y="3840163"/>
          <p14:tracePt t="64790" x="4210050" y="3854450"/>
          <p14:tracePt t="64837" x="4224338" y="3854450"/>
          <p14:tracePt t="64842" x="4237038" y="3854450"/>
          <p14:tracePt t="64856" x="4251325" y="3854450"/>
          <p14:tracePt t="64859" x="4278313" y="3867150"/>
          <p14:tracePt t="64871" x="4306888" y="3867150"/>
          <p14:tracePt t="64875" x="4333875" y="3867150"/>
          <p14:tracePt t="64886" x="4360863" y="3881438"/>
          <p14:tracePt t="64888" x="4387850" y="3881438"/>
          <p14:tracePt t="64903" x="4402138" y="3881438"/>
          <p14:tracePt t="64905" x="4429125" y="3895725"/>
          <p14:tracePt t="64916" x="4443413" y="3895725"/>
          <p14:tracePt t="64922" x="4470400" y="3908425"/>
          <p14:tracePt t="64933" x="4484688" y="3908425"/>
          <p14:tracePt t="64937" x="4498975" y="3922713"/>
          <p14:tracePt t="64948" x="4511675" y="3922713"/>
          <p14:tracePt t="64953" x="4525963" y="3922713"/>
          <p14:tracePt t="64964" x="4552950" y="3922713"/>
          <p14:tracePt t="64969" x="4579938" y="3922713"/>
          <p14:tracePt t="64981" x="4635500" y="3922713"/>
          <p14:tracePt t="64986" x="4676775" y="3922713"/>
          <p14:tracePt t="64998" x="4745038" y="3922713"/>
          <p14:tracePt t="65001" x="4800600" y="3922713"/>
          <p14:tracePt t="65013" x="4868863" y="3922713"/>
          <p14:tracePt t="65019" x="4922838" y="3922713"/>
          <p14:tracePt t="65029" x="4978400" y="3922713"/>
          <p14:tracePt t="65035" x="5005388" y="3922713"/>
          <p14:tracePt t="65045" x="5032375" y="3922713"/>
          <p14:tracePt t="65048" x="5046663" y="3922713"/>
          <p14:tracePt t="65092" x="5060950" y="3922713"/>
          <p14:tracePt t="65097" x="5087938" y="3922713"/>
          <p14:tracePt t="65108" x="5129213" y="3922713"/>
          <p14:tracePt t="65113" x="5184775" y="3922713"/>
          <p14:tracePt t="65124" x="5253038" y="3922713"/>
          <p14:tracePt t="65129" x="5321300" y="3922713"/>
          <p14:tracePt t="65140" x="5389563" y="3922713"/>
          <p14:tracePt t="65145" x="5457825" y="3922713"/>
          <p14:tracePt t="65156" x="5513388" y="3922713"/>
          <p14:tracePt t="65160" x="5567363" y="3922713"/>
          <p14:tracePt t="65172" x="5595938" y="3922713"/>
          <p14:tracePt t="65182" x="5608638" y="3922713"/>
          <p14:tracePt t="65188" x="5622925" y="3922713"/>
          <p14:tracePt t="65205" x="5637213" y="3922713"/>
          <p14:tracePt t="65221" x="5649913" y="3922713"/>
          <p14:tracePt t="65224" x="5691188" y="3922713"/>
          <p14:tracePt t="65236" x="5746750" y="3922713"/>
          <p14:tracePt t="65240" x="5815013" y="3922713"/>
          <p14:tracePt t="65253" x="5910263" y="3922713"/>
          <p14:tracePt t="65256" x="6019800" y="3922713"/>
          <p14:tracePt t="65269" x="6116638" y="3908425"/>
          <p14:tracePt t="65272" x="6226175" y="3908425"/>
          <p14:tracePt t="65285" x="6308725" y="3908425"/>
          <p14:tracePt t="65288" x="6376988" y="3908425"/>
          <p14:tracePt t="65302" x="6432550" y="3908425"/>
          <p14:tracePt t="65304" x="6486525" y="3908425"/>
          <p14:tracePt t="65319" x="6527800" y="3908425"/>
          <p14:tracePt t="65321" x="6569075" y="3908425"/>
          <p14:tracePt t="65332" x="6610350" y="3908425"/>
          <p14:tracePt t="65337" x="6637338" y="3908425"/>
          <p14:tracePt t="65348" x="6665913" y="3908425"/>
          <p14:tracePt t="65353" x="6705600" y="3908425"/>
          <p14:tracePt t="65366" x="6734175" y="3908425"/>
          <p14:tracePt t="65370" x="6802438" y="3908425"/>
          <p14:tracePt t="65381" x="6884988" y="3908425"/>
          <p14:tracePt t="65386" x="6967538" y="3908425"/>
          <p14:tracePt t="65396" x="7021513" y="3908425"/>
          <p14:tracePt t="65402" x="7077075" y="3908425"/>
          <p14:tracePt t="65413" x="7131050" y="3908425"/>
          <p14:tracePt t="65418" x="7159625" y="3908425"/>
          <p14:tracePt t="65429" x="7199313" y="3908425"/>
          <p14:tracePt t="65434" x="7227888" y="3908425"/>
          <p14:tracePt t="65445" x="7254875" y="3895725"/>
          <p14:tracePt t="65449" x="7281863" y="3895725"/>
          <p14:tracePt t="65465" x="7310438" y="3895725"/>
          <p14:tracePt t="65476" x="7337425" y="3895725"/>
          <p14:tracePt t="65481" x="7350125" y="3895725"/>
          <p14:tracePt t="65492" x="7378700" y="3895725"/>
          <p14:tracePt t="65496" x="7391400" y="3895725"/>
          <p14:tracePt t="65508" x="7419975" y="3895725"/>
          <p14:tracePt t="65512" x="7432675" y="3895725"/>
          <p14:tracePt t="65524" x="7461250" y="3895725"/>
          <p14:tracePt t="65529" x="7488238" y="3895725"/>
          <p14:tracePt t="65540" x="7500938" y="3908425"/>
          <p14:tracePt t="65544" x="7529513" y="3908425"/>
          <p14:tracePt t="65556" x="7556500" y="3908425"/>
          <p14:tracePt t="65560" x="7570788" y="3908425"/>
          <p14:tracePt t="65572" x="7583488" y="3908425"/>
          <p14:tracePt t="65576" x="7612063" y="3908425"/>
          <p14:tracePt t="65588" x="7624763" y="3908425"/>
          <p14:tracePt t="65592" x="7653338" y="3908425"/>
          <p14:tracePt t="65604" x="7693025" y="3908425"/>
          <p14:tracePt t="65608" x="7734300" y="3908425"/>
          <p14:tracePt t="65622" x="7775575" y="3908425"/>
          <p14:tracePt t="65626" x="7831138" y="3908425"/>
          <p14:tracePt t="65636" x="7872413" y="3908425"/>
          <p14:tracePt t="65640" x="7913688" y="3922713"/>
          <p14:tracePt t="65653" x="7967663" y="3922713"/>
          <p14:tracePt t="65656" x="8023225" y="3922713"/>
          <p14:tracePt t="65669" x="8077200" y="3937000"/>
          <p14:tracePt t="65672" x="8118475" y="3937000"/>
          <p14:tracePt t="65686" x="8174038" y="3949700"/>
          <p14:tracePt t="65690" x="8215313" y="3949700"/>
          <p14:tracePt t="65702" x="8256588" y="3949700"/>
          <p14:tracePt t="65704" x="8297863" y="3963988"/>
          <p14:tracePt t="65720" x="8324850" y="3963988"/>
          <p14:tracePt t="65722" x="8366125" y="3963988"/>
          <p14:tracePt t="65736" x="8407400" y="3963988"/>
          <p14:tracePt t="65738" x="8461375" y="3963988"/>
          <p14:tracePt t="65749" x="8502650" y="3963988"/>
          <p14:tracePt t="65753" x="8558213" y="3963988"/>
          <p14:tracePt t="65769" x="8612188" y="3963988"/>
          <p14:tracePt t="65770" x="8667750" y="3963988"/>
          <p14:tracePt t="65781" x="8721725" y="3963988"/>
          <p14:tracePt t="65786" x="8791575" y="3963988"/>
          <p14:tracePt t="65797" x="8845550" y="3963988"/>
          <p14:tracePt t="65802" x="8928100" y="3949700"/>
          <p14:tracePt t="65815" x="8996363" y="3949700"/>
          <p14:tracePt t="65820" x="9064625" y="3937000"/>
          <p14:tracePt t="65833" x="9134475" y="3937000"/>
          <p14:tracePt t="65836" x="9215438" y="3937000"/>
          <p14:tracePt t="65844" x="9285288" y="3937000"/>
          <p14:tracePt t="65849" x="9366250" y="3937000"/>
          <p14:tracePt t="65860" x="9436100" y="3937000"/>
          <p14:tracePt t="65865" x="9517063" y="3937000"/>
          <p14:tracePt t="65878" x="9586913" y="3937000"/>
          <p14:tracePt t="65882" x="9640888" y="3937000"/>
          <p14:tracePt t="65892" x="9696450" y="3937000"/>
          <p14:tracePt t="65896" x="9723438" y="3937000"/>
          <p14:tracePt t="65908" x="9764713" y="3937000"/>
          <p14:tracePt t="65913" x="9805988" y="3937000"/>
          <p14:tracePt t="65924" x="9832975" y="3937000"/>
          <p14:tracePt t="65928" x="9859963" y="3937000"/>
          <p14:tracePt t="65940" x="9901238" y="3937000"/>
          <p14:tracePt t="65944" x="9956800" y="3937000"/>
          <p14:tracePt t="65956" x="10039350" y="3937000"/>
          <p14:tracePt t="65960" x="10107613" y="3937000"/>
          <p14:tracePt t="65974" x="10190163" y="3937000"/>
          <p14:tracePt t="65978" x="10272713" y="3937000"/>
          <p14:tracePt t="65988" x="10353675" y="3937000"/>
          <p14:tracePt t="65992" x="10423525" y="3937000"/>
          <p14:tracePt t="66006" x="10477500" y="3937000"/>
          <p14:tracePt t="66010" x="10533063" y="3937000"/>
          <p14:tracePt t="66022" x="10587038" y="3937000"/>
          <p14:tracePt t="66026" x="10628313" y="3937000"/>
          <p14:tracePt t="66036" x="10669588" y="3937000"/>
          <p14:tracePt t="66040" x="10696575" y="3937000"/>
          <p14:tracePt t="66053" x="10725150" y="3922713"/>
          <p14:tracePt t="66056" x="10737850" y="3922713"/>
          <p14:tracePt t="66075" x="10766425" y="3922713"/>
          <p14:tracePt t="66086" x="10779125" y="3922713"/>
          <p14:tracePt t="66088" x="10793413" y="3908425"/>
          <p14:tracePt t="66103" x="10806113" y="3908425"/>
          <p14:tracePt t="66106" x="10820400" y="3895725"/>
          <p14:tracePt t="66120" x="10834688" y="3895725"/>
          <p14:tracePt t="66122" x="10861675" y="3881438"/>
          <p14:tracePt t="66136" x="10875963" y="3881438"/>
          <p14:tracePt t="66138" x="10888663" y="3867150"/>
          <p14:tracePt t="66153" x="10917238" y="3867150"/>
          <p14:tracePt t="66154" x="10956925" y="3840163"/>
          <p14:tracePt t="66166" x="10998200" y="3840163"/>
          <p14:tracePt t="66171" x="11068050" y="3813175"/>
          <p14:tracePt t="66183" x="11109325" y="3798888"/>
          <p14:tracePt t="66189" x="11177588" y="3786188"/>
          <p14:tracePt t="66198" x="11231563" y="3757613"/>
          <p14:tracePt t="66204" x="11272838" y="3744913"/>
          <p14:tracePt t="66215" x="11328400" y="3716338"/>
          <p14:tracePt t="66220" x="11369675" y="3703638"/>
          <p14:tracePt t="66230" x="11396663" y="3703638"/>
          <p14:tracePt t="66236" x="11410950" y="3689350"/>
          <p14:tracePt t="66247" x="11423650" y="3676650"/>
          <p14:tracePt t="66253" x="11437938" y="3662363"/>
          <p14:tracePt t="66262" x="11450638" y="3648075"/>
          <p14:tracePt t="66268" x="11450638" y="3635375"/>
          <p14:tracePt t="66278" x="11464925" y="3621088"/>
          <p14:tracePt t="66282" x="11479213" y="3606800"/>
          <p14:tracePt t="66294" x="11479213" y="3594100"/>
          <p14:tracePt t="66299" x="11479213" y="3579813"/>
          <p14:tracePt t="66310" x="11491913" y="3565525"/>
          <p14:tracePt t="66315" x="11491913" y="3538538"/>
          <p14:tracePt t="66326" x="11506200" y="3511550"/>
          <p14:tracePt t="66330" x="11506200" y="3484563"/>
          <p14:tracePt t="66342" x="11506200" y="3455988"/>
          <p14:tracePt t="66346" x="11506200" y="3443288"/>
          <p14:tracePt t="66358" x="11506200" y="3414713"/>
          <p14:tracePt t="66362" x="11506200" y="3402013"/>
          <p14:tracePt t="66374" x="11506200" y="3373438"/>
          <p14:tracePt t="66378" x="11506200" y="3360738"/>
          <p14:tracePt t="66391" x="11506200" y="3346450"/>
          <p14:tracePt t="66406" x="11491913" y="3333750"/>
          <p14:tracePt t="66410" x="11491913" y="3319463"/>
          <p14:tracePt t="66422" x="11479213" y="3305175"/>
          <p14:tracePt t="66426" x="11450638" y="3292475"/>
          <p14:tracePt t="66438" x="11423650" y="3278188"/>
          <p14:tracePt t="66442" x="11382375" y="3251200"/>
          <p14:tracePt t="66454" x="11341100" y="3236913"/>
          <p14:tracePt t="66458" x="11299825" y="3222625"/>
          <p14:tracePt t="66470" x="11260138" y="3195638"/>
          <p14:tracePt t="66474" x="11218863" y="3181350"/>
          <p14:tracePt t="66486" x="11190288" y="3168650"/>
          <p14:tracePt t="66490" x="11149013" y="3154363"/>
          <p14:tracePt t="66503" x="11109325" y="3141663"/>
          <p14:tracePt t="66506" x="11080750" y="3141663"/>
          <p14:tracePt t="66521" x="11053763" y="3141663"/>
          <p14:tracePt t="66522" x="11026775" y="3141663"/>
          <p14:tracePt t="66536" x="11012488" y="3141663"/>
          <p14:tracePt t="66538" x="10985500" y="3127375"/>
          <p14:tracePt t="66553" x="10971213" y="3127375"/>
          <p14:tracePt t="66554" x="10944225" y="3127375"/>
          <p14:tracePt t="66566" x="10902950" y="3127375"/>
          <p14:tracePt t="66571" x="10861675" y="3127375"/>
          <p14:tracePt t="66583" x="10806113" y="3127375"/>
          <p14:tracePt t="66587" x="10752138" y="3127375"/>
          <p14:tracePt t="66599" x="10696575" y="3127375"/>
          <p14:tracePt t="66603" x="10628313" y="3127375"/>
          <p14:tracePt t="66614" x="10533063" y="3127375"/>
          <p14:tracePt t="66620" x="10423525" y="3127375"/>
          <p14:tracePt t="66630" x="10340975" y="3127375"/>
          <p14:tracePt t="66637" x="10217150" y="3127375"/>
          <p14:tracePt t="66646" x="10052050" y="3113088"/>
          <p14:tracePt t="66652" x="9915525" y="3100388"/>
          <p14:tracePt t="66662" x="9764713" y="3071813"/>
          <p14:tracePt t="66668" x="9599613" y="3044825"/>
          <p14:tracePt t="66678" x="9490075" y="3030538"/>
          <p14:tracePt t="66682" x="9366250" y="3017838"/>
          <p14:tracePt t="66694" x="9244013" y="3003550"/>
          <p14:tracePt t="66699" x="9134475" y="2990850"/>
          <p14:tracePt t="66710" x="9064625" y="2990850"/>
          <p14:tracePt t="66714" x="8982075" y="2976563"/>
          <p14:tracePt t="66726" x="8913813" y="2976563"/>
          <p14:tracePt t="66730" x="8845550" y="2962275"/>
          <p14:tracePt t="66742" x="8763000" y="2962275"/>
          <p14:tracePt t="66746" x="8694738" y="2962275"/>
          <p14:tracePt t="66758" x="8599488" y="2962275"/>
          <p14:tracePt t="66762" x="8448675" y="2962275"/>
          <p14:tracePt t="66774" x="8310563" y="2962275"/>
          <p14:tracePt t="66778" x="8132763" y="2962275"/>
          <p14:tracePt t="66790" x="7940675" y="2962275"/>
          <p14:tracePt t="66794" x="7762875" y="2962275"/>
          <p14:tracePt t="66806" x="7612063" y="2962275"/>
          <p14:tracePt t="66810" x="7473950" y="2962275"/>
          <p14:tracePt t="66822" x="7350125" y="2962275"/>
          <p14:tracePt t="66826" x="7254875" y="2962275"/>
          <p14:tracePt t="66838" x="7145338" y="2962275"/>
          <p14:tracePt t="66842" x="7035800" y="2962275"/>
          <p14:tracePt t="66854" x="6938963" y="2962275"/>
          <p14:tracePt t="66858" x="6816725" y="2962275"/>
          <p14:tracePt t="66870" x="6678613" y="2962275"/>
          <p14:tracePt t="66874" x="6542088" y="2962275"/>
          <p14:tracePt t="66887" x="6391275" y="2962275"/>
          <p14:tracePt t="66890" x="6226175" y="2962275"/>
          <p14:tracePt t="66904" x="6061075" y="2962275"/>
          <p14:tracePt t="66906" x="5910263" y="2949575"/>
          <p14:tracePt t="66920" x="5759450" y="2949575"/>
          <p14:tracePt t="66922" x="5595938" y="2935288"/>
          <p14:tracePt t="66937" x="5472113" y="2935288"/>
          <p14:tracePt t="66938" x="5348288" y="2921000"/>
          <p14:tracePt t="66952" x="5238750" y="2921000"/>
          <p14:tracePt t="66954" x="5156200" y="2908300"/>
          <p14:tracePt t="66966" x="5087938" y="2908300"/>
          <p14:tracePt t="66971" x="5019675" y="2908300"/>
          <p14:tracePt t="66983" x="4964113" y="2894013"/>
          <p14:tracePt t="66988" x="4922838" y="2894013"/>
          <p14:tracePt t="66999" x="4881563" y="2894013"/>
          <p14:tracePt t="67004" x="4854575" y="2894013"/>
          <p14:tracePt t="67014" x="4813300" y="2894013"/>
          <p14:tracePt t="67020" x="4786313" y="2894013"/>
          <p14:tracePt t="67037" x="4772025" y="2894013"/>
          <p14:tracePt t="67046" x="4745038" y="2894013"/>
          <p14:tracePt t="67052" x="4703763" y="2894013"/>
          <p14:tracePt t="67062" x="4662488" y="2894013"/>
          <p14:tracePt t="67066" x="4621213" y="2894013"/>
          <p14:tracePt t="67078" x="4579938" y="2894013"/>
          <p14:tracePt t="67083" x="4538663" y="2894013"/>
          <p14:tracePt t="67094" x="4498975" y="2894013"/>
          <p14:tracePt t="67100" x="4457700" y="2894013"/>
          <p14:tracePt t="67110" x="4416425" y="2894013"/>
          <p14:tracePt t="67115" x="4375150" y="2894013"/>
          <p14:tracePt t="67128" x="4348163" y="2894013"/>
          <p14:tracePt t="67133" x="4306888" y="2894013"/>
          <p14:tracePt t="67142" x="4278313" y="2894013"/>
          <p14:tracePt t="67146" x="4265613" y="2894013"/>
          <p14:tracePt t="67161" x="4237038" y="2894013"/>
          <p14:tracePt t="67192" x="4224338" y="2894013"/>
          <p14:tracePt t="67210" x="4197350" y="2894013"/>
          <p14:tracePt t="67222" x="4156075" y="2894013"/>
          <p14:tracePt t="67226" x="4100513" y="2894013"/>
          <p14:tracePt t="67240" x="4059238" y="2894013"/>
          <p14:tracePt t="67244" x="4005263" y="2908300"/>
          <p14:tracePt t="67256" x="3963988" y="2921000"/>
          <p14:tracePt t="67260" x="3908425" y="2935288"/>
          <p14:tracePt t="67272" x="3881438" y="2949575"/>
          <p14:tracePt t="67277" x="3854450" y="2962275"/>
          <p14:tracePt t="67288" x="3854450" y="2976563"/>
          <p14:tracePt t="67320" x="3854450" y="2990850"/>
          <p14:tracePt t="67338" x="3854450" y="3003550"/>
          <p14:tracePt t="67356" x="3854450" y="3017838"/>
          <p14:tracePt t="67370" x="3854450" y="3044825"/>
          <p14:tracePt t="67372" x="3854450" y="3071813"/>
          <p14:tracePt t="67386" x="3854450" y="3086100"/>
          <p14:tracePt t="67388" x="3854450" y="3100388"/>
          <p14:tracePt t="67401" x="3854450" y="3113088"/>
          <p14:tracePt t="67405" x="3867150" y="3127375"/>
          <p14:tracePt t="67416" x="3867150" y="3141663"/>
          <p14:tracePt t="67421" x="3867150" y="3168650"/>
          <p14:tracePt t="67438" x="3881438" y="3181350"/>
          <p14:tracePt t="67462" x="3881438" y="3195638"/>
          <p14:tracePt t="67551" x="3881438" y="3209925"/>
          <p14:tracePt t="67566" x="3881438" y="3222625"/>
          <p14:tracePt t="67577" x="3881438" y="3236913"/>
          <p14:tracePt t="67582" x="3881438" y="3251200"/>
          <p14:tracePt t="67609" x="3894138" y="3263900"/>
          <p14:tracePt t="67673" x="3894138" y="3278188"/>
          <p14:tracePt t="67690" x="3894138" y="3292475"/>
          <p14:tracePt t="67696" x="3908425" y="3292475"/>
          <p14:tracePt t="67707" x="3908425" y="3305175"/>
          <p14:tracePt t="67711" x="3922713" y="3319463"/>
          <p14:tracePt t="67723" x="3922713" y="3333750"/>
          <p14:tracePt t="67726" x="3922713" y="3346450"/>
          <p14:tracePt t="67739" x="3922713" y="3373438"/>
          <p14:tracePt t="67741" x="3935413" y="3387725"/>
          <p14:tracePt t="67754" x="3949700" y="3402013"/>
          <p14:tracePt t="67757" x="3949700" y="3414713"/>
          <p14:tracePt t="67770" x="3949700" y="3429000"/>
          <p14:tracePt t="67773" x="3963988" y="3429000"/>
          <p14:tracePt t="67784" x="3963988" y="3443288"/>
          <p14:tracePt t="67801" x="3963988" y="3455988"/>
          <p14:tracePt t="67818" x="3976688" y="3470275"/>
          <p14:tracePt t="67822" x="3976688" y="3484563"/>
          <p14:tracePt t="67835" x="3976688" y="3497263"/>
          <p14:tracePt t="67839" x="3990975" y="3511550"/>
          <p14:tracePt t="67849" x="3990975" y="3524250"/>
          <p14:tracePt t="67855" x="3990975" y="3538538"/>
          <p14:tracePt t="67880" x="4005263" y="3552825"/>
          <p14:tracePt t="68282" x="4005263" y="3565525"/>
          <p14:tracePt t="68300" x="4005263" y="3579813"/>
          <p14:tracePt t="68305" x="4005263" y="3594100"/>
          <p14:tracePt t="68314" x="4017963" y="3594100"/>
          <p14:tracePt t="68330" x="4017963" y="3606800"/>
          <p14:tracePt t="68447" x="4017963" y="3621088"/>
          <p14:tracePt t="68462" x="4017963" y="3635375"/>
          <p14:tracePt t="68475" x="4017963" y="3648075"/>
          <p14:tracePt t="68479" x="4032250" y="3662363"/>
          <p14:tracePt t="68493" x="4032250" y="3676650"/>
          <p14:tracePt t="68506" x="4032250" y="3689350"/>
          <p14:tracePt t="68522" x="4032250" y="3703638"/>
          <p14:tracePt t="68539" x="4032250" y="3716338"/>
          <p14:tracePt t="68541" x="4032250" y="3730625"/>
          <p14:tracePt t="68571" x="4032250" y="3744913"/>
          <p14:tracePt t="68583" x="4044950" y="3744913"/>
          <p14:tracePt t="68589" x="4044950" y="3757613"/>
          <p14:tracePt t="68635" x="4059238" y="3757613"/>
          <p14:tracePt t="68664" x="4059238" y="3771900"/>
          <p14:tracePt t="69444" x="4073525" y="3771900"/>
          <p14:tracePt t="69461" x="4100513" y="3771900"/>
          <p14:tracePt t="69464" x="4127500" y="3757613"/>
          <p14:tracePt t="69475" x="4183063" y="3757613"/>
          <p14:tracePt t="69479" x="4237038" y="3757613"/>
          <p14:tracePt t="69491" x="4278313" y="3744913"/>
          <p14:tracePt t="69495" x="4292600" y="3744913"/>
          <p14:tracePt t="69524" x="4306888" y="3744913"/>
          <p14:tracePt t="69783" x="4292600" y="3744913"/>
          <p14:tracePt t="69827" x="4278313" y="3744913"/>
          <p14:tracePt t="69844" x="4278313" y="3730625"/>
          <p14:tracePt t="69860" x="4278313" y="3716338"/>
          <p14:tracePt t="69866" x="4265613" y="3703638"/>
          <p14:tracePt t="69878" x="4265613" y="3676650"/>
          <p14:tracePt t="69884" x="4265613" y="3648075"/>
          <p14:tracePt t="69895" x="4265613" y="3594100"/>
          <p14:tracePt t="69908" x="4265613" y="3552825"/>
          <p14:tracePt t="69911" x="4265613" y="3497263"/>
          <p14:tracePt t="69925" x="4265613" y="3455988"/>
          <p14:tracePt t="69926" x="4292600" y="3402013"/>
          <p14:tracePt t="69941" x="4319588" y="3346450"/>
          <p14:tracePt t="69943" x="4360863" y="3278188"/>
          <p14:tracePt t="69955" x="4416425" y="3209925"/>
          <p14:tracePt t="69958" x="4484688" y="3127375"/>
          <p14:tracePt t="69974" x="4538663" y="3059113"/>
          <p14:tracePt t="69977" x="4608513" y="2976563"/>
          <p14:tracePt t="69991" x="4662488" y="2921000"/>
          <p14:tracePt t="69993" x="4703763" y="2879725"/>
          <p14:tracePt t="70003" x="4745038" y="2838450"/>
          <p14:tracePt t="70008" x="4786313" y="2798763"/>
          <p14:tracePt t="70021" x="4827588" y="2770188"/>
          <p14:tracePt t="70027" x="4854575" y="2743200"/>
          <p14:tracePt t="70039" x="4895850" y="2716213"/>
          <p14:tracePt t="70041" x="4937125" y="2687638"/>
          <p14:tracePt t="70053" x="4992688" y="2660650"/>
          <p14:tracePt t="70058" x="5046663" y="2633663"/>
          <p14:tracePt t="70072" x="5114925" y="2592388"/>
          <p14:tracePt t="70075" x="5184775" y="2578100"/>
          <p14:tracePt t="70082" x="5253038" y="2551113"/>
          <p14:tracePt t="70089" x="5307013" y="2524125"/>
          <p14:tracePt t="70098" x="5335588" y="2524125"/>
          <p14:tracePt t="70228" x="5335588" y="2509838"/>
          <p14:tracePt t="70267" x="5321300" y="2509838"/>
          <p14:tracePt t="70298" x="5307013" y="2509838"/>
          <p14:tracePt t="70312" x="5294313" y="2509838"/>
          <p14:tracePt t="70328" x="5280025" y="2524125"/>
          <p14:tracePt t="70335" x="5253038" y="2536825"/>
          <p14:tracePt t="70340" x="5238750" y="2551113"/>
          <p14:tracePt t="70344" x="5224463" y="2565400"/>
          <p14:tracePt t="70358" x="5211763" y="2592388"/>
          <p14:tracePt t="70361" x="5197475" y="2606675"/>
          <p14:tracePt t="70375" x="5184775" y="2619375"/>
          <p14:tracePt t="70377" x="5170488" y="2619375"/>
          <p14:tracePt t="70391" x="5156200" y="2647950"/>
          <p14:tracePt t="70393" x="5129213" y="2660650"/>
          <p14:tracePt t="70408" x="5114925" y="2674938"/>
          <p14:tracePt t="70410" x="5087938" y="2687638"/>
          <p14:tracePt t="70421" x="5073650" y="2701925"/>
          <p14:tracePt t="70426" x="5060950" y="2716213"/>
          <p14:tracePt t="70438" x="5046663" y="2728913"/>
          <p14:tracePt t="70442" x="5019675" y="2728913"/>
          <p14:tracePt t="70452" x="5019675" y="2743200"/>
          <p14:tracePt t="70458" x="4992688" y="2757488"/>
          <p14:tracePt t="70517" x="4992688" y="2770188"/>
          <p14:tracePt t="70521" x="4978400" y="2770188"/>
          <p14:tracePt t="70536" x="4964113" y="2784475"/>
          <p14:tracePt t="70549" x="4964113" y="2798763"/>
          <p14:tracePt t="70553" x="4951413" y="2798763"/>
          <p14:tracePt t="70565" x="4937125" y="2798763"/>
          <p14:tracePt t="70570" x="4922838" y="2811463"/>
          <p14:tracePt t="70586" x="4910138" y="2825750"/>
          <p14:tracePt t="70612" x="4895850" y="2838450"/>
          <p14:tracePt t="70789" x="4910138" y="2838450"/>
          <p14:tracePt t="70794" x="4922838" y="2838450"/>
          <p14:tracePt t="70805" x="4937125" y="2838450"/>
          <p14:tracePt t="70810" x="4951413" y="2838450"/>
          <p14:tracePt t="70823" x="4978400" y="2838450"/>
          <p14:tracePt t="70826" x="5005388" y="2838450"/>
          <p14:tracePt t="70838" x="5046663" y="2825750"/>
          <p14:tracePt t="70843" x="5060950" y="2825750"/>
          <p14:tracePt t="70854" x="5114925" y="2811463"/>
          <p14:tracePt t="70858" x="5143500" y="2811463"/>
          <p14:tracePt t="70871" x="5184775" y="2784475"/>
          <p14:tracePt t="70873" x="5211763" y="2770188"/>
          <p14:tracePt t="70885" x="5238750" y="2757488"/>
          <p14:tracePt t="70892" x="5265738" y="2728913"/>
          <p14:tracePt t="70901" x="5307013" y="2716213"/>
          <p14:tracePt t="70904" x="5362575" y="2687638"/>
          <p14:tracePt t="70917" x="5416550" y="2660650"/>
          <p14:tracePt t="70921" x="5472113" y="2647950"/>
          <p14:tracePt t="70933" x="5513388" y="2619375"/>
          <p14:tracePt t="70937" x="5567363" y="2606675"/>
          <p14:tracePt t="70949" x="5622925" y="2592388"/>
          <p14:tracePt t="70955" x="5664200" y="2565400"/>
          <p14:tracePt t="70965" x="5718175" y="2565400"/>
          <p14:tracePt t="70969" x="5773738" y="2551113"/>
          <p14:tracePt t="70980" x="5815013" y="2551113"/>
          <p14:tracePt t="70984" x="5868988" y="2536825"/>
          <p14:tracePt t="70997" x="5897563" y="2536825"/>
          <p14:tracePt t="71001" x="5924550" y="2536825"/>
          <p14:tracePt t="71012" x="5951538" y="2536825"/>
          <p14:tracePt t="71016" x="5965825" y="2536825"/>
          <p14:tracePt t="71028" x="5980113" y="2536825"/>
          <p14:tracePt t="71044" x="5992813" y="2536825"/>
          <p14:tracePt t="71048" x="6007100" y="2536825"/>
          <p14:tracePt t="71060" x="6019800" y="2536825"/>
          <p14:tracePt t="71076" x="6034088" y="2536825"/>
          <p14:tracePt t="71080" x="6048375" y="2536825"/>
          <p14:tracePt t="71092" x="6061075" y="2536825"/>
          <p14:tracePt t="71173" x="6075363" y="2536825"/>
          <p14:tracePt t="71179" x="6089650" y="2536825"/>
          <p14:tracePt t="71190" x="6102350" y="2536825"/>
          <p14:tracePt t="71193" x="6116638" y="2536825"/>
          <p14:tracePt t="71206" x="6130925" y="2536825"/>
          <p14:tracePt t="71210" x="6143625" y="2536825"/>
          <p14:tracePt t="71221" x="6172200" y="2536825"/>
          <p14:tracePt t="71227" x="6184900" y="2536825"/>
          <p14:tracePt t="71241" x="6199188" y="2536825"/>
          <p14:tracePt t="71305" x="6211888" y="2536825"/>
          <p14:tracePt t="71317" x="6226175" y="2536825"/>
          <p14:tracePt t="71626" x="6226175" y="2565400"/>
          <p14:tracePt t="71639" x="6240463" y="2578100"/>
          <p14:tracePt t="71644" x="6240463" y="2592388"/>
          <p14:tracePt t="71657" x="6240463" y="2606675"/>
          <p14:tracePt t="71661" x="6253163" y="2633663"/>
          <p14:tracePt t="71669" x="6267450" y="2660650"/>
          <p14:tracePt t="71685" x="6267450" y="2674938"/>
          <p14:tracePt t="71689" x="6267450" y="2687638"/>
          <p14:tracePt t="71719" x="6267450" y="2701925"/>
          <p14:tracePt t="71733" x="6267450" y="2716213"/>
          <p14:tracePt t="71738" x="6281738" y="2716213"/>
          <p14:tracePt t="71755" x="6281738" y="2728913"/>
          <p14:tracePt t="71829" x="6281738" y="2743200"/>
          <p14:tracePt t="71862" x="6294438" y="2743200"/>
          <p14:tracePt t="71867" x="6294438" y="2757488"/>
          <p14:tracePt t="71881" x="6308725" y="2757488"/>
          <p14:tracePt t="71887" x="6308725" y="2770188"/>
          <p14:tracePt t="71909" x="6323013" y="2770188"/>
          <p14:tracePt t="71927" x="6323013" y="2784475"/>
          <p14:tracePt t="71931" x="6335713" y="2784475"/>
          <p14:tracePt t="73472" x="6335713" y="2798763"/>
          <p14:tracePt t="73476" x="6350000" y="2811463"/>
          <p14:tracePt t="73488" x="6362700" y="2838450"/>
          <p14:tracePt t="73505" x="6376988" y="2852738"/>
          <p14:tracePt t="73510" x="6391275" y="2867025"/>
          <p14:tracePt t="73522" x="6403975" y="2894013"/>
          <p14:tracePt t="73526" x="6418263" y="2908300"/>
          <p14:tracePt t="73536" x="6432550" y="2921000"/>
          <p14:tracePt t="73543" x="6445250" y="2949575"/>
          <p14:tracePt t="73552" x="6473825" y="2990850"/>
          <p14:tracePt t="73560" x="6500813" y="3030538"/>
          <p14:tracePt t="73568" x="6527800" y="3071813"/>
          <p14:tracePt t="73575" x="6542088" y="3127375"/>
          <p14:tracePt t="73584" x="6569075" y="3168650"/>
          <p14:tracePt t="73589" x="6583363" y="3222625"/>
          <p14:tracePt t="73600" x="6596063" y="3263900"/>
          <p14:tracePt t="73605" x="6610350" y="3305175"/>
          <p14:tracePt t="73616" x="6624638" y="3346450"/>
          <p14:tracePt t="73621" x="6624638" y="3373438"/>
          <p14:tracePt t="73632" x="6624638" y="3402013"/>
          <p14:tracePt t="73636" x="6637338" y="3429000"/>
          <p14:tracePt t="73648" x="6637338" y="3455988"/>
          <p14:tracePt t="73652" x="6637338" y="3484563"/>
          <p14:tracePt t="73664" x="6637338" y="3511550"/>
          <p14:tracePt t="73668" x="6637338" y="3538538"/>
          <p14:tracePt t="73682" x="6637338" y="3565525"/>
          <p14:tracePt t="73687" x="6651625" y="3594100"/>
          <p14:tracePt t="73696" x="6651625" y="3621088"/>
          <p14:tracePt t="73700" x="6651625" y="3648075"/>
          <p14:tracePt t="73712" x="6651625" y="3689350"/>
          <p14:tracePt t="73716" x="6651625" y="3703638"/>
          <p14:tracePt t="73728" x="6651625" y="3730625"/>
          <p14:tracePt t="73732" x="6651625" y="3744913"/>
          <p14:tracePt t="73744" x="6651625" y="3757613"/>
          <p14:tracePt t="73748" x="6651625" y="3771900"/>
          <p14:tracePt t="73760" x="6651625" y="3786188"/>
          <p14:tracePt t="73794" x="6651625" y="3798888"/>
          <p14:tracePt t="73810" x="6651625" y="3813175"/>
          <p14:tracePt t="73814" x="6651625" y="3827463"/>
          <p14:tracePt t="73826" x="6651625" y="3840163"/>
          <p14:tracePt t="73830" x="6651625" y="3854450"/>
          <p14:tracePt t="73843" x="6651625" y="3867150"/>
          <p14:tracePt t="73844" x="6651625" y="3895725"/>
          <p14:tracePt t="73859" x="6651625" y="3908425"/>
          <p14:tracePt t="73861" x="6651625" y="3937000"/>
          <p14:tracePt t="73872" x="6651625" y="3963988"/>
          <p14:tracePt t="73877" x="6651625" y="3990975"/>
          <p14:tracePt t="73893" x="6651625" y="4019550"/>
          <p14:tracePt t="73894" x="6651625" y="4032250"/>
          <p14:tracePt t="73906" x="6651625" y="4046538"/>
          <p14:tracePt t="74016" x="6651625" y="4059238"/>
          <p14:tracePt t="74082" x="6651625" y="4073525"/>
          <p14:tracePt t="74087" x="6637338" y="4087813"/>
          <p14:tracePt t="74100" x="6637338" y="4100513"/>
          <p14:tracePt t="74293" x="6637338" y="4114800"/>
          <p14:tracePt t="74707" x="6651625" y="4114800"/>
          <p14:tracePt t="74771" x="6651625" y="4129088"/>
          <p14:tracePt t="74776" x="6651625" y="4156075"/>
          <p14:tracePt t="74788" x="6651625" y="4170363"/>
          <p14:tracePt t="74793" x="6651625" y="4183063"/>
          <p14:tracePt t="74804" x="6665913" y="4224338"/>
          <p14:tracePt t="74811" x="6665913" y="4251325"/>
          <p14:tracePt t="74820" x="6678613" y="4279900"/>
          <p14:tracePt t="74842" x="6678613" y="4292600"/>
          <p14:tracePt t="75684" x="6678613" y="4306888"/>
          <p14:tracePt t="75732" x="6678613" y="4321175"/>
          <p14:tracePt t="79366" x="6665913" y="4321175"/>
          <p14:tracePt t="79382" x="6637338" y="4321175"/>
          <p14:tracePt t="79390" x="6596063" y="4321175"/>
          <p14:tracePt t="79399" x="6569075" y="4321175"/>
          <p14:tracePt t="79402" x="6527800" y="4321175"/>
          <p14:tracePt t="79415" x="6486525" y="4321175"/>
          <p14:tracePt t="79417" x="6473825" y="4321175"/>
          <p14:tracePt t="79429" x="6445250" y="4321175"/>
          <p14:tracePt t="79432" x="6418263" y="4333875"/>
          <p14:tracePt t="79450" x="6403975" y="4348163"/>
          <p14:tracePt t="79460" x="6391275" y="4348163"/>
          <p14:tracePt t="79466" x="6376988" y="4362450"/>
          <p14:tracePt t="79477" x="6376988" y="4375150"/>
          <p14:tracePt t="79482" x="6362700" y="4375150"/>
          <p14:tracePt t="79494" x="6350000" y="4389438"/>
          <p14:tracePt t="79499" x="6335713" y="4389438"/>
          <p14:tracePt t="79509" x="6323013" y="4389438"/>
          <p14:tracePt t="79515" x="6308725" y="4389438"/>
          <p14:tracePt t="79525" x="6281738" y="4402138"/>
          <p14:tracePt t="79529" x="6267450" y="4402138"/>
          <p14:tracePt t="79541" x="6240463" y="4402138"/>
          <p14:tracePt t="79545" x="6240463" y="4416425"/>
          <p14:tracePt t="79556" x="6226175" y="4416425"/>
          <p14:tracePt t="79560" x="6211888" y="4430713"/>
          <p14:tracePt t="79572" x="6211888" y="4443413"/>
          <p14:tracePt t="79593" x="6211888" y="4457700"/>
          <p14:tracePt t="79620" x="6199188" y="4457700"/>
          <p14:tracePt t="79636" x="6199188" y="4471988"/>
          <p14:tracePt t="79640" x="6184900" y="4484688"/>
          <p14:tracePt t="79652" x="6184900" y="4498975"/>
          <p14:tracePt t="79656" x="6157913" y="4525963"/>
          <p14:tracePt t="79668" x="6143625" y="4540250"/>
          <p14:tracePt t="79672" x="6116638" y="4567238"/>
          <p14:tracePt t="79684" x="6102350" y="4581525"/>
          <p14:tracePt t="79689" x="6089650" y="4594225"/>
          <p14:tracePt t="79700" x="6061075" y="4635500"/>
          <p14:tracePt t="79705" x="6034088" y="4664075"/>
          <p14:tracePt t="79716" x="5992813" y="4691063"/>
          <p14:tracePt t="79720" x="5965825" y="4718050"/>
          <p14:tracePt t="79732" x="5938838" y="4732338"/>
          <p14:tracePt t="79736" x="5924550" y="4732338"/>
          <p14:tracePt t="79847" x="5910263" y="4745038"/>
          <p14:tracePt t="79853" x="5910263" y="4759325"/>
          <p14:tracePt t="79860" x="5910263" y="4773613"/>
          <p14:tracePt t="79877" x="5910263" y="4786313"/>
          <p14:tracePt t="79914" x="5924550" y="4786313"/>
          <p14:tracePt t="79930" x="5938838" y="4786313"/>
          <p14:tracePt t="79940" x="5951538" y="4786313"/>
          <p14:tracePt t="79945" x="5992813" y="4786313"/>
          <p14:tracePt t="79959" x="6019800" y="4786313"/>
          <p14:tracePt t="79963" x="6075363" y="4786313"/>
          <p14:tracePt t="79974" x="6116638" y="4773613"/>
          <p14:tracePt t="79980" x="6143625" y="4773613"/>
          <p14:tracePt t="79989" x="6172200" y="4759325"/>
          <p14:tracePt t="80075" x="6157913" y="4759325"/>
          <p14:tracePt t="80088" x="6143625" y="4759325"/>
          <p14:tracePt t="80104" x="6130925" y="4759325"/>
          <p14:tracePt t="80118" x="6102350" y="4759325"/>
          <p14:tracePt t="80124" x="6089650" y="4759325"/>
          <p14:tracePt t="80137" x="6061075" y="4759325"/>
          <p14:tracePt t="80154" x="6048375" y="4759325"/>
          <p14:tracePt t="80157" x="6034088" y="4773613"/>
          <p14:tracePt t="80170" x="6007100" y="4773613"/>
          <p14:tracePt t="80183" x="5992813" y="4786313"/>
          <p14:tracePt t="80186" x="5965825" y="4786313"/>
          <p14:tracePt t="80201" x="5951538" y="4786313"/>
          <p14:tracePt t="80202" x="5938838" y="4800600"/>
          <p14:tracePt t="80216" x="5910263" y="4800600"/>
          <p14:tracePt t="80218" x="5883275" y="4814888"/>
          <p14:tracePt t="80232" x="5856288" y="4814888"/>
          <p14:tracePt t="80245" x="5842000" y="4814888"/>
          <p14:tracePt t="80262" x="5829300" y="4814888"/>
          <p14:tracePt t="80424" x="5842000" y="4814888"/>
          <p14:tracePt t="80439" x="5924550" y="4814888"/>
          <p14:tracePt t="80445" x="6157913" y="4814888"/>
          <p14:tracePt t="80456" x="6486525" y="4827588"/>
          <p14:tracePt t="80460" x="6884988" y="4841875"/>
          <p14:tracePt t="80470" x="7310438" y="4841875"/>
          <p14:tracePt t="80475" x="7666038" y="4841875"/>
          <p14:tracePt t="80486" x="7913688" y="4827588"/>
          <p14:tracePt t="80491" x="8064500" y="4814888"/>
          <p14:tracePt t="80503" x="8118475" y="4800600"/>
          <p14:tracePt t="80507" x="8147050" y="4786313"/>
          <p14:tracePt t="80518" x="8159750" y="4773613"/>
          <p14:tracePt t="80522" x="8186738" y="4759325"/>
          <p14:tracePt t="80535" x="8201025" y="4745038"/>
          <p14:tracePt t="80538" x="8215313" y="4718050"/>
          <p14:tracePt t="80550" x="8228013" y="4705350"/>
          <p14:tracePt t="80554" x="8256588" y="4691063"/>
          <p14:tracePt t="80567" x="8283575" y="4691063"/>
          <p14:tracePt t="80570" x="8297863" y="4676775"/>
          <p14:tracePt t="80583" x="8337550" y="4676775"/>
          <p14:tracePt t="80586" x="8366125" y="4676775"/>
          <p14:tracePt t="80599" x="8393113" y="4676775"/>
          <p14:tracePt t="80731" x="8420100" y="4649788"/>
          <p14:tracePt t="80745" x="8448675" y="4649788"/>
          <p14:tracePt t="80753" x="8461375" y="4635500"/>
          <p14:tracePt t="80760" x="8475663" y="4635500"/>
          <p14:tracePt t="80762" x="8488363" y="4635500"/>
          <p14:tracePt t="80775" x="8516938" y="4635500"/>
          <p14:tracePt t="80859" x="8502650" y="4649788"/>
          <p14:tracePt t="80875" x="8488363" y="4664075"/>
          <p14:tracePt t="80887" x="8475663" y="4664075"/>
          <p14:tracePt t="80891" x="8461375" y="4676775"/>
          <p14:tracePt t="80903" x="8448675" y="4676775"/>
          <p14:tracePt t="80907" x="8434388" y="4691063"/>
          <p14:tracePt t="80918" x="8407400" y="4705350"/>
          <p14:tracePt t="80922" x="8393113" y="4705350"/>
          <p14:tracePt t="80934" x="8366125" y="4705350"/>
          <p14:tracePt t="80939" x="8337550" y="4718050"/>
          <p14:tracePt t="80952" x="8297863" y="4732338"/>
          <p14:tracePt t="80955" x="8256588" y="4745038"/>
          <p14:tracePt t="80967" x="8228013" y="4759325"/>
          <p14:tracePt t="80971" x="8186738" y="4759325"/>
          <p14:tracePt t="80984" x="8174038" y="4759325"/>
          <p14:tracePt t="80987" x="8147050" y="4759325"/>
          <p14:tracePt t="81000" x="8132763" y="4759325"/>
          <p14:tracePt t="81003" x="8118475" y="4759325"/>
          <p14:tracePt t="81328" x="8132763" y="4759325"/>
          <p14:tracePt t="81345" x="8147050" y="4759325"/>
          <p14:tracePt t="81380" x="8159750" y="4759325"/>
          <p14:tracePt t="81393" x="8186738" y="4759325"/>
          <p14:tracePt t="81399" x="8201025" y="4759325"/>
          <p14:tracePt t="81409" x="8215313" y="4759325"/>
          <p14:tracePt t="81415" x="8228013" y="4759325"/>
          <p14:tracePt t="81423" x="8256588" y="4759325"/>
          <p14:tracePt t="81427" x="8269288" y="4759325"/>
          <p14:tracePt t="81441" x="8283575" y="4745038"/>
          <p14:tracePt t="81446" x="8297863" y="4745038"/>
          <p14:tracePt t="81459" x="8310563" y="4745038"/>
          <p14:tracePt t="81471" x="8324850" y="4745038"/>
          <p14:tracePt t="81475" x="8337550" y="4732338"/>
          <p14:tracePt t="81489" x="8351838" y="4732338"/>
          <p14:tracePt t="81493" x="8366125" y="4732338"/>
          <p14:tracePt t="81503" x="8393113" y="4732338"/>
          <p14:tracePt t="81507" x="8420100" y="4732338"/>
          <p14:tracePt t="81519" x="8488363" y="4732338"/>
          <p14:tracePt t="81523" x="8543925" y="4732338"/>
          <p14:tracePt t="81535" x="8599488" y="4718050"/>
          <p14:tracePt t="81539" x="8653463" y="4718050"/>
          <p14:tracePt t="81552" x="8694738" y="4718050"/>
          <p14:tracePt t="81555" x="8736013" y="4705350"/>
          <p14:tracePt t="81569" x="8750300" y="4705350"/>
          <p14:tracePt t="81573" x="8763000" y="4705350"/>
          <p14:tracePt t="81585" x="8777288" y="4705350"/>
          <p14:tracePt t="81589" x="8791575" y="4705350"/>
          <p14:tracePt t="81601" x="8804275" y="4705350"/>
          <p14:tracePt t="81603" x="8831263" y="4705350"/>
          <p14:tracePt t="81617" x="8859838" y="4705350"/>
          <p14:tracePt t="81619" x="8901113" y="4705350"/>
          <p14:tracePt t="81634" x="8969375" y="4705350"/>
          <p14:tracePt t="81637" x="9023350" y="4691063"/>
          <p14:tracePt t="81647" x="9093200" y="4691063"/>
          <p14:tracePt t="81652" x="9147175" y="4691063"/>
          <p14:tracePt t="81665" x="9202738" y="4691063"/>
          <p14:tracePt t="81669" x="9256713" y="4691063"/>
          <p14:tracePt t="81680" x="9297988" y="4691063"/>
          <p14:tracePt t="81684" x="9312275" y="4691063"/>
          <p14:tracePt t="81700" x="9324975" y="4691063"/>
          <p14:tracePt t="81717" x="9339263" y="4691063"/>
          <p14:tracePt t="81727" x="9366250" y="4691063"/>
          <p14:tracePt t="81732" x="9380538" y="4691063"/>
          <p14:tracePt t="81742" x="9421813" y="4691063"/>
          <p14:tracePt t="81747" x="9463088" y="4691063"/>
          <p14:tracePt t="81762" x="9504363" y="4691063"/>
          <p14:tracePt t="81767" x="9558338" y="4691063"/>
          <p14:tracePt t="81777" x="9613900" y="4691063"/>
          <p14:tracePt t="81783" x="9667875" y="4691063"/>
          <p14:tracePt t="81792" x="9696450" y="4691063"/>
          <p14:tracePt t="81799" x="9737725" y="4676775"/>
          <p14:tracePt t="81807" x="9750425" y="4676775"/>
          <p14:tracePt t="81810" x="9779000" y="4676775"/>
          <p14:tracePt t="81824" x="9791700" y="4676775"/>
          <p14:tracePt t="81828" x="9805988" y="4676775"/>
          <p14:tracePt t="81838" x="9832975" y="4676775"/>
          <p14:tracePt t="81842" x="9859963" y="4676775"/>
          <p14:tracePt t="81854" x="9956800" y="4676775"/>
          <p14:tracePt t="81858" x="10066338" y="4676775"/>
          <p14:tracePt t="81872" x="10202863" y="4664075"/>
          <p14:tracePt t="81876" x="10353675" y="4664075"/>
          <p14:tracePt t="81888" x="10491788" y="4664075"/>
          <p14:tracePt t="81892" x="10601325" y="4664075"/>
          <p14:tracePt t="81904" x="10683875" y="4664075"/>
          <p14:tracePt t="81908" x="10725150" y="4664075"/>
          <p14:tracePt t="81920" x="10766425" y="4649788"/>
          <p14:tracePt t="81940" x="10779125" y="4649788"/>
          <p14:tracePt t="81956" x="10793413" y="4649788"/>
          <p14:tracePt t="81972" x="10820400" y="4649788"/>
          <p14:tracePt t="81984" x="10834688" y="4649788"/>
          <p14:tracePt t="82000" x="10847388" y="4649788"/>
          <p14:tracePt t="82004" x="10861675" y="4649788"/>
          <p14:tracePt t="82016" x="10875963" y="4635500"/>
          <p14:tracePt t="82020" x="10902950" y="4635500"/>
          <p14:tracePt t="82033" x="10917238" y="4635500"/>
          <p14:tracePt t="82036" x="10929938" y="4635500"/>
          <p14:tracePt t="82050" x="10956925" y="4635500"/>
          <p14:tracePt t="82052" x="10971213" y="4635500"/>
          <p14:tracePt t="82067" x="10985500" y="4635500"/>
          <p14:tracePt t="82082" x="10998200" y="4635500"/>
          <p14:tracePt t="82098" x="11012488" y="4635500"/>
          <p14:tracePt t="83284" x="10985500" y="4622800"/>
          <p14:tracePt t="83289" x="10985500" y="4608513"/>
          <p14:tracePt t="83300" x="10971213" y="4581525"/>
          <p14:tracePt t="83304" x="10971213" y="4540250"/>
          <p14:tracePt t="83316" x="10956925" y="4484688"/>
          <p14:tracePt t="83321" x="10956925" y="4416425"/>
          <p14:tracePt t="83334" x="10944225" y="4333875"/>
          <p14:tracePt t="83339" x="10929938" y="4238625"/>
          <p14:tracePt t="83349" x="10917238" y="4183063"/>
          <p14:tracePt t="83355" x="10902950" y="4183063"/>
          <p14:tracePt t="83742" x="10888663" y="4183063"/>
          <p14:tracePt t="83754" x="10875963" y="4183063"/>
          <p14:tracePt t="83758" x="10861675" y="4183063"/>
          <p14:tracePt t="83770" x="10820400" y="4197350"/>
          <p14:tracePt t="83774" x="10806113" y="4197350"/>
          <p14:tracePt t="83806" x="10806113" y="4183063"/>
          <p14:tracePt t="83852" x="10806113" y="4170363"/>
          <p14:tracePt t="83872" x="10806113" y="4156075"/>
          <p14:tracePt t="83884" x="10806113" y="4141788"/>
          <p14:tracePt t="83889" x="10806113" y="4129088"/>
          <p14:tracePt t="83902" x="10793413" y="4114800"/>
          <p14:tracePt t="83904" x="10766425" y="4087813"/>
          <p14:tracePt t="83914" x="10737850" y="4046538"/>
          <p14:tracePt t="83920" x="10669588" y="4005263"/>
          <p14:tracePt t="83931" x="10615613" y="3963988"/>
          <p14:tracePt t="83935" x="10533063" y="3922713"/>
          <p14:tracePt t="83947" x="10436225" y="3867150"/>
          <p14:tracePt t="83953" x="10382250" y="3840163"/>
          <p14:tracePt t="83964" x="10312400" y="3813175"/>
          <p14:tracePt t="83969" x="10244138" y="3786188"/>
          <p14:tracePt t="83979" x="10190163" y="3786188"/>
          <p14:tracePt t="83983" x="10134600" y="3786188"/>
          <p14:tracePt t="83994" x="10080625" y="3786188"/>
          <p14:tracePt t="83998" x="10025063" y="3771900"/>
          <p14:tracePt t="84010" x="9969500" y="3771900"/>
          <p14:tracePt t="84015" x="9915525" y="3771900"/>
          <p14:tracePt t="84026" x="9832975" y="3771900"/>
          <p14:tracePt t="84031" x="9737725" y="3771900"/>
          <p14:tracePt t="84042" x="9613900" y="3771900"/>
          <p14:tracePt t="84048" x="9421813" y="3771900"/>
          <p14:tracePt t="84058" x="9134475" y="3786188"/>
          <p14:tracePt t="84062" x="8831263" y="3813175"/>
          <p14:tracePt t="84074" x="8516938" y="3827463"/>
          <p14:tracePt t="84078" x="8201025" y="3854450"/>
          <p14:tracePt t="84090" x="7899400" y="3881438"/>
          <p14:tracePt t="84094" x="7583488" y="3895725"/>
          <p14:tracePt t="84106" x="7281863" y="3908425"/>
          <p14:tracePt t="84110" x="7007225" y="3908425"/>
          <p14:tracePt t="84122" x="6719888" y="3908425"/>
          <p14:tracePt t="84126" x="6473825" y="3908425"/>
          <p14:tracePt t="84139" x="6226175" y="3908425"/>
          <p14:tracePt t="84142" x="6034088" y="3908425"/>
          <p14:tracePt t="84156" x="5868988" y="3922713"/>
          <p14:tracePt t="84160" x="5718175" y="3937000"/>
          <p14:tracePt t="84170" x="5581650" y="3949700"/>
          <p14:tracePt t="84174" x="5472113" y="3990975"/>
          <p14:tracePt t="84198" x="5294313" y="4059238"/>
          <p14:tracePt t="84204" x="5224463" y="4087813"/>
          <p14:tracePt t="84206" x="5170488" y="4129088"/>
          <p14:tracePt t="84221" x="5102225" y="4156075"/>
          <p14:tracePt t="84223" x="5032375" y="4210050"/>
          <p14:tracePt t="84237" x="4922838" y="4292600"/>
          <p14:tracePt t="84238" x="4813300" y="4375150"/>
          <p14:tracePt t="84254" x="4608513" y="4540250"/>
          <p14:tracePt t="84269" x="4552950" y="4581525"/>
          <p14:tracePt t="84272" x="4498975" y="4608513"/>
          <p14:tracePt t="84286" x="4457700" y="4635500"/>
          <p14:tracePt t="84288" x="4429125" y="4664075"/>
          <p14:tracePt t="84303" x="4402138" y="4676775"/>
          <p14:tracePt t="84305" x="4387850" y="4691063"/>
          <p14:tracePt t="84319" x="4375150" y="4705350"/>
          <p14:tracePt t="84332" x="4360863" y="4705350"/>
          <p14:tracePt t="84336" x="4360863" y="4718050"/>
          <p14:tracePt t="84350" x="4360863" y="4732338"/>
          <p14:tracePt t="84369" x="4360863" y="4745038"/>
          <p14:tracePt t="84386" x="4360863" y="4759325"/>
          <p14:tracePt t="84399" x="4360863" y="4773613"/>
          <p14:tracePt t="84413" x="4360863" y="4786313"/>
          <p14:tracePt t="84429" x="4360863" y="4800600"/>
          <p14:tracePt t="84444" x="4360863" y="4814888"/>
          <p14:tracePt t="84460" x="4360863" y="4827588"/>
          <p14:tracePt t="84465" x="4375150" y="4841875"/>
          <p14:tracePt t="84482" x="4387850" y="4856163"/>
          <p14:tracePt t="84492" x="4387850" y="4868863"/>
          <p14:tracePt t="84498" x="4402138" y="4883150"/>
          <p14:tracePt t="84506" x="4416425" y="4895850"/>
          <p14:tracePt t="84510" x="4443413" y="4910138"/>
          <p14:tracePt t="84806" x="4457700" y="4910138"/>
          <p14:tracePt t="84822" x="4470400" y="4924425"/>
          <p14:tracePt t="84828" x="4484688" y="4924425"/>
          <p14:tracePt t="84842" x="4498975" y="4924425"/>
          <p14:tracePt t="84858" x="4511675" y="4924425"/>
          <p14:tracePt t="84872" x="4538663" y="4910138"/>
          <p14:tracePt t="84874" x="4579938" y="4910138"/>
          <p14:tracePt t="84887" x="4635500" y="4910138"/>
          <p14:tracePt t="84890" x="4676775" y="4910138"/>
          <p14:tracePt t="84900" x="4759325" y="4910138"/>
          <p14:tracePt t="84906" x="4827588" y="4910138"/>
          <p14:tracePt t="84918" x="4895850" y="4910138"/>
          <p14:tracePt t="84921" x="4951413" y="4910138"/>
          <p14:tracePt t="84933" x="5005388" y="4910138"/>
          <p14:tracePt t="84938" x="5046663" y="4910138"/>
          <p14:tracePt t="84950" x="5087938" y="4910138"/>
          <p14:tracePt t="84955" x="5114925" y="4910138"/>
          <p14:tracePt t="84966" x="5143500" y="4910138"/>
          <p14:tracePt t="84971" x="5170488" y="4924425"/>
          <p14:tracePt t="84981" x="5197475" y="4937125"/>
          <p14:tracePt t="84986" x="5238750" y="4937125"/>
          <p14:tracePt t="84996" x="5265738" y="4951413"/>
          <p14:tracePt t="85004" x="5321300" y="4965700"/>
          <p14:tracePt t="85012" x="5362575" y="4965700"/>
          <p14:tracePt t="85019" x="5430838" y="4978400"/>
          <p14:tracePt t="85028" x="5499100" y="4978400"/>
          <p14:tracePt t="85034" x="5595938" y="4978400"/>
          <p14:tracePt t="85044" x="5691188" y="4978400"/>
          <p14:tracePt t="85049" x="5800725" y="4978400"/>
          <p14:tracePt t="85060" x="5910263" y="4978400"/>
          <p14:tracePt t="85065" x="5992813" y="4978400"/>
          <p14:tracePt t="85076" x="6102350" y="4978400"/>
          <p14:tracePt t="85081" x="6184900" y="4978400"/>
          <p14:tracePt t="85092" x="6281738" y="4992688"/>
          <p14:tracePt t="85096" x="6350000" y="4992688"/>
          <p14:tracePt t="85108" x="6418263" y="4992688"/>
          <p14:tracePt t="85113" x="6486525" y="4992688"/>
          <p14:tracePt t="85124" x="6542088" y="4992688"/>
          <p14:tracePt t="85128" x="6583363" y="4992688"/>
          <p14:tracePt t="85140" x="6624638" y="4992688"/>
          <p14:tracePt t="85144" x="6651625" y="4992688"/>
          <p14:tracePt t="85156" x="6692900" y="4992688"/>
          <p14:tracePt t="85160" x="6746875" y="4992688"/>
          <p14:tracePt t="85172" x="6816725" y="4992688"/>
          <p14:tracePt t="85176" x="6897688" y="4992688"/>
          <p14:tracePt t="85198" x="7077075" y="4992688"/>
          <p14:tracePt t="85204" x="7159625" y="4992688"/>
          <p14:tracePt t="85208" x="7240588" y="4992688"/>
          <p14:tracePt t="85222" x="7323138" y="4992688"/>
          <p14:tracePt t="85224" x="7405688" y="4992688"/>
          <p14:tracePt t="85238" x="7461250" y="4992688"/>
          <p14:tracePt t="85240" x="7515225" y="4992688"/>
          <p14:tracePt t="85254" x="7542213" y="4992688"/>
          <p14:tracePt t="85270" x="7556500" y="4992688"/>
          <p14:tracePt t="85288" x="7570788" y="4992688"/>
          <p14:tracePt t="85303" x="7583488" y="4992688"/>
          <p14:tracePt t="85304" x="7624763" y="4992688"/>
          <p14:tracePt t="85320" x="7666038" y="4992688"/>
          <p14:tracePt t="85321" x="7721600" y="4992688"/>
          <p14:tracePt t="85332" x="7762875" y="4992688"/>
          <p14:tracePt t="85337" x="7816850" y="4992688"/>
          <p14:tracePt t="85349" x="7858125" y="4992688"/>
          <p14:tracePt t="85353" x="7885113" y="4992688"/>
          <p14:tracePt t="85365" x="7899400" y="4992688"/>
          <p14:tracePt t="85412" x="7913688" y="4992688"/>
          <p14:tracePt t="85428" x="7940675" y="4992688"/>
          <p14:tracePt t="85435" x="7981950" y="4992688"/>
          <p14:tracePt t="85444" x="8023225" y="4992688"/>
          <p14:tracePt t="85449" x="8064500" y="4992688"/>
          <p14:tracePt t="85460" x="8118475" y="5006975"/>
          <p14:tracePt t="85465" x="8159750" y="5006975"/>
          <p14:tracePt t="85476" x="8215313" y="5006975"/>
          <p14:tracePt t="85482" x="8256588" y="5006975"/>
          <p14:tracePt t="85492" x="8297863" y="5006975"/>
          <p14:tracePt t="85497" x="8337550" y="5006975"/>
          <p14:tracePt t="85508" x="8366125" y="5006975"/>
          <p14:tracePt t="85524" x="8378825" y="5006975"/>
          <p14:tracePt t="85556" x="8393113" y="5006975"/>
          <p14:tracePt t="85576" x="8407400" y="5006975"/>
          <p14:tracePt t="85591" x="8420100" y="5006975"/>
          <p14:tracePt t="85594" x="8434388" y="5006975"/>
          <p14:tracePt t="85607" x="8448675" y="5006975"/>
          <p14:tracePt t="85610" x="8475663" y="5006975"/>
          <p14:tracePt t="85623" x="8502650" y="5019675"/>
          <p14:tracePt t="85626" x="8529638" y="5019675"/>
          <p14:tracePt t="85638" x="8570913" y="5019675"/>
          <p14:tracePt t="85642" x="8612188" y="5033963"/>
          <p14:tracePt t="85654" x="8626475" y="5033963"/>
          <p14:tracePt t="85658" x="8653463" y="5033963"/>
          <p14:tracePt t="85671" x="8667750" y="5033963"/>
          <p14:tracePt t="85674" x="8680450" y="5033963"/>
          <p14:tracePt t="85687" x="8694738" y="5033963"/>
          <p14:tracePt t="85690" x="8736013" y="5033963"/>
          <p14:tracePt t="85703" x="8804275" y="5033963"/>
          <p14:tracePt t="85705" x="8913813" y="5033963"/>
          <p14:tracePt t="85719" x="9064625" y="5033963"/>
          <p14:tracePt t="85720" x="9244013" y="5033963"/>
          <p14:tracePt t="85737" x="9436100" y="5033963"/>
          <p14:tracePt t="85738" x="9628188" y="5019675"/>
          <p14:tracePt t="85749" x="9779000" y="5019675"/>
          <p14:tracePt t="85753" x="9859963" y="5019675"/>
          <p14:tracePt t="85765" x="9915525" y="5019675"/>
          <p14:tracePt t="85770" x="9942513" y="5019675"/>
          <p14:tracePt t="85812" x="9956800" y="5019675"/>
          <p14:tracePt t="85835" x="9969500" y="5019675"/>
          <p14:tracePt t="85846" x="9998075" y="5019675"/>
          <p14:tracePt t="85853" x="10025063" y="5006975"/>
          <p14:tracePt t="85860" x="10080625" y="5006975"/>
          <p14:tracePt t="85866" x="10134600" y="4992688"/>
          <p14:tracePt t="85876" x="10202863" y="4992688"/>
          <p14:tracePt t="85880" x="10272713" y="4992688"/>
          <p14:tracePt t="85892" x="10353675" y="4992688"/>
          <p14:tracePt t="85896" x="10423525" y="4992688"/>
          <p14:tracePt t="85910" x="10504488" y="4992688"/>
          <p14:tracePt t="85915" x="10574338" y="4992688"/>
          <p14:tracePt t="85926" x="10642600" y="4992688"/>
          <p14:tracePt t="85930" x="10683875" y="5006975"/>
          <p14:tracePt t="85942" x="10725150" y="5006975"/>
          <p14:tracePt t="85946" x="10737850" y="5006975"/>
          <p14:tracePt t="85956" x="10737850" y="5019675"/>
          <p14:tracePt t="86011" x="10725150" y="5019675"/>
          <p14:tracePt t="86021" x="10710863" y="5019675"/>
          <p14:tracePt t="86025" x="10669588" y="5019675"/>
          <p14:tracePt t="86038" x="10601325" y="5019675"/>
          <p14:tracePt t="86041" x="10463213" y="5019675"/>
          <p14:tracePt t="86056" x="10244138" y="5019675"/>
          <p14:tracePt t="86059" x="9942513" y="5033963"/>
          <p14:tracePt t="86072" x="9613900" y="5048250"/>
          <p14:tracePt t="86075" x="9271000" y="5060950"/>
          <p14:tracePt t="86087" x="8928100" y="5075238"/>
          <p14:tracePt t="86090" x="8612188" y="5075238"/>
          <p14:tracePt t="86105" x="8351838" y="5075238"/>
          <p14:tracePt t="86107" x="8105775" y="5075238"/>
          <p14:tracePt t="86120" x="7913688" y="5075238"/>
          <p14:tracePt t="86122" x="7775575" y="5087938"/>
          <p14:tracePt t="86137" x="7680325" y="5087938"/>
          <p14:tracePt t="86138" x="7624763" y="5087938"/>
          <p14:tracePt t="86153" x="7556500" y="5087938"/>
          <p14:tracePt t="86154" x="7500938" y="5087938"/>
          <p14:tracePt t="86168" x="7405688" y="5102225"/>
          <p14:tracePt t="86170" x="7254875" y="5102225"/>
          <p14:tracePt t="86185" x="7062788" y="5102225"/>
          <p14:tracePt t="86189" x="6816725" y="5102225"/>
          <p14:tracePt t="86200" x="6569075" y="5116513"/>
          <p14:tracePt t="86204" x="6308725" y="5116513"/>
          <p14:tracePt t="86216" x="6089650" y="5129213"/>
          <p14:tracePt t="86222" x="5924550" y="5143500"/>
          <p14:tracePt t="86230" x="5815013" y="5157788"/>
          <p14:tracePt t="86238" x="5759450" y="5157788"/>
          <p14:tracePt t="86246" x="5718175" y="5170488"/>
          <p14:tracePt t="86299" x="5705475" y="5170488"/>
          <p14:tracePt t="86310" x="5691188" y="5170488"/>
          <p14:tracePt t="86314" x="5649913" y="5170488"/>
          <p14:tracePt t="86326" x="5608638" y="5184775"/>
          <p14:tracePt t="86330" x="5581650" y="5184775"/>
          <p14:tracePt t="86342" x="5526088" y="5199063"/>
          <p14:tracePt t="86346" x="5457825" y="5199063"/>
          <p14:tracePt t="86358" x="5403850" y="5211763"/>
          <p14:tracePt t="86362" x="5335588" y="5211763"/>
          <p14:tracePt t="86374" x="5253038" y="5226050"/>
          <p14:tracePt t="86379" x="5184775" y="5226050"/>
          <p14:tracePt t="86390" x="5114925" y="5238750"/>
          <p14:tracePt t="86394" x="5046663" y="5238750"/>
          <p14:tracePt t="86406" x="5005388" y="5238750"/>
          <p14:tracePt t="86410" x="4992688" y="5238750"/>
          <p14:tracePt t="86438" x="4992688" y="5253038"/>
          <p14:tracePt t="86442" x="4978400" y="5253038"/>
          <p14:tracePt t="86470" x="4964113" y="5253038"/>
          <p14:tracePt t="86872" x="4964113" y="5267325"/>
          <p14:tracePt t="86892" x="4964113" y="5280025"/>
          <p14:tracePt t="86907" x="4964113" y="5294313"/>
          <p14:tracePt t="86924" x="4964113" y="5308600"/>
          <p14:tracePt t="87048" x="4964113" y="5321300"/>
          <p14:tracePt t="87064" x="4964113" y="5335588"/>
          <p14:tracePt t="87096" x="4964113" y="5349875"/>
          <p14:tracePt t="87640" x="4978400" y="5349875"/>
          <p14:tracePt t="88011" x="4992688" y="5349875"/>
          <p14:tracePt t="88025" x="5005388" y="5349875"/>
          <p14:tracePt t="88028" x="5032375" y="5349875"/>
          <p14:tracePt t="88042" x="5087938" y="5349875"/>
          <p14:tracePt t="88044" x="5143500" y="5349875"/>
          <p14:tracePt t="88057" x="5197475" y="5349875"/>
          <p14:tracePt t="88061" x="5253038" y="5349875"/>
          <p14:tracePt t="88072" x="5294313" y="5349875"/>
          <p14:tracePt t="88076" x="5335588" y="5349875"/>
          <p14:tracePt t="88168" x="5362575" y="5349875"/>
          <p14:tracePt t="88172" x="5375275" y="5335588"/>
          <p14:tracePt t="88184" x="5403850" y="5335588"/>
          <p14:tracePt t="88189" x="5445125" y="5335588"/>
          <p14:tracePt t="88201" x="5486400" y="5335588"/>
          <p14:tracePt t="88207" x="5526088" y="5335588"/>
          <p14:tracePt t="88217" x="5554663" y="5321300"/>
          <p14:tracePt t="88222" x="5595938" y="5321300"/>
          <p14:tracePt t="88232" x="5622925" y="5321300"/>
          <p14:tracePt t="88300" x="5637213" y="5321300"/>
          <p14:tracePt t="88312" x="5649913" y="5321300"/>
          <p14:tracePt t="88317" x="5664200" y="5321300"/>
          <p14:tracePt t="88328" x="5678488" y="5321300"/>
          <p14:tracePt t="88332" x="5691188" y="5321300"/>
          <p14:tracePt t="88344" x="5705475" y="5321300"/>
          <p14:tracePt t="88360" x="5732463" y="5321300"/>
          <p14:tracePt t="88376" x="5746750" y="5321300"/>
          <p14:tracePt t="88392" x="5759450" y="5321300"/>
          <p14:tracePt t="88396" x="5773738" y="5308600"/>
          <p14:tracePt t="88424" x="5788025" y="5294313"/>
          <p14:tracePt t="88890" x="5800725" y="5294313"/>
          <p14:tracePt t="88909" x="5829300" y="5294313"/>
          <p14:tracePt t="88915" x="5868988" y="5294313"/>
          <p14:tracePt t="88926" x="5965825" y="5294313"/>
          <p14:tracePt t="88932" x="6116638" y="5294313"/>
          <p14:tracePt t="88940" x="6323013" y="5294313"/>
          <p14:tracePt t="88945" x="6542088" y="5308600"/>
          <p14:tracePt t="88952" x="6746875" y="5308600"/>
          <p14:tracePt t="88958" x="6926263" y="5308600"/>
          <p14:tracePt t="88972" x="7035800" y="5308600"/>
          <p14:tracePt t="88975" x="7089775" y="5308600"/>
          <p14:tracePt t="89098" x="7118350" y="5308600"/>
          <p14:tracePt t="89114" x="7131050" y="5308600"/>
          <p14:tracePt t="89120" x="7159625" y="5308600"/>
          <p14:tracePt t="89130" x="7172325" y="5308600"/>
          <p14:tracePt t="89135" x="7186613" y="5308600"/>
          <p14:tracePt t="89146" x="7199313" y="5308600"/>
          <p14:tracePt t="89162" x="7213600" y="5308600"/>
          <p14:tracePt t="89166" x="7227888" y="5308600"/>
          <p14:tracePt t="89178" x="7240588" y="5308600"/>
          <p14:tracePt t="89182" x="7254875" y="5308600"/>
          <p14:tracePt t="89194" x="7269163" y="5308600"/>
          <p14:tracePt t="89198" x="7296150" y="5308600"/>
          <p14:tracePt t="89214" x="7310438" y="5308600"/>
          <p14:tracePt t="89226" x="7323138" y="5308600"/>
          <p14:tracePt t="89338" x="7310438" y="5308600"/>
          <p14:tracePt t="89342" x="7310438" y="5321300"/>
          <p14:tracePt t="89358" x="7281863" y="5321300"/>
          <p14:tracePt t="89362" x="7254875" y="5335588"/>
          <p14:tracePt t="89372" x="7227888" y="5335588"/>
          <p14:tracePt t="89378" x="7186613" y="5349875"/>
          <p14:tracePt t="89388" x="7145338" y="5362575"/>
          <p14:tracePt t="89394" x="7118350" y="5376863"/>
          <p14:tracePt t="89739" x="7104063" y="5376863"/>
          <p14:tracePt t="89757" x="7077075" y="5376863"/>
          <p14:tracePt t="89763" x="7062788" y="5376863"/>
          <p14:tracePt t="89771" x="6994525" y="5376863"/>
          <p14:tracePt t="89777" x="6938963" y="5362575"/>
          <p14:tracePt t="89788" x="6870700" y="5362575"/>
          <p14:tracePt t="89791" x="6829425" y="5362575"/>
          <p14:tracePt t="89807" x="6816725" y="5362575"/>
          <p14:tracePt t="89914" x="6829425" y="5362575"/>
          <p14:tracePt t="90011" x="6856413" y="5362575"/>
          <p14:tracePt t="90027" x="6884988" y="5362575"/>
          <p14:tracePt t="90032" x="6926263" y="5362575"/>
          <p14:tracePt t="90043" x="6980238" y="5362575"/>
          <p14:tracePt t="90048" x="7035800" y="5362575"/>
          <p14:tracePt t="90059" x="7118350" y="5362575"/>
          <p14:tracePt t="90063" x="7186613" y="5362575"/>
          <p14:tracePt t="90078" x="7254875" y="5362575"/>
          <p14:tracePt t="90080" x="7310438" y="5362575"/>
          <p14:tracePt t="90093" x="7350125" y="5362575"/>
          <p14:tracePt t="90096" x="7391400" y="5362575"/>
          <p14:tracePt t="90107" x="7419975" y="5362575"/>
          <p14:tracePt t="90110" x="7432675" y="5362575"/>
          <p14:tracePt t="90123" x="7446963" y="5362575"/>
          <p14:tracePt t="90156" x="7461250" y="5362575"/>
          <p14:tracePt t="90175" x="7473950" y="5362575"/>
          <p14:tracePt t="90177" x="7488238" y="5362575"/>
          <p14:tracePt t="90189" x="7515225" y="5362575"/>
          <p14:tracePt t="90194" x="7542213" y="5362575"/>
          <p14:tracePt t="90203" x="7570788" y="5362575"/>
          <p14:tracePt t="90208" x="7597775" y="5349875"/>
          <p14:tracePt t="90219" x="7624763" y="5349875"/>
          <p14:tracePt t="90240" x="7639050" y="5349875"/>
          <p14:tracePt t="90250" x="7653338" y="5349875"/>
          <p14:tracePt t="90256" x="7666038" y="5349875"/>
          <p14:tracePt t="90274" x="7693025" y="5349875"/>
          <p14:tracePt t="90282" x="7721600" y="5349875"/>
          <p14:tracePt t="90286" x="7734300" y="5349875"/>
          <p14:tracePt t="90299" x="7748588" y="5349875"/>
          <p14:tracePt t="90303" x="7762875" y="5349875"/>
          <p14:tracePt t="90315" x="7789863" y="5349875"/>
          <p14:tracePt t="90319" x="7858125" y="5349875"/>
          <p14:tracePt t="90332" x="7913688" y="5349875"/>
          <p14:tracePt t="90336" x="7981950" y="5349875"/>
          <p14:tracePt t="90348" x="8064500" y="5349875"/>
          <p14:tracePt t="90353" x="8105775" y="5349875"/>
          <p14:tracePt t="90364" x="8174038" y="5349875"/>
          <p14:tracePt t="90370" x="8215313" y="5335588"/>
          <p14:tracePt t="90378" x="8256588" y="5335588"/>
          <p14:tracePt t="90383" x="8283575" y="5335588"/>
          <p14:tracePt t="91092" x="8297863" y="5335588"/>
          <p14:tracePt t="91108" x="8310563" y="5349875"/>
          <p14:tracePt t="91112" x="8337550" y="5349875"/>
          <p14:tracePt t="91126" x="8351838" y="5349875"/>
          <p14:tracePt t="91129" x="8366125" y="5362575"/>
          <p14:tracePt t="91142" x="8407400" y="5362575"/>
          <p14:tracePt t="91144" x="8434388" y="5362575"/>
          <p14:tracePt t="91158" x="8488363" y="5376863"/>
          <p14:tracePt t="91160" x="8529638" y="5376863"/>
          <p14:tracePt t="91186" x="8640763" y="5391150"/>
          <p14:tracePt t="91189" x="8694738" y="5403850"/>
          <p14:tracePt t="91193" x="8736013" y="5403850"/>
          <p14:tracePt t="91253" x="8750300" y="5403850"/>
          <p14:tracePt t="91268" x="8763000" y="5403850"/>
          <p14:tracePt t="91275" x="8777288" y="5403850"/>
          <p14:tracePt t="91284" x="8791575" y="5403850"/>
          <p14:tracePt t="91289" x="8818563" y="5403850"/>
          <p14:tracePt t="91301" x="8845550" y="5403850"/>
          <p14:tracePt t="91304" x="8872538" y="5403850"/>
          <p14:tracePt t="91317" x="8886825" y="5403850"/>
          <p14:tracePt t="91348" x="8901113" y="5403850"/>
          <p14:tracePt t="91364" x="8928100" y="5403850"/>
          <p14:tracePt t="91368" x="8942388" y="5391150"/>
          <p14:tracePt t="91380" x="8955088" y="5391150"/>
          <p14:tracePt t="91385" x="8969375" y="5391150"/>
          <p14:tracePt t="91396" x="8982075" y="5391150"/>
          <p14:tracePt t="91400" x="9010650" y="5391150"/>
          <p14:tracePt t="91412" x="9023350" y="5376863"/>
          <p14:tracePt t="91417" x="9051925" y="5376863"/>
          <p14:tracePt t="91428" x="9078913" y="5376863"/>
          <p14:tracePt t="91432" x="9093200" y="5376863"/>
          <p14:tracePt t="91444" x="9120188" y="5376863"/>
          <p14:tracePt t="91460" x="9134475" y="5376863"/>
          <p14:tracePt t="91606" x="9147175" y="5376863"/>
          <p14:tracePt t="91624" x="9161463" y="5376863"/>
          <p14:tracePt t="91626" x="9174163" y="5376863"/>
          <p14:tracePt t="91913" x="9188450" y="5362575"/>
          <p14:tracePt t="91931" x="9202738" y="5362575"/>
          <p14:tracePt t="91957" x="9215438" y="5362575"/>
          <p14:tracePt t="91961" x="9229725" y="5362575"/>
          <p14:tracePt t="91977" x="9244013" y="5362575"/>
          <p14:tracePt t="91980" x="9256713" y="5362575"/>
          <p14:tracePt t="91990" x="9285288" y="5362575"/>
          <p14:tracePt t="91994" x="9297988" y="5362575"/>
          <p14:tracePt t="92006" x="9324975" y="5349875"/>
          <p14:tracePt t="92011" x="9353550" y="5349875"/>
          <p14:tracePt t="92022" x="9366250" y="5349875"/>
          <p14:tracePt t="92027" x="9380538" y="5335588"/>
          <p14:tracePt t="92039" x="9380538" y="5321300"/>
          <p14:tracePt t="92078" x="9380538" y="5308600"/>
          <p14:tracePt t="92087" x="9394825" y="5308600"/>
          <p14:tracePt t="92104" x="9407525" y="5294313"/>
          <p14:tracePt t="92107" x="9421813" y="5294313"/>
          <p14:tracePt t="92120" x="9436100" y="5267325"/>
          <p14:tracePt t="92125" x="9463088" y="5253038"/>
          <p14:tracePt t="92135" x="9490075" y="5238750"/>
          <p14:tracePt t="92138" x="9504363" y="5238750"/>
          <p14:tracePt t="92151" x="9531350" y="5238750"/>
          <p14:tracePt t="92155" x="9572625" y="5226050"/>
          <p14:tracePt t="92167" x="9613900" y="5226050"/>
          <p14:tracePt t="92188" x="9723438" y="5226050"/>
          <p14:tracePt t="92199" x="9737725" y="5226050"/>
          <p14:tracePt t="92203" x="9750425" y="5226050"/>
          <p14:tracePt t="92219" x="9764713" y="5226050"/>
          <p14:tracePt t="92234" x="9779000" y="5226050"/>
          <p14:tracePt t="92251" x="9791700" y="5226050"/>
          <p14:tracePt t="92263" x="9805988" y="5226050"/>
          <p14:tracePt t="92267" x="9818688" y="5226050"/>
          <p14:tracePt t="92279" x="9832975" y="5226050"/>
          <p14:tracePt t="92283" x="9847263" y="5226050"/>
          <p14:tracePt t="92295" x="9859963" y="5226050"/>
          <p14:tracePt t="92299" x="9874250" y="5226050"/>
          <p14:tracePt t="92311" x="9888538" y="5226050"/>
          <p14:tracePt t="92327" x="9901238" y="5226050"/>
          <p14:tracePt t="92343" x="9915525" y="5226050"/>
          <p14:tracePt t="92363" x="9929813" y="5226050"/>
          <p14:tracePt t="92379" x="9956800" y="5226050"/>
          <p14:tracePt t="92393" x="9969500" y="5226050"/>
          <p14:tracePt t="92395" x="9983788" y="5226050"/>
          <p14:tracePt t="92409" x="9998075" y="5226050"/>
          <p14:tracePt t="92411" x="10025063" y="5226050"/>
          <p14:tracePt t="92422" x="10066338" y="5226050"/>
          <p14:tracePt t="92427" x="10093325" y="5226050"/>
          <p14:tracePt t="92439" x="10121900" y="5226050"/>
          <p14:tracePt t="92442" x="10148888" y="5226050"/>
          <p14:tracePt t="92471" x="10161588" y="5226050"/>
          <p14:tracePt t="92538" x="10175875" y="5226050"/>
          <p14:tracePt t="92552" x="10190163" y="5226050"/>
          <p14:tracePt t="92558" x="10217150" y="5226050"/>
          <p14:tracePt t="92575" x="10244138" y="5226050"/>
          <p14:tracePt t="92585" x="10272713" y="5226050"/>
          <p14:tracePt t="92590" x="10285413" y="5226050"/>
          <p14:tracePt t="92598" x="10326688" y="5238750"/>
          <p14:tracePt t="92603" x="10340975" y="5238750"/>
          <p14:tracePt t="92615" x="10367963" y="5238750"/>
          <p14:tracePt t="94266" x="10382250" y="5238750"/>
          <p14:tracePt t="94270" x="10394950" y="5238750"/>
          <p14:tracePt t="94283" x="10394950" y="5253038"/>
          <p14:tracePt t="94287" x="10409238" y="5267325"/>
          <p14:tracePt t="94299" x="10423525" y="5280025"/>
          <p14:tracePt t="94303" x="10436225" y="5294313"/>
          <p14:tracePt t="94315" x="10450513" y="5308600"/>
          <p14:tracePt t="94330" x="10463213" y="5321300"/>
          <p14:tracePt t="94347" x="10463213" y="5335588"/>
          <p14:tracePt t="94460" x="10463213" y="5349875"/>
          <p14:tracePt t="94462" x="10463213" y="5362575"/>
          <p14:tracePt t="94477" x="10463213" y="5391150"/>
          <p14:tracePt t="94479" x="10463213" y="5403850"/>
          <p14:tracePt t="94494" x="10463213" y="5430838"/>
          <p14:tracePt t="94496" x="10463213" y="5459413"/>
          <p14:tracePt t="94506" x="10436225" y="5459413"/>
          <p14:tracePt t="94511" x="10423525" y="5472113"/>
          <p14:tracePt t="94523" x="10409238" y="5486400"/>
          <p14:tracePt t="94528" x="10382250" y="5500688"/>
          <p14:tracePt t="94539" x="10367963" y="5500688"/>
          <p14:tracePt t="94544" x="10353675" y="5513388"/>
          <p14:tracePt t="94555" x="10326688" y="5513388"/>
          <p14:tracePt t="94561" x="10299700" y="5513388"/>
          <p14:tracePt t="94571" x="10258425" y="5513388"/>
          <p14:tracePt t="94577" x="10217150" y="5500688"/>
          <p14:tracePt t="94586" x="10175875" y="5486400"/>
          <p14:tracePt t="94591" x="10134600" y="5459413"/>
          <p14:tracePt t="94602" x="10093325" y="5445125"/>
          <p14:tracePt t="94606" x="10052050" y="5430838"/>
          <p14:tracePt t="94618" x="10025063" y="5430838"/>
          <p14:tracePt t="94623" x="9998075" y="5418138"/>
          <p14:tracePt t="94634" x="9983788" y="5418138"/>
          <p14:tracePt t="94639" x="9956800" y="5418138"/>
          <p14:tracePt t="94650" x="9942513" y="5418138"/>
          <p14:tracePt t="94655" x="9929813" y="5418138"/>
          <p14:tracePt t="94666" x="9901238" y="5418138"/>
          <p14:tracePt t="94671" x="9888538" y="5418138"/>
          <p14:tracePt t="94682" x="9859963" y="5418138"/>
          <p14:tracePt t="94686" x="9832975" y="5418138"/>
          <p14:tracePt t="94698" x="9805988" y="5418138"/>
          <p14:tracePt t="94702" x="9791700" y="5418138"/>
          <p14:tracePt t="94714" x="9779000" y="5418138"/>
          <p14:tracePt t="94718" x="9764713" y="5418138"/>
          <p14:tracePt t="94734" x="9750425" y="5418138"/>
          <p14:tracePt t="94762" x="9737725" y="5418138"/>
          <p14:tracePt t="94766" x="9723438" y="5418138"/>
          <p14:tracePt t="94778" x="9709150" y="5418138"/>
          <p14:tracePt t="94794" x="9696450" y="5403850"/>
          <p14:tracePt t="94798" x="9682163" y="5403850"/>
          <p14:tracePt t="94811" x="9682163" y="5391150"/>
          <p14:tracePt t="94814" x="9667875" y="5391150"/>
          <p14:tracePt t="94827" x="9655175" y="5376863"/>
          <p14:tracePt t="94830" x="9640888" y="5376863"/>
          <p14:tracePt t="94844" x="9613900" y="5362575"/>
          <p14:tracePt t="94876" x="9599613" y="5362575"/>
          <p14:tracePt t="94908" x="9586913" y="5362575"/>
          <p14:tracePt t="94927" x="9572625" y="5362575"/>
          <p14:tracePt t="94939" x="9558338" y="5362575"/>
          <p14:tracePt t="94945" x="9531350" y="5362575"/>
          <p14:tracePt t="94954" x="9504363" y="5349875"/>
          <p14:tracePt t="94961" x="9463088" y="5349875"/>
          <p14:tracePt t="94970" x="9436100" y="5335588"/>
          <p14:tracePt t="94977" x="9407525" y="5321300"/>
          <p14:tracePt t="94986" x="9380538" y="5321300"/>
          <p14:tracePt t="94991" x="9353550" y="5321300"/>
          <p14:tracePt t="95002" x="9339263" y="5321300"/>
          <p14:tracePt t="95007" x="9312275" y="5321300"/>
          <p14:tracePt t="95018" x="9297988" y="5321300"/>
          <p14:tracePt t="95023" x="9271000" y="5321300"/>
          <p14:tracePt t="95034" x="9256713" y="5321300"/>
          <p14:tracePt t="95040" x="9244013" y="5321300"/>
          <p14:tracePt t="95050" x="9215438" y="5321300"/>
          <p14:tracePt t="95054" x="9188450" y="5321300"/>
          <p14:tracePt t="95066" x="9147175" y="5321300"/>
          <p14:tracePt t="95070" x="9093200" y="5321300"/>
          <p14:tracePt t="95082" x="9023350" y="5321300"/>
          <p14:tracePt t="95086" x="8942388" y="5321300"/>
          <p14:tracePt t="95098" x="8859838" y="5321300"/>
          <p14:tracePt t="95102" x="8777288" y="5321300"/>
          <p14:tracePt t="95114" x="8709025" y="5321300"/>
          <p14:tracePt t="95118" x="8640763" y="5321300"/>
          <p14:tracePt t="95130" x="8599488" y="5321300"/>
          <p14:tracePt t="95134" x="8570913" y="5321300"/>
          <p14:tracePt t="95146" x="8543925" y="5321300"/>
          <p14:tracePt t="95150" x="8516938" y="5321300"/>
          <p14:tracePt t="95162" x="8502650" y="5321300"/>
          <p14:tracePt t="95166" x="8488363" y="5321300"/>
          <p14:tracePt t="95178" x="8475663" y="5321300"/>
          <p14:tracePt t="95190" x="8448675" y="5321300"/>
          <p14:tracePt t="95196" x="8393113" y="5321300"/>
          <p14:tracePt t="95200" x="8337550" y="5321300"/>
          <p14:tracePt t="95213" x="8242300" y="5308600"/>
          <p14:tracePt t="95214" x="8105775" y="5294313"/>
          <p14:tracePt t="95229" x="7954963" y="5280025"/>
          <p14:tracePt t="95232" x="7804150" y="5267325"/>
          <p14:tracePt t="95246" x="7680325" y="5267325"/>
          <p14:tracePt t="95248" x="7597775" y="5253038"/>
          <p14:tracePt t="95262" x="7542213" y="5253038"/>
          <p14:tracePt t="95264" x="7488238" y="5253038"/>
          <p14:tracePt t="95277" x="7461250" y="5253038"/>
          <p14:tracePt t="95280" x="7419975" y="5253038"/>
          <p14:tracePt t="95295" x="7405688" y="5253038"/>
          <p14:tracePt t="95312" x="7364413" y="5253038"/>
          <p14:tracePt t="95326" x="7350125" y="5253038"/>
          <p14:tracePt t="95328" x="7296150" y="5253038"/>
          <p14:tracePt t="95338" x="7227888" y="5253038"/>
          <p14:tracePt t="95345" x="7145338" y="5253038"/>
          <p14:tracePt t="95357" x="7048500" y="5253038"/>
          <p14:tracePt t="95362" x="6926263" y="5253038"/>
          <p14:tracePt t="95374" x="6829425" y="5238750"/>
          <p14:tracePt t="95379" x="6734175" y="5238750"/>
          <p14:tracePt t="95388" x="6665913" y="5238750"/>
          <p14:tracePt t="95394" x="6610350" y="5238750"/>
          <p14:tracePt t="95405" x="6554788" y="5226050"/>
          <p14:tracePt t="95411" x="6527800" y="5226050"/>
          <p14:tracePt t="95418" x="6513513" y="5226050"/>
          <p14:tracePt t="95424" x="6486525" y="5226050"/>
          <p14:tracePt t="95434" x="6459538" y="5226050"/>
          <p14:tracePt t="95438" x="6418263" y="5211763"/>
          <p14:tracePt t="95450" x="6376988" y="5211763"/>
          <p14:tracePt t="95454" x="6323013" y="5211763"/>
          <p14:tracePt t="95466" x="6267450" y="5211763"/>
          <p14:tracePt t="95470" x="6211888" y="5211763"/>
          <p14:tracePt t="95483" x="6172200" y="5199063"/>
          <p14:tracePt t="95487" x="6116638" y="5199063"/>
          <p14:tracePt t="95501" x="6089650" y="5184775"/>
          <p14:tracePt t="95506" x="6048375" y="5184775"/>
          <p14:tracePt t="95515" x="6007100" y="5184775"/>
          <p14:tracePt t="95519" x="5980113" y="5184775"/>
          <p14:tracePt t="95531" x="5965825" y="5170488"/>
          <p14:tracePt t="95535" x="5938838" y="5170488"/>
          <p14:tracePt t="95548" x="5897563" y="5170488"/>
          <p14:tracePt t="95551" x="5856288" y="5170488"/>
          <p14:tracePt t="95565" x="5788025" y="5157788"/>
          <p14:tracePt t="95569" x="5718175" y="5157788"/>
          <p14:tracePt t="95581" x="5649913" y="5157788"/>
          <p14:tracePt t="95583" x="5581650" y="5157788"/>
          <p14:tracePt t="95599" x="5526088" y="5157788"/>
          <p14:tracePt t="95601" x="5457825" y="5157788"/>
          <p14:tracePt t="95615" x="5403850" y="5157788"/>
          <p14:tracePt t="95617" x="5348288" y="5157788"/>
          <p14:tracePt t="95631" x="5224463" y="5143500"/>
          <p14:tracePt t="95648" x="5129213" y="5143500"/>
          <p14:tracePt t="95663" x="5102225" y="5143500"/>
          <p14:tracePt t="95667" x="5060950" y="5143500"/>
          <p14:tracePt t="95675" x="5046663" y="5129213"/>
          <p14:tracePt t="95680" x="5032375" y="5129213"/>
          <p14:tracePt t="95711" x="5019675" y="5129213"/>
          <p14:tracePt t="95714" x="5005388" y="5129213"/>
          <p14:tracePt t="95724" x="4978400" y="5129213"/>
          <p14:tracePt t="95741" x="4951413" y="5129213"/>
          <p14:tracePt t="95746" x="4922838" y="5129213"/>
          <p14:tracePt t="95758" x="4895850" y="5129213"/>
          <p14:tracePt t="95761" x="4854575" y="5129213"/>
          <p14:tracePt t="95772" x="4827588" y="5129213"/>
          <p14:tracePt t="95779" x="4800600" y="5129213"/>
          <p14:tracePt t="95789" x="4786313" y="5129213"/>
          <p14:tracePt t="95805" x="4772025" y="5129213"/>
          <p14:tracePt t="95808" x="4759325" y="5129213"/>
          <p14:tracePt t="95820" x="4730750" y="5129213"/>
          <p14:tracePt t="95824" x="4703763" y="5129213"/>
          <p14:tracePt t="95836" x="4662488" y="5129213"/>
          <p14:tracePt t="95841" x="4608513" y="5129213"/>
          <p14:tracePt t="95852" x="4567238" y="5129213"/>
          <p14:tracePt t="95858" x="4525963" y="5129213"/>
          <p14:tracePt t="95868" x="4498975" y="5129213"/>
          <p14:tracePt t="95873" x="4484688" y="5129213"/>
          <p14:tracePt t="95885" x="4470400" y="5129213"/>
          <p14:tracePt t="95889" x="4443413" y="5129213"/>
          <p14:tracePt t="95900" x="4429125" y="5129213"/>
          <p14:tracePt t="95904" x="4416425" y="5129213"/>
          <p14:tracePt t="95916" x="4402138" y="5129213"/>
          <p14:tracePt t="95932" x="4387850" y="5129213"/>
          <p14:tracePt t="95952" x="4375150" y="5129213"/>
          <p14:tracePt t="95968" x="4360863" y="5143500"/>
          <p14:tracePt t="95981" x="4348163" y="5143500"/>
          <p14:tracePt t="95984" x="4333875" y="5143500"/>
          <p14:tracePt t="95996" x="4319588" y="5143500"/>
          <p14:tracePt t="96000" x="4306888" y="5157788"/>
          <p14:tracePt t="96012" x="4292600" y="5157788"/>
          <p14:tracePt t="96016" x="4278313" y="5170488"/>
          <p14:tracePt t="96028" x="4251325" y="5170488"/>
          <p14:tracePt t="96032" x="4237038" y="5170488"/>
          <p14:tracePt t="96045" x="4210050" y="5184775"/>
          <p14:tracePt t="96048" x="4197350" y="5184775"/>
          <p14:tracePt t="96062" x="4183063" y="5184775"/>
          <p14:tracePt t="96064" x="4168775" y="5199063"/>
          <p14:tracePt t="96080" x="4156075" y="5199063"/>
          <p14:tracePt t="96096" x="4141788" y="5199063"/>
          <p14:tracePt t="96109" x="4127500" y="5211763"/>
          <p14:tracePt t="96113" x="4100513" y="5211763"/>
          <p14:tracePt t="96124" x="4086225" y="5226050"/>
          <p14:tracePt t="96128" x="4073525" y="5226050"/>
          <p14:tracePt t="96140" x="4059238" y="5238750"/>
          <p14:tracePt t="96145" x="4032250" y="5253038"/>
          <p14:tracePt t="96157" x="4017963" y="5253038"/>
          <p14:tracePt t="96162" x="4005263" y="5267325"/>
          <p14:tracePt t="96172" x="3990975" y="5280025"/>
          <p14:tracePt t="96179" x="3976688" y="5294313"/>
          <p14:tracePt t="96192" x="3949700" y="5308600"/>
          <p14:tracePt t="96204" x="3935413" y="5321300"/>
          <p14:tracePt t="96225" x="3922713" y="5335588"/>
          <p14:tracePt t="96252" x="3922713" y="5349875"/>
          <p14:tracePt t="96268" x="3908425" y="5362575"/>
          <p14:tracePt t="96284" x="3908425" y="5376863"/>
          <p14:tracePt t="96300" x="3908425" y="5391150"/>
          <p14:tracePt t="96316" x="3894138" y="5403850"/>
          <p14:tracePt t="96332" x="3894138" y="5418138"/>
          <p14:tracePt t="96352" x="3894138" y="5430838"/>
          <p14:tracePt t="96368" x="3894138" y="5445125"/>
          <p14:tracePt t="96385" x="3894138" y="5459413"/>
          <p14:tracePt t="96401" x="3894138" y="5472113"/>
          <p14:tracePt t="96416" x="3894138" y="5500688"/>
          <p14:tracePt t="96429" x="3894138" y="5513388"/>
          <p14:tracePt t="96432" x="3894138" y="5527675"/>
          <p14:tracePt t="96446" x="3908425" y="5541963"/>
          <p14:tracePt t="96462" x="3908425" y="5554663"/>
          <p14:tracePt t="96480" x="3922713" y="5554663"/>
          <p14:tracePt t="96510" x="3922713" y="5568950"/>
          <p14:tracePt t="96524" x="3935413" y="5568950"/>
          <p14:tracePt t="96529" x="3935413" y="5581650"/>
          <p14:tracePt t="96542" x="3949700" y="5581650"/>
          <p14:tracePt t="96547" x="3949700" y="5595938"/>
          <p14:tracePt t="96558" x="3963988" y="5595938"/>
          <p14:tracePt t="96562" x="3963988" y="5610225"/>
          <p14:tracePt t="96572" x="3976688" y="5610225"/>
          <p14:tracePt t="96579" x="3990975" y="5622925"/>
          <p14:tracePt t="96595" x="4005263" y="5637213"/>
          <p14:tracePt t="96608" x="4017963" y="5637213"/>
          <p14:tracePt t="96620" x="4017963" y="5651500"/>
          <p14:tracePt t="96625" x="4032250" y="5664200"/>
          <p14:tracePt t="96636" x="4044950" y="5664200"/>
          <p14:tracePt t="96641" x="4059238" y="5678488"/>
          <p14:tracePt t="96652" x="4073525" y="5692775"/>
          <p14:tracePt t="96658" x="4086225" y="5692775"/>
          <p14:tracePt t="96668" x="4100513" y="5705475"/>
          <p14:tracePt t="96672" x="4114800" y="5719763"/>
          <p14:tracePt t="96684" x="4127500" y="5719763"/>
          <p14:tracePt t="96688" x="4141788" y="5734050"/>
          <p14:tracePt t="96700" x="4156075" y="5734050"/>
          <p14:tracePt t="96704" x="4156075" y="5746750"/>
          <p14:tracePt t="96718" x="4183063" y="5746750"/>
          <p14:tracePt t="96723" x="4197350" y="5761038"/>
          <p14:tracePt t="96738" x="4224338" y="5773738"/>
          <p14:tracePt t="96750" x="4237038" y="5773738"/>
          <p14:tracePt t="96754" x="4237038" y="5788025"/>
          <p14:tracePt t="96766" x="4251325" y="5788025"/>
          <p14:tracePt t="96770" x="4251325" y="5802313"/>
          <p14:tracePt t="96782" x="4265613" y="5802313"/>
          <p14:tracePt t="96799" x="4278313" y="5802313"/>
          <p14:tracePt t="96802" x="4278313" y="5815013"/>
          <p14:tracePt t="96814" x="4292600" y="5829300"/>
          <p14:tracePt t="96818" x="4319588" y="5829300"/>
          <p14:tracePt t="96829" x="4348163" y="5843588"/>
          <p14:tracePt t="96832" x="4360863" y="5843588"/>
          <p14:tracePt t="96846" x="4375150" y="5843588"/>
          <p14:tracePt t="96848" x="4402138" y="5856288"/>
          <p14:tracePt t="96862" x="4416425" y="5856288"/>
          <p14:tracePt t="96864" x="4457700" y="5870575"/>
          <p14:tracePt t="96881" x="4470400" y="5870575"/>
          <p14:tracePt t="96882" x="4498975" y="5884863"/>
          <p14:tracePt t="96912" x="4511675" y="5884863"/>
          <p14:tracePt t="96929" x="4525963" y="5884863"/>
          <p14:tracePt t="96941" x="4538663" y="5884863"/>
          <p14:tracePt t="96947" x="4552950" y="5884863"/>
          <p14:tracePt t="96956" x="4567238" y="5884863"/>
          <p14:tracePt t="96963" x="4594225" y="5884863"/>
          <p14:tracePt t="96975" x="4621213" y="5897563"/>
          <p14:tracePt t="96979" x="4662488" y="5897563"/>
          <p14:tracePt t="96991" x="4691063" y="5897563"/>
          <p14:tracePt t="96996" x="4730750" y="5897563"/>
          <p14:tracePt t="97006" x="4759325" y="5911850"/>
          <p14:tracePt t="97012" x="4786313" y="5911850"/>
          <p14:tracePt t="97023" x="4813300" y="5911850"/>
          <p14:tracePt t="97029" x="4841875" y="5911850"/>
          <p14:tracePt t="97038" x="4868863" y="5911850"/>
          <p14:tracePt t="97044" x="4895850" y="5911850"/>
          <p14:tracePt t="97052" x="4922838" y="5911850"/>
          <p14:tracePt t="97056" x="4951413" y="5911850"/>
          <p14:tracePt t="97070" x="4978400" y="5911850"/>
          <p14:tracePt t="97075" x="4992688" y="5911850"/>
          <p14:tracePt t="97084" x="5005388" y="5911850"/>
          <p14:tracePt t="97088" x="5032375" y="5911850"/>
          <p14:tracePt t="97106" x="5046663" y="5911850"/>
          <p14:tracePt t="97116" x="5073650" y="5911850"/>
          <p14:tracePt t="97120" x="5087938" y="5911850"/>
          <p14:tracePt t="97132" x="5102225" y="5911850"/>
          <p14:tracePt t="97136" x="5143500" y="5911850"/>
          <p14:tracePt t="97148" x="5197475" y="5911850"/>
          <p14:tracePt t="97152" x="5238750" y="5911850"/>
          <p14:tracePt t="97164" x="5307013" y="5911850"/>
          <p14:tracePt t="97168" x="5348288" y="5911850"/>
          <p14:tracePt t="97182" x="5389563" y="5911850"/>
          <p14:tracePt t="97193" x="5403850" y="5911850"/>
          <p14:tracePt t="97198" x="5430838" y="5911850"/>
          <p14:tracePt t="97215" x="5457825" y="5911850"/>
          <p14:tracePt t="97216" x="5472113" y="5911850"/>
          <p14:tracePt t="97231" x="5499100" y="5911850"/>
          <p14:tracePt t="97234" x="5540375" y="5911850"/>
          <p14:tracePt t="97247" x="5595938" y="5911850"/>
          <p14:tracePt t="97250" x="5649913" y="5911850"/>
          <p14:tracePt t="97263" x="5718175" y="5911850"/>
          <p14:tracePt t="97266" x="5773738" y="5911850"/>
          <p14:tracePt t="97282" x="5829300" y="5911850"/>
          <p14:tracePt t="97286" x="5868988" y="5911850"/>
          <p14:tracePt t="97296" x="5910263" y="5911850"/>
          <p14:tracePt t="97298" x="5938838" y="5911850"/>
          <p14:tracePt t="97312" x="5965825" y="5911850"/>
          <p14:tracePt t="97314" x="5992813" y="5911850"/>
          <p14:tracePt t="97330" x="6007100" y="5911850"/>
          <p14:tracePt t="97342" x="6019800" y="5911850"/>
          <p14:tracePt t="97346" x="6048375" y="5911850"/>
          <p14:tracePt t="97359" x="6061075" y="5911850"/>
          <p14:tracePt t="97364" x="6089650" y="5911850"/>
          <p14:tracePt t="97375" x="6143625" y="5911850"/>
          <p14:tracePt t="97380" x="6211888" y="5911850"/>
          <p14:tracePt t="97392" x="6267450" y="5911850"/>
          <p14:tracePt t="97395" x="6335713" y="5911850"/>
          <p14:tracePt t="97406" x="6391275" y="5897563"/>
          <p14:tracePt t="97412" x="6418263" y="5897563"/>
          <p14:tracePt t="97422" x="6459538" y="5884863"/>
          <p14:tracePt t="97428" x="6473825" y="5884863"/>
          <p14:tracePt t="97438" x="6486525" y="5884863"/>
          <p14:tracePt t="97443" x="6500813" y="5884863"/>
          <p14:tracePt t="97459" x="6513513" y="5884863"/>
          <p14:tracePt t="97470" x="6542088" y="5884863"/>
          <p14:tracePt t="97486" x="6569075" y="5884863"/>
          <p14:tracePt t="97490" x="6610350" y="5884863"/>
          <p14:tracePt t="97502" x="6651625" y="5884863"/>
          <p14:tracePt t="97507" x="6705600" y="5884863"/>
          <p14:tracePt t="97518" x="6761163" y="5870575"/>
          <p14:tracePt t="97522" x="6816725" y="5870575"/>
          <p14:tracePt t="97534" x="6870700" y="5870575"/>
          <p14:tracePt t="97538" x="6911975" y="5856288"/>
          <p14:tracePt t="97550" x="6953250" y="5856288"/>
          <p14:tracePt t="97554" x="6980238" y="5856288"/>
          <p14:tracePt t="97582" x="6994525" y="5856288"/>
          <p14:tracePt t="97598" x="7007225" y="5856288"/>
          <p14:tracePt t="97602" x="7035800" y="5843588"/>
          <p14:tracePt t="97614" x="7048500" y="5843588"/>
          <p14:tracePt t="97618" x="7077075" y="5843588"/>
          <p14:tracePt t="97632" x="7104063" y="5843588"/>
          <p14:tracePt t="97634" x="7145338" y="5843588"/>
          <p14:tracePt t="97648" x="7186613" y="5829300"/>
          <p14:tracePt t="97650" x="7227888" y="5829300"/>
          <p14:tracePt t="97664" x="7269163" y="5829300"/>
          <p14:tracePt t="97666" x="7310438" y="5829300"/>
          <p14:tracePt t="97681" x="7337425" y="5829300"/>
          <p14:tracePt t="97682" x="7364413" y="5829300"/>
          <p14:tracePt t="97696" x="7391400" y="5829300"/>
          <p14:tracePt t="97698" x="7432675" y="5829300"/>
          <p14:tracePt t="97712" x="7488238" y="5829300"/>
          <p14:tracePt t="97714" x="7556500" y="5829300"/>
          <p14:tracePt t="97728" x="7612063" y="5829300"/>
          <p14:tracePt t="97730" x="7680325" y="5829300"/>
          <p14:tracePt t="97742" x="7734300" y="5829300"/>
          <p14:tracePt t="97747" x="7775575" y="5829300"/>
          <p14:tracePt t="97759" x="7816850" y="5829300"/>
          <p14:tracePt t="97763" x="7831138" y="5829300"/>
          <p14:tracePt t="97780" x="7843838" y="5829300"/>
          <p14:tracePt t="97796" x="7858125" y="5829300"/>
          <p14:tracePt t="97806" x="7872413" y="5829300"/>
          <p14:tracePt t="97813" x="7899400" y="5829300"/>
          <p14:tracePt t="97822" x="7913688" y="5829300"/>
          <p14:tracePt t="97827" x="7926388" y="5829300"/>
          <p14:tracePt t="97838" x="7954963" y="5829300"/>
          <p14:tracePt t="97842" x="7994650" y="5829300"/>
          <p14:tracePt t="97854" x="8023225" y="5829300"/>
          <p14:tracePt t="97859" x="8077200" y="5829300"/>
          <p14:tracePt t="97870" x="8118475" y="5829300"/>
          <p14:tracePt t="97876" x="8174038" y="5829300"/>
          <p14:tracePt t="97886" x="8201025" y="5829300"/>
          <p14:tracePt t="97890" x="8215313" y="5829300"/>
          <p14:tracePt t="97906" x="8228013" y="5829300"/>
          <p14:tracePt t="97922" x="8242300" y="5829300"/>
          <p14:tracePt t="97934" x="8256588" y="5829300"/>
          <p14:tracePt t="97938" x="8283575" y="5829300"/>
          <p14:tracePt t="97950" x="8324850" y="5829300"/>
          <p14:tracePt t="97954" x="8378825" y="5829300"/>
          <p14:tracePt t="97966" x="8420100" y="5829300"/>
          <p14:tracePt t="97970" x="8475663" y="5829300"/>
          <p14:tracePt t="97982" x="8529638" y="5829300"/>
          <p14:tracePt t="97986" x="8585200" y="5829300"/>
          <p14:tracePt t="97998" x="8640763" y="5829300"/>
          <p14:tracePt t="98002" x="8680450" y="5829300"/>
          <p14:tracePt t="98015" x="8721725" y="5829300"/>
          <p14:tracePt t="98018" x="8750300" y="5829300"/>
          <p14:tracePt t="98032" x="8777288" y="5829300"/>
          <p14:tracePt t="98160" x="8791575" y="5829300"/>
          <p14:tracePt t="98177" x="8818563" y="5829300"/>
          <p14:tracePt t="98181" x="8845550" y="5829300"/>
          <p14:tracePt t="98193" x="8872538" y="5829300"/>
          <p14:tracePt t="98198" x="8901113" y="5843588"/>
          <p14:tracePt t="98210" x="8913813" y="5843588"/>
          <p14:tracePt t="98212" x="8928100" y="5843588"/>
          <p14:tracePt t="98224" x="8942388" y="5843588"/>
          <p14:tracePt t="98736" x="8928100" y="5843588"/>
          <p14:tracePt t="98740" x="8913813" y="5856288"/>
          <p14:tracePt t="98756" x="8886825" y="5856288"/>
          <p14:tracePt t="98768" x="8872538" y="5856288"/>
          <p14:tracePt t="98772" x="8845550" y="5870575"/>
          <p14:tracePt t="98784" x="8831263" y="5870575"/>
          <p14:tracePt t="98789" x="8791575" y="5870575"/>
          <p14:tracePt t="98800" x="8777288" y="5884863"/>
          <p14:tracePt t="98804" x="8750300" y="5897563"/>
          <p14:tracePt t="98816" x="8721725" y="5911850"/>
          <p14:tracePt t="98820" x="8709025" y="5911850"/>
          <p14:tracePt t="98832" x="8694738" y="5911850"/>
          <p14:tracePt t="98848" x="8680450" y="5911850"/>
          <p14:tracePt t="98852" x="8667750" y="5911850"/>
          <p14:tracePt t="98864" x="8653463" y="5911850"/>
          <p14:tracePt t="98868" x="8626475" y="5911850"/>
          <p14:tracePt t="98882" x="8612188" y="5911850"/>
          <p14:tracePt t="98884" x="8585200" y="5911850"/>
          <p14:tracePt t="98898" x="8570913" y="5911850"/>
          <p14:tracePt t="98900" x="8558213" y="5911850"/>
          <p14:tracePt t="98915" x="8529638" y="5911850"/>
          <p14:tracePt t="98916" x="8502650" y="5911850"/>
          <p14:tracePt t="98931" x="8461375" y="5911850"/>
          <p14:tracePt t="98933" x="8434388" y="5911850"/>
          <p14:tracePt t="98944" x="8393113" y="5924550"/>
          <p14:tracePt t="98949" x="8366125" y="5924550"/>
          <p14:tracePt t="98964" x="8337550" y="5924550"/>
          <p14:tracePt t="98965" x="8297863" y="5924550"/>
          <p14:tracePt t="98977" x="8269288" y="5924550"/>
          <p14:tracePt t="98981" x="8242300" y="5924550"/>
          <p14:tracePt t="98994" x="8215313" y="5924550"/>
          <p14:tracePt t="98999" x="8201025" y="5924550"/>
          <p14:tracePt t="99008" x="8174038" y="5924550"/>
          <p14:tracePt t="99015" x="8159750" y="5924550"/>
          <p14:tracePt t="99024" x="8147050" y="5924550"/>
          <p14:tracePt t="99030" x="8118475" y="5924550"/>
          <p14:tracePt t="99040" x="8091488" y="5924550"/>
          <p14:tracePt t="99045" x="8064500" y="5924550"/>
          <p14:tracePt t="99056" x="8023225" y="5924550"/>
          <p14:tracePt t="99060" x="7967663" y="5924550"/>
          <p14:tracePt t="99072" x="7926388" y="5924550"/>
          <p14:tracePt t="99077" x="7858125" y="5924550"/>
          <p14:tracePt t="99088" x="7789863" y="5924550"/>
          <p14:tracePt t="99094" x="7721600" y="5924550"/>
          <p14:tracePt t="99104" x="7666038" y="5924550"/>
          <p14:tracePt t="99108" x="7612063" y="5924550"/>
          <p14:tracePt t="99120" x="7570788" y="5924550"/>
          <p14:tracePt t="99124" x="7542213" y="5924550"/>
          <p14:tracePt t="99137" x="7515225" y="5924550"/>
          <p14:tracePt t="99140" x="7488238" y="5924550"/>
          <p14:tracePt t="99152" x="7473950" y="5924550"/>
          <p14:tracePt t="99156" x="7461250" y="5924550"/>
          <p14:tracePt t="99168" x="7446963" y="5924550"/>
          <p14:tracePt t="99172" x="7419975" y="5924550"/>
          <p14:tracePt t="99184" x="7405688" y="5924550"/>
          <p14:tracePt t="99188" x="7364413" y="5924550"/>
          <p14:tracePt t="99200" x="7323138" y="5924550"/>
          <p14:tracePt t="99205" x="7254875" y="5924550"/>
          <p14:tracePt t="99218" x="7199313" y="5924550"/>
          <p14:tracePt t="99220" x="7131050" y="5924550"/>
          <p14:tracePt t="99234" x="7077075" y="5924550"/>
          <p14:tracePt t="99237" x="7021513" y="5924550"/>
          <p14:tracePt t="99250" x="6980238" y="5924550"/>
          <p14:tracePt t="99253" x="6938963" y="5924550"/>
          <p14:tracePt t="99265" x="6911975" y="5924550"/>
          <p14:tracePt t="99268" x="6897688" y="5924550"/>
          <p14:tracePt t="99282" x="6870700" y="5924550"/>
          <p14:tracePt t="99284" x="6843713" y="5924550"/>
          <p14:tracePt t="99299" x="6802438" y="5924550"/>
          <p14:tracePt t="99300" x="6761163" y="5924550"/>
          <p14:tracePt t="99315" x="6719888" y="5924550"/>
          <p14:tracePt t="99316" x="6665913" y="5924550"/>
          <p14:tracePt t="99330" x="6610350" y="5924550"/>
          <p14:tracePt t="99332" x="6554788" y="5924550"/>
          <p14:tracePt t="99344" x="6473825" y="5924550"/>
          <p14:tracePt t="99350" x="6403975" y="5924550"/>
          <p14:tracePt t="99361" x="6335713" y="5924550"/>
          <p14:tracePt t="99367" x="6267450" y="5924550"/>
          <p14:tracePt t="99378" x="6211888" y="5924550"/>
          <p14:tracePt t="99383" x="6157913" y="5924550"/>
          <p14:tracePt t="99394" x="6116638" y="5924550"/>
          <p14:tracePt t="99399" x="6089650" y="5924550"/>
          <p14:tracePt t="99408" x="6075363" y="5924550"/>
          <p14:tracePt t="99415" x="6061075" y="5924550"/>
          <p14:tracePt t="99424" x="6048375" y="5924550"/>
          <p14:tracePt t="99429" x="6034088" y="5924550"/>
          <p14:tracePt t="99440" x="6007100" y="5924550"/>
          <p14:tracePt t="99445" x="5951538" y="5924550"/>
          <p14:tracePt t="99456" x="5883275" y="5924550"/>
          <p14:tracePt t="99460" x="5829300" y="5924550"/>
          <p14:tracePt t="99472" x="5746750" y="5911850"/>
          <p14:tracePt t="99479" x="5649913" y="5911850"/>
          <p14:tracePt t="99488" x="5581650" y="5897563"/>
          <p14:tracePt t="99494" x="5513388" y="5897563"/>
          <p14:tracePt t="99504" x="5445125" y="5897563"/>
          <p14:tracePt t="99508" x="5375275" y="5897563"/>
          <p14:tracePt t="99520" x="5335588" y="5897563"/>
          <p14:tracePt t="99524" x="5294313" y="5884863"/>
          <p14:tracePt t="99536" x="5265738" y="5884863"/>
          <p14:tracePt t="99540" x="5253038" y="5884863"/>
          <p14:tracePt t="99552" x="5224463" y="5884863"/>
          <p14:tracePt t="99556" x="5197475" y="5870575"/>
          <p14:tracePt t="99568" x="5170488" y="5870575"/>
          <p14:tracePt t="99572" x="5129213" y="5870575"/>
          <p14:tracePt t="99584" x="5102225" y="5870575"/>
          <p14:tracePt t="99588" x="5060950" y="5870575"/>
          <p14:tracePt t="99600" x="5032375" y="5870575"/>
          <p14:tracePt t="99604" x="4992688" y="5870575"/>
          <p14:tracePt t="99616" x="4951413" y="5870575"/>
          <p14:tracePt t="99620" x="4910138" y="5870575"/>
          <p14:tracePt t="99632" x="4881563" y="5870575"/>
          <p14:tracePt t="99636" x="4854575" y="5870575"/>
          <p14:tracePt t="99649" x="4841875" y="5870575"/>
          <p14:tracePt t="99652" x="4827588" y="5870575"/>
          <p14:tracePt t="99666" x="4813300" y="5870575"/>
          <p14:tracePt t="99668" x="4800600" y="5870575"/>
          <p14:tracePt t="99682" x="4786313" y="5870575"/>
          <p14:tracePt t="99715" x="4772025" y="5870575"/>
          <p14:tracePt t="99732" x="4759325" y="5870575"/>
          <p14:tracePt t="99734" x="4730750" y="5870575"/>
          <p14:tracePt t="99744" x="4676775" y="5870575"/>
          <p14:tracePt t="99749" x="4635500" y="5870575"/>
          <p14:tracePt t="99763" x="4579938" y="5870575"/>
          <p14:tracePt t="99767" x="4538663" y="5870575"/>
          <p14:tracePt t="99778" x="4525963" y="5870575"/>
          <p14:tracePt t="99783" x="4511675" y="5870575"/>
          <p14:tracePt t="99794" x="4498975" y="5870575"/>
          <p14:tracePt t="99808" x="4498975" y="5884863"/>
          <p14:tracePt t="99872" x="4484688" y="5884863"/>
          <p14:tracePt t="99890" x="4470400" y="5884863"/>
          <p14:tracePt t="99894" x="4457700" y="5897563"/>
          <p14:tracePt t="99906" x="4443413" y="5897563"/>
          <p14:tracePt t="99911" x="4429125" y="5897563"/>
          <p14:tracePt t="99920" x="4416425" y="5911850"/>
          <p14:tracePt t="99924" x="4402138" y="5911850"/>
          <p14:tracePt t="99936" x="4387850" y="5924550"/>
          <p14:tracePt t="99952" x="4375150" y="5924550"/>
          <p14:tracePt t="99956" x="4375150" y="5938838"/>
          <p14:tracePt t="99968" x="4360863" y="5938838"/>
          <p14:tracePt t="100308" x="4348163" y="5938838"/>
          <p14:tracePt t="104396" x="4348163" y="5924550"/>
          <p14:tracePt t="104700" x="4333875" y="5911850"/>
          <p14:tracePt t="104706" x="4319588" y="5911850"/>
          <p14:tracePt t="104717" x="4306888" y="5911850"/>
          <p14:tracePt t="104722" x="4278313" y="5897563"/>
          <p14:tracePt t="104732" x="4265613" y="5897563"/>
          <p14:tracePt t="104736" x="4251325" y="5897563"/>
          <p14:tracePt t="104747" x="4237038" y="5884863"/>
          <p14:tracePt t="104796" x="4237038" y="5870575"/>
          <p14:tracePt t="104858" x="4224338" y="5870575"/>
          <p14:tracePt t="104862" x="4210050" y="5843588"/>
          <p14:tracePt t="104874" x="4210050" y="5829300"/>
          <p14:tracePt t="104878" x="4197350" y="5829300"/>
          <p14:tracePt t="104890" x="4197350" y="5815013"/>
          <p14:tracePt t="105830" x="4183063" y="5815013"/>
          <p14:tracePt t="105847" x="4168775" y="5815013"/>
          <p14:tracePt t="112383" x="4168775" y="5802313"/>
          <p14:tracePt t="113334" x="4168775" y="5773738"/>
          <p14:tracePt t="113368" x="4168775" y="5761038"/>
          <p14:tracePt t="113812" x="4156075" y="5761038"/>
          <p14:tracePt t="113829" x="4141788" y="5761038"/>
          <p14:tracePt t="113842" x="4127500" y="5761038"/>
          <p14:tracePt t="113846" x="4114800" y="5761038"/>
          <p14:tracePt t="113859" x="4017963" y="5761038"/>
          <p14:tracePt t="113871" x="3963988" y="5761038"/>
          <p14:tracePt t="113878" x="3908425" y="5761038"/>
          <p14:tracePt t="113887" x="3854450" y="5773738"/>
          <p14:tracePt t="113890" x="3813175" y="5773738"/>
          <p14:tracePt t="113902" x="3771900" y="5788025"/>
          <p14:tracePt t="113907" x="3757613" y="5788025"/>
          <p14:tracePt t="113918" x="3743325" y="5802313"/>
          <p14:tracePt t="113923" x="3716338" y="5802313"/>
          <p14:tracePt t="113934" x="3716338" y="5815013"/>
          <p14:tracePt t="114000" x="3703638" y="5815013"/>
          <p14:tracePt t="114016" x="3689350" y="5815013"/>
          <p14:tracePt t="114022" x="3675063" y="5829300"/>
          <p14:tracePt t="114032" x="3633788" y="5843588"/>
          <p14:tracePt t="114035" x="3579813" y="5856288"/>
          <p14:tracePt t="114047" x="3497263" y="5884863"/>
          <p14:tracePt t="114051" x="3441700" y="5897563"/>
          <p14:tracePt t="114063" x="3360738" y="5924550"/>
          <p14:tracePt t="114067" x="3236913" y="5953125"/>
          <p14:tracePt t="114079" x="3154363" y="5980113"/>
          <p14:tracePt t="114083" x="3071813" y="5994400"/>
          <p14:tracePt t="114096" x="3017838" y="6007100"/>
          <p14:tracePt t="114099" x="2989263" y="6007100"/>
          <p14:tracePt t="114179" x="2976563" y="6007100"/>
          <p14:tracePt t="114190" x="2962275" y="6021388"/>
          <p14:tracePt t="114207" x="2935288" y="6021388"/>
          <p14:tracePt t="114212" x="2906713" y="6021388"/>
          <p14:tracePt t="114222" x="2894013" y="6021388"/>
          <p14:tracePt t="114228" x="2867025" y="6035675"/>
          <p14:tracePt t="114239" x="2838450" y="6035675"/>
          <p14:tracePt t="114244" x="2755900" y="6048375"/>
          <p14:tracePt t="114254" x="2646363" y="6062663"/>
          <p14:tracePt t="114260" x="2509838" y="6076950"/>
          <p14:tracePt t="114271" x="2373313" y="6089650"/>
          <p14:tracePt t="114277" x="2249488" y="6116638"/>
          <p14:tracePt t="114286" x="2139950" y="6130925"/>
          <p14:tracePt t="114292" x="2070100" y="6157913"/>
          <p14:tracePt t="114302" x="2001838" y="6186488"/>
          <p14:tracePt t="114306" x="1933575" y="6227763"/>
          <p14:tracePt t="114318" x="1879600" y="6267450"/>
          <p14:tracePt t="114323" x="1824038" y="6296025"/>
          <p14:tracePt t="114334" x="1782763" y="6337300"/>
          <p14:tracePt t="114340" x="1755775" y="6364288"/>
          <p14:tracePt t="114350" x="1728788" y="6391275"/>
          <p14:tracePt t="114354" x="1700213" y="6405563"/>
          <p14:tracePt t="114366" x="1687513" y="6419850"/>
          <p14:tracePt t="114371" x="1658938" y="6446838"/>
          <p14:tracePt t="114382" x="1631950" y="6459538"/>
          <p14:tracePt t="114386" x="1604963" y="6488113"/>
          <p14:tracePt t="114398" x="1576388" y="6500813"/>
          <p14:tracePt t="114402" x="1549400" y="6515100"/>
          <p14:tracePt t="114414" x="1536700" y="6529388"/>
          <p14:tracePt t="114418" x="1508125" y="6542088"/>
          <p14:tracePt t="114430" x="1481138" y="6556375"/>
          <p14:tracePt t="114434" x="1466850" y="6570663"/>
          <p14:tracePt t="114446" x="1454150" y="6583363"/>
          <p14:tracePt t="114450" x="1439863" y="6597650"/>
          <p14:tracePt t="114466" x="1425575" y="6610350"/>
          <p14:tracePt t="114478" x="1412875" y="6624638"/>
          <p14:tracePt t="114482" x="1398588" y="6638925"/>
          <p14:tracePt t="114494" x="1371600" y="6651625"/>
          <p14:tracePt t="114498" x="1357313" y="6680200"/>
          <p14:tracePt t="114511" x="1316038" y="6707188"/>
          <p14:tracePt t="114514" x="1262063" y="6748463"/>
          <p14:tracePt t="114527" x="1179513" y="6789738"/>
          <p14:tracePt t="114530" x="1123950" y="683101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200" y="736600"/>
            <a:ext cx="10063480" cy="873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Sampling Ideals</a:t>
            </a:r>
          </a:p>
        </p:txBody>
      </p:sp>
      <p:pic>
        <p:nvPicPr>
          <p:cNvPr id="17412" name="Picture 5" descr="C:\Documents and Settings\emu_cpu\Local Settings\Temporary Internet Files\Content.IE5\UD4KRQV1\MCj00787080000[1].wmf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23" y="1849126"/>
            <a:ext cx="4279392" cy="40169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marL="277813" indent="-277813">
              <a:buFont typeface="Arial" pitchFamily="34" charset="0"/>
              <a:buChar char="•"/>
              <a:defRPr/>
            </a:pPr>
            <a:r>
              <a:rPr lang="en-US" sz="3200" b="1" dirty="0"/>
              <a:t>Large</a:t>
            </a:r>
          </a:p>
          <a:p>
            <a:pPr marL="277813" indent="-277813">
              <a:buFont typeface="Arial" pitchFamily="34" charset="0"/>
              <a:buChar char="•"/>
              <a:defRPr/>
            </a:pPr>
            <a:r>
              <a:rPr lang="en-US" sz="3200" b="1" dirty="0"/>
              <a:t>Random</a:t>
            </a:r>
          </a:p>
          <a:p>
            <a:pPr marL="277813" indent="-277813">
              <a:buFont typeface="Arial" pitchFamily="34" charset="0"/>
              <a:buChar char="•"/>
              <a:defRPr/>
            </a:pPr>
            <a:r>
              <a:rPr lang="en-US" sz="3200" b="1" dirty="0"/>
              <a:t>Homogeneous</a:t>
            </a:r>
            <a:r>
              <a:rPr lang="en-US" sz="3200" dirty="0"/>
              <a:t> -- similar with regard to given characteristic</a:t>
            </a:r>
          </a:p>
          <a:p>
            <a:pPr marL="277813" indent="-277813">
              <a:buFont typeface="Arial" pitchFamily="34" charset="0"/>
              <a:buChar char="•"/>
              <a:defRPr/>
            </a:pPr>
            <a:r>
              <a:rPr lang="en-US" sz="3200" dirty="0"/>
              <a:t>Non-biased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09F389-CA49-0D9B-C4A6-FA0515FB7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11"/>
    </mc:Choice>
    <mc:Fallback xmlns="">
      <p:transition spd="slow" advTm="59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9" x="4498975" y="6789738"/>
          <p14:tracePt t="963" x="5362575" y="6692900"/>
          <p14:tracePt t="973" x="5718175" y="6665913"/>
          <p14:tracePt t="976" x="6048375" y="6665913"/>
          <p14:tracePt t="989" x="6362700" y="6651625"/>
          <p14:tracePt t="993" x="6665913" y="6638925"/>
          <p14:tracePt t="1004" x="6953250" y="6638925"/>
          <p14:tracePt t="1007" x="7227888" y="6638925"/>
          <p14:tracePt t="1020" x="7461250" y="6638925"/>
          <p14:tracePt t="1024" x="7680325" y="6638925"/>
          <p14:tracePt t="1036" x="7899400" y="6638925"/>
          <p14:tracePt t="1040" x="8091488" y="6638925"/>
          <p14:tracePt t="1050" x="8269288" y="6638925"/>
          <p14:tracePt t="1054" x="8420100" y="6638925"/>
          <p14:tracePt t="1066" x="8558213" y="6638925"/>
          <p14:tracePt t="1070" x="8709025" y="6638925"/>
          <p14:tracePt t="1084" x="8831263" y="6638925"/>
          <p14:tracePt t="1088" x="8955088" y="6638925"/>
          <p14:tracePt t="1098" x="9037638" y="6638925"/>
          <p14:tracePt t="1102" x="9105900" y="6638925"/>
          <p14:tracePt t="1114" x="9147175" y="6638925"/>
          <p14:tracePt t="1118" x="9188450" y="6638925"/>
          <p14:tracePt t="1132" x="9215438" y="6638925"/>
          <p14:tracePt t="1136" x="9244013" y="6638925"/>
          <p14:tracePt t="1148" x="9271000" y="6638925"/>
          <p14:tracePt t="1152" x="9312275" y="6624638"/>
          <p14:tracePt t="1164" x="9353550" y="6610350"/>
          <p14:tracePt t="1168" x="9407525" y="6583363"/>
          <p14:tracePt t="1179" x="9463088" y="6570663"/>
          <p14:tracePt t="1182" x="9545638" y="6542088"/>
          <p14:tracePt t="1195" x="9613900" y="6529388"/>
          <p14:tracePt t="1198" x="9667875" y="6500813"/>
          <p14:tracePt t="1212" x="9723438" y="6473825"/>
          <p14:tracePt t="1214" x="9779000" y="6459538"/>
          <p14:tracePt t="1229" x="9832975" y="6446838"/>
          <p14:tracePt t="1278" x="9832975" y="6432550"/>
          <p14:tracePt t="1290" x="9847263" y="6432550"/>
          <p14:tracePt t="1296" x="9847263" y="6419850"/>
          <p14:tracePt t="1310" x="9847263" y="6405563"/>
          <p14:tracePt t="1313" x="9859963" y="6391275"/>
          <p14:tracePt t="1324" x="9859963" y="6378575"/>
          <p14:tracePt t="1329" x="9859963" y="6364288"/>
          <p14:tracePt t="1341" x="9859963" y="6350000"/>
          <p14:tracePt t="1345" x="9847263" y="6323013"/>
          <p14:tracePt t="1358" x="9832975" y="6296025"/>
          <p14:tracePt t="1361" x="9805988" y="6267450"/>
          <p14:tracePt t="1373" x="9791700" y="6254750"/>
          <p14:tracePt t="1379" x="9791700" y="6240463"/>
          <p14:tracePt t="1425" x="9791700" y="6227763"/>
          <p14:tracePt t="1436" x="9779000" y="6213475"/>
          <p14:tracePt t="1441" x="9779000" y="6199188"/>
          <p14:tracePt t="1452" x="9764713" y="6186488"/>
          <p14:tracePt t="1458" x="9750425" y="6172200"/>
          <p14:tracePt t="1468" x="9737725" y="6130925"/>
          <p14:tracePt t="1472" x="9723438" y="6103938"/>
          <p14:tracePt t="1484" x="9696450" y="6076950"/>
          <p14:tracePt t="1488" x="9682163" y="6035675"/>
          <p14:tracePt t="1500" x="9667875" y="5994400"/>
          <p14:tracePt t="1504" x="9640888" y="5980113"/>
          <p14:tracePt t="1612" x="9655175" y="5965825"/>
          <p14:tracePt t="1616" x="9667875" y="5953125"/>
          <p14:tracePt t="1628" x="9696450" y="5953125"/>
          <p14:tracePt t="1632" x="9737725" y="5938838"/>
          <p14:tracePt t="1645" x="9791700" y="5938838"/>
          <p14:tracePt t="1648" x="9832975" y="5924550"/>
          <p14:tracePt t="1662" x="9901238" y="5924550"/>
          <p14:tracePt t="1664" x="9969500" y="5924550"/>
          <p14:tracePt t="1679" x="10039350" y="5924550"/>
          <p14:tracePt t="1680" x="10107613" y="5924550"/>
          <p14:tracePt t="1694" x="10161588" y="5924550"/>
          <p14:tracePt t="1696" x="10202863" y="5924550"/>
          <p14:tracePt t="1777" x="10217150" y="5897563"/>
          <p14:tracePt t="1790" x="10231438" y="5870575"/>
          <p14:tracePt t="1797" x="10244138" y="5856288"/>
          <p14:tracePt t="1807" x="10258425" y="5856288"/>
          <p14:tracePt t="1822" x="10272713" y="5843588"/>
          <p14:tracePt t="1840" x="10285413" y="5843588"/>
          <p14:tracePt t="1843" x="10299700" y="5829300"/>
          <p14:tracePt t="1856" x="10312400" y="5829300"/>
          <p14:tracePt t="1868" x="10326688" y="5815013"/>
          <p14:tracePt t="1873" x="10340975" y="5815013"/>
          <p14:tracePt t="1884" x="10353675" y="5815013"/>
          <p14:tracePt t="1900" x="10367963" y="5815013"/>
          <p14:tracePt t="1980" x="10382250" y="5815013"/>
          <p14:tracePt t="2000" x="10394950" y="5815013"/>
          <p14:tracePt t="2028" x="10409238" y="5815013"/>
          <p14:tracePt t="2045" x="10423525" y="5815013"/>
          <p14:tracePt t="2062" x="10436225" y="5815013"/>
          <p14:tracePt t="2065" x="10463213" y="5802313"/>
          <p14:tracePt t="2077" x="10491788" y="5802313"/>
          <p14:tracePt t="2081" x="10518775" y="5788025"/>
          <p14:tracePt t="2093" x="10533063" y="5773738"/>
          <p14:tracePt t="2099" x="10545763" y="5773738"/>
          <p14:tracePt t="2109" x="10560050" y="5761038"/>
          <p14:tracePt t="2114" x="10587038" y="5734050"/>
          <p14:tracePt t="2131" x="10615613" y="5705475"/>
          <p14:tracePt t="2142" x="10628313" y="5678488"/>
          <p14:tracePt t="2146" x="10642600" y="5664200"/>
          <p14:tracePt t="2323" x="10628313" y="5651500"/>
          <p14:tracePt t="2337" x="10615613" y="5637213"/>
          <p14:tracePt t="2342" x="10601325" y="5637213"/>
          <p14:tracePt t="2352" x="10587038" y="5622925"/>
          <p14:tracePt t="2354" x="10574338" y="5610225"/>
          <p14:tracePt t="2498" x="10587038" y="5610225"/>
          <p14:tracePt t="2511" x="10615613" y="5610225"/>
          <p14:tracePt t="2515" x="10642600" y="5622925"/>
          <p14:tracePt t="2529" x="10696575" y="5622925"/>
          <p14:tracePt t="2533" x="10752138" y="5622925"/>
          <p14:tracePt t="2541" x="10847388" y="5622925"/>
          <p14:tracePt t="2547" x="10998200" y="5610225"/>
          <p14:tracePt t="2558" x="11136313" y="5568950"/>
          <p14:tracePt t="2564" x="11272838" y="5527675"/>
          <p14:tracePt t="2572" x="11410950" y="5459413"/>
          <p14:tracePt t="2578" x="11491913" y="5403850"/>
          <p14:tracePt t="2590" x="11561763" y="5335588"/>
          <p14:tracePt t="2596" x="11615738" y="5280025"/>
          <p14:tracePt t="2605" x="11671300" y="5211763"/>
          <p14:tracePt t="2608" x="11712575" y="5143500"/>
          <p14:tracePt t="2622" x="11739563" y="5087938"/>
          <p14:tracePt t="2627" x="11766550" y="5033963"/>
          <p14:tracePt t="2637" x="11780838" y="5006975"/>
          <p14:tracePt t="2652" x="11780838" y="4992688"/>
          <p14:tracePt t="2656" x="11780838" y="4978400"/>
          <p14:tracePt t="2670" x="11780838" y="4965700"/>
          <p14:tracePt t="2676" x="11780838" y="4951413"/>
          <p14:tracePt t="2690" x="11780838" y="4937125"/>
          <p14:tracePt t="2702" x="11780838" y="4924425"/>
          <p14:tracePt t="2706" x="11780838" y="4910138"/>
          <p14:tracePt t="2718" x="11780838" y="4895850"/>
          <p14:tracePt t="2722" x="11780838" y="4868863"/>
          <p14:tracePt t="2732" x="11780838" y="4827588"/>
          <p14:tracePt t="2736" x="11780838" y="4773613"/>
          <p14:tracePt t="2750" x="11780838" y="4691063"/>
          <p14:tracePt t="2754" x="11780838" y="4622800"/>
          <p14:tracePt t="2764" x="11780838" y="4525963"/>
          <p14:tracePt t="2768" x="11780838" y="4430713"/>
          <p14:tracePt t="2782" x="11780838" y="4321175"/>
          <p14:tracePt t="2786" x="11780838" y="4210050"/>
          <p14:tracePt t="2798" x="11793538" y="4100513"/>
          <p14:tracePt t="2802" x="11793538" y="4019550"/>
          <p14:tracePt t="2814" x="11793538" y="3949700"/>
          <p14:tracePt t="2818" x="11807825" y="3867150"/>
          <p14:tracePt t="2832" x="11807825" y="3798888"/>
          <p14:tracePt t="2834" x="11807825" y="3730625"/>
          <p14:tracePt t="2847" x="11807825" y="3662363"/>
          <p14:tracePt t="2850" x="11807825" y="3621088"/>
          <p14:tracePt t="2864" x="11807825" y="3565525"/>
          <p14:tracePt t="2866" x="11807825" y="3511550"/>
          <p14:tracePt t="2880" x="11807825" y="3484563"/>
          <p14:tracePt t="2882" x="11807825" y="3443288"/>
          <p14:tracePt t="2896" x="11807825" y="3402013"/>
          <p14:tracePt t="2898" x="11807825" y="3360738"/>
          <p14:tracePt t="2912" x="11807825" y="3319463"/>
          <p14:tracePt t="2914" x="11807825" y="3292475"/>
          <p14:tracePt t="2925" x="11807825" y="3236913"/>
          <p14:tracePt t="2930" x="11807825" y="3209925"/>
          <p14:tracePt t="2942" x="11807825" y="3168650"/>
          <p14:tracePt t="2947" x="11807825" y="3141663"/>
          <p14:tracePt t="2959" x="11793538" y="3100388"/>
          <p14:tracePt t="2964" x="11793538" y="3071813"/>
          <p14:tracePt t="2974" x="11793538" y="3017838"/>
          <p14:tracePt t="2980" x="11793538" y="2990850"/>
          <p14:tracePt t="2990" x="11793538" y="2935288"/>
          <p14:tracePt t="2996" x="11793538" y="2894013"/>
          <p14:tracePt t="3006" x="11793538" y="2867025"/>
          <p14:tracePt t="3012" x="11793538" y="2811463"/>
          <p14:tracePt t="3022" x="11793538" y="2784475"/>
          <p14:tracePt t="3026" x="11780838" y="2743200"/>
          <p14:tracePt t="3038" x="11766550" y="2716213"/>
          <p14:tracePt t="3043" x="11766550" y="2674938"/>
          <p14:tracePt t="3059" x="11766550" y="2660650"/>
          <p14:tracePt t="3070" x="11753850" y="2647950"/>
          <p14:tracePt t="3086" x="11739563" y="2633663"/>
          <p14:tracePt t="3090" x="11725275" y="2619375"/>
          <p14:tracePt t="3102" x="11712575" y="2606675"/>
          <p14:tracePt t="3106" x="11698288" y="2578100"/>
          <p14:tracePt t="3118" x="11698288" y="2565400"/>
          <p14:tracePt t="3122" x="11684000" y="2551113"/>
          <p14:tracePt t="3134" x="11671300" y="2536825"/>
          <p14:tracePt t="3150" x="11657013" y="2509838"/>
          <p14:tracePt t="3155" x="11642725" y="2495550"/>
          <p14:tracePt t="3167" x="11630025" y="2455863"/>
          <p14:tracePt t="3171" x="11588750" y="2400300"/>
          <p14:tracePt t="3183" x="11561763" y="2344738"/>
          <p14:tracePt t="3187" x="11533188" y="2305050"/>
          <p14:tracePt t="3199" x="11491913" y="2263775"/>
          <p14:tracePt t="3203" x="11437938" y="2222500"/>
          <p14:tracePt t="3215" x="11382375" y="2181225"/>
          <p14:tracePt t="3218" x="11328400" y="2139950"/>
          <p14:tracePt t="3231" x="11272838" y="2098675"/>
          <p14:tracePt t="3234" x="11190288" y="2043113"/>
          <p14:tracePt t="3247" x="11109325" y="1989138"/>
          <p14:tracePt t="3250" x="11012488" y="1906588"/>
          <p14:tracePt t="3264" x="10917238" y="1824038"/>
          <p14:tracePt t="3266" x="10806113" y="1714500"/>
          <p14:tracePt t="3280" x="10710863" y="1631950"/>
          <p14:tracePt t="3282" x="10601325" y="1522413"/>
          <p14:tracePt t="3296" x="10491788" y="1398588"/>
          <p14:tracePt t="3298" x="10423525" y="1303338"/>
          <p14:tracePt t="3312" x="10340975" y="1193800"/>
          <p14:tracePt t="3314" x="10272713" y="1096963"/>
          <p14:tracePt t="3326" x="10231438" y="1042988"/>
          <p14:tracePt t="3331" x="10190163" y="987425"/>
          <p14:tracePt t="3343" x="10161588" y="919163"/>
          <p14:tracePt t="3347" x="10134600" y="877888"/>
          <p14:tracePt t="3359" x="10093325" y="822325"/>
          <p14:tracePt t="3364" x="10052050" y="781050"/>
          <p14:tracePt t="3374" x="9998075" y="754063"/>
          <p14:tracePt t="3381" x="9942513" y="727075"/>
          <p14:tracePt t="3390" x="9888538" y="712788"/>
          <p14:tracePt t="3397" x="9818688" y="700088"/>
          <p14:tracePt t="3406" x="9779000" y="685800"/>
          <p14:tracePt t="3413" x="9723438" y="685800"/>
          <p14:tracePt t="3422" x="9682163" y="685800"/>
          <p14:tracePt t="3552" x="9667875" y="685800"/>
          <p14:tracePt t="3568" x="9655175" y="685800"/>
          <p14:tracePt t="3572" x="9628188" y="685800"/>
          <p14:tracePt t="3582" x="9586913" y="700088"/>
          <p14:tracePt t="3586" x="9517063" y="712788"/>
          <p14:tracePt t="3598" x="9448800" y="712788"/>
          <p14:tracePt t="3602" x="9339263" y="727075"/>
          <p14:tracePt t="3615" x="9215438" y="741363"/>
          <p14:tracePt t="3618" x="9064625" y="754063"/>
          <p14:tracePt t="3631" x="8913813" y="754063"/>
          <p14:tracePt t="3634" x="8763000" y="754063"/>
          <p14:tracePt t="3648" x="8653463" y="754063"/>
          <p14:tracePt t="3650" x="8543925" y="754063"/>
          <p14:tracePt t="3664" x="8434388" y="741363"/>
          <p14:tracePt t="3666" x="8351838" y="741363"/>
          <p14:tracePt t="3680" x="8269288" y="727075"/>
          <p14:tracePt t="3683" x="8201025" y="712788"/>
          <p14:tracePt t="3696" x="8118475" y="700088"/>
          <p14:tracePt t="3699" x="8050213" y="685800"/>
          <p14:tracePt t="3710" x="7967663" y="685800"/>
          <p14:tracePt t="3715" x="7885113" y="685800"/>
          <p14:tracePt t="3727" x="7816850" y="685800"/>
          <p14:tracePt t="3732" x="7734300" y="685800"/>
          <p14:tracePt t="3743" x="7624763" y="685800"/>
          <p14:tracePt t="3748" x="7515225" y="685800"/>
          <p14:tracePt t="3760" x="7391400" y="685800"/>
          <p14:tracePt t="3765" x="7227888" y="685800"/>
          <p14:tracePt t="3775" x="7035800" y="685800"/>
          <p14:tracePt t="3778" x="6856413" y="671513"/>
          <p14:tracePt t="3791" x="6637338" y="671513"/>
          <p14:tracePt t="3796" x="6418263" y="658813"/>
          <p14:tracePt t="3812" x="5980113" y="644525"/>
          <p14:tracePt t="3822" x="5759450" y="644525"/>
          <p14:tracePt t="3827" x="5567363" y="644525"/>
          <p14:tracePt t="3839" x="5335588" y="644525"/>
          <p14:tracePt t="3848" x="5114925" y="644525"/>
          <p14:tracePt t="3856" x="4881563" y="644525"/>
          <p14:tracePt t="3860" x="4691063" y="644525"/>
          <p14:tracePt t="3872" x="4484688" y="644525"/>
          <p14:tracePt t="3876" x="4265613" y="644525"/>
          <p14:tracePt t="3886" x="4100513" y="644525"/>
          <p14:tracePt t="3890" x="3935413" y="658813"/>
          <p14:tracePt t="3904" x="3743325" y="671513"/>
          <p14:tracePt t="3908" x="3606800" y="700088"/>
          <p14:tracePt t="3918" x="3429000" y="741363"/>
          <p14:tracePt t="3922" x="3249613" y="781050"/>
          <p14:tracePt t="3936" x="3071813" y="822325"/>
          <p14:tracePt t="3940" x="2879725" y="892175"/>
          <p14:tracePt t="3950" x="2674938" y="946150"/>
          <p14:tracePt t="3954" x="2509838" y="1001713"/>
          <p14:tracePt t="3968" x="2332038" y="1055688"/>
          <p14:tracePt t="3972" x="2125663" y="1123950"/>
          <p14:tracePt t="3984" x="1947863" y="1179513"/>
          <p14:tracePt t="3988" x="1782763" y="1235075"/>
          <p14:tracePt t="4000" x="1617663" y="1289050"/>
          <p14:tracePt t="4004" x="1454150" y="1344613"/>
          <p14:tracePt t="4016" x="1330325" y="1371600"/>
          <p14:tracePt t="4020" x="1220788" y="1398588"/>
          <p14:tracePt t="4031" x="1111250" y="1412875"/>
          <p14:tracePt t="4034" x="1042988" y="1439863"/>
          <p14:tracePt t="4047" x="973138" y="1454150"/>
          <p14:tracePt t="4050" x="904875" y="1454150"/>
          <p14:tracePt t="4064" x="863600" y="1466850"/>
          <p14:tracePt t="4066" x="822325" y="1481138"/>
          <p14:tracePt t="4081" x="795338" y="1495425"/>
          <p14:tracePt t="4082" x="781050" y="1495425"/>
          <p14:tracePt t="4094" x="768350" y="1508125"/>
          <p14:tracePt t="4099" x="754063" y="1508125"/>
          <p14:tracePt t="4110" x="754063" y="1522413"/>
          <p14:tracePt t="4115" x="727075" y="1536700"/>
          <p14:tracePt t="4126" x="712788" y="1536700"/>
          <p14:tracePt t="4131" x="685800" y="1563688"/>
          <p14:tracePt t="4143" x="658813" y="1577975"/>
          <p14:tracePt t="4147" x="630238" y="1590675"/>
          <p14:tracePt t="4160" x="617538" y="1604963"/>
          <p14:tracePt t="4165" x="603250" y="1604963"/>
          <p14:tracePt t="4175" x="576263" y="1619250"/>
          <p14:tracePt t="4180" x="549275" y="1646238"/>
          <p14:tracePt t="4193" x="520700" y="1673225"/>
          <p14:tracePt t="4198" x="508000" y="1687513"/>
          <p14:tracePt t="4206" x="508000" y="1700213"/>
          <p14:tracePt t="4210" x="508000" y="1714500"/>
          <p14:tracePt t="4224" x="508000" y="1728788"/>
          <p14:tracePt t="4240" x="508000" y="1755775"/>
          <p14:tracePt t="4245" x="534988" y="1770063"/>
          <p14:tracePt t="4256" x="549275" y="1782763"/>
          <p14:tracePt t="4260" x="561975" y="1782763"/>
          <p14:tracePt t="4270" x="588963" y="1782763"/>
          <p14:tracePt t="4275" x="630238" y="1782763"/>
          <p14:tracePt t="4288" x="685800" y="1797050"/>
          <p14:tracePt t="4293" x="727075" y="1797050"/>
          <p14:tracePt t="4304" x="768350" y="1797050"/>
          <p14:tracePt t="4308" x="809625" y="1797050"/>
          <p14:tracePt t="4320" x="836613" y="1797050"/>
          <p14:tracePt t="4324" x="863600" y="1797050"/>
          <p14:tracePt t="4336" x="892175" y="1797050"/>
          <p14:tracePt t="4340" x="919163" y="1782763"/>
          <p14:tracePt t="4352" x="931863" y="1782763"/>
          <p14:tracePt t="4356" x="946150" y="1770063"/>
          <p14:tracePt t="4368" x="973138" y="1770063"/>
          <p14:tracePt t="4372" x="1014413" y="1755775"/>
          <p14:tracePt t="4384" x="1042988" y="1755775"/>
          <p14:tracePt t="4388" x="1082675" y="1741488"/>
          <p14:tracePt t="4400" x="1111250" y="1741488"/>
          <p14:tracePt t="4404" x="1152525" y="1728788"/>
          <p14:tracePt t="4416" x="1179513" y="1728788"/>
          <p14:tracePt t="4420" x="1220788" y="1714500"/>
          <p14:tracePt t="4432" x="1235075" y="1714500"/>
          <p14:tracePt t="4436" x="1262063" y="1700213"/>
          <p14:tracePt t="4468" x="1274763" y="1700213"/>
          <p14:tracePt t="4497" x="1289050" y="1700213"/>
          <p14:tracePt t="4500" x="1303338" y="1700213"/>
          <p14:tracePt t="4514" x="1316038" y="1700213"/>
          <p14:tracePt t="4517" x="1330325" y="1700213"/>
          <p14:tracePt t="4528" x="1357313" y="1700213"/>
          <p14:tracePt t="4533" x="1371600" y="1700213"/>
          <p14:tracePt t="4544" x="1385888" y="1700213"/>
          <p14:tracePt t="4549" x="1398588" y="1700213"/>
          <p14:tracePt t="4561" x="1412875" y="1700213"/>
          <p14:tracePt t="4565" x="1425575" y="1700213"/>
          <p14:tracePt t="4578" x="1439863" y="1700213"/>
          <p14:tracePt t="4582" x="1481138" y="1700213"/>
          <p14:tracePt t="4594" x="1536700" y="1700213"/>
          <p14:tracePt t="4598" x="1604963" y="1700213"/>
          <p14:tracePt t="4608" x="1658938" y="1687513"/>
          <p14:tracePt t="4615" x="1728788" y="1687513"/>
          <p14:tracePt t="4625" x="1797050" y="1687513"/>
          <p14:tracePt t="4628" x="1851025" y="1687513"/>
          <p14:tracePt t="4640" x="1906588" y="1673225"/>
          <p14:tracePt t="4646" x="1947863" y="1673225"/>
          <p14:tracePt t="4656" x="2001838" y="1673225"/>
          <p14:tracePt t="4661" x="2030413" y="1658938"/>
          <p14:tracePt t="4672" x="2057400" y="1658938"/>
          <p14:tracePt t="4678" x="2084388" y="1658938"/>
          <p14:tracePt t="4688" x="2098675" y="1658938"/>
          <p14:tracePt t="4695" x="2111375" y="1658938"/>
          <p14:tracePt t="4704" x="2166938" y="1658938"/>
          <p14:tracePt t="4709" x="2235200" y="1658938"/>
          <p14:tracePt t="4721" x="2317750" y="1658938"/>
          <p14:tracePt t="4725" x="2386013" y="1646238"/>
          <p14:tracePt t="4737" x="2441575" y="1646238"/>
          <p14:tracePt t="4740" x="2495550" y="1646238"/>
          <p14:tracePt t="4753" x="2536825" y="1646238"/>
          <p14:tracePt t="4756" x="2563813" y="1646238"/>
          <p14:tracePt t="4768" x="2592388" y="1646238"/>
          <p14:tracePt t="4772" x="2605088" y="1646238"/>
          <p14:tracePt t="4784" x="2619375" y="1646238"/>
          <p14:tracePt t="4788" x="2633663" y="1646238"/>
          <p14:tracePt t="4800" x="2646363" y="1646238"/>
          <p14:tracePt t="4804" x="2660650" y="1646238"/>
          <p14:tracePt t="4816" x="2687638" y="1646238"/>
          <p14:tracePt t="4820" x="2728913" y="1646238"/>
          <p14:tracePt t="4834" x="2784475" y="1646238"/>
          <p14:tracePt t="4837" x="2838450" y="1646238"/>
          <p14:tracePt t="4851" x="2894013" y="1646238"/>
          <p14:tracePt t="4853" x="2947988" y="1646238"/>
          <p14:tracePt t="4866" x="2989263" y="1646238"/>
          <p14:tracePt t="4868" x="3044825" y="1646238"/>
          <p14:tracePt t="4881" x="3071813" y="1646238"/>
          <p14:tracePt t="4884" x="3098800" y="1646238"/>
          <p14:tracePt t="4898" x="3113088" y="1646238"/>
          <p14:tracePt t="4900" x="3127375" y="1646238"/>
          <p14:tracePt t="4917" x="3140075" y="1646238"/>
          <p14:tracePt t="4929" x="3168650" y="1646238"/>
          <p14:tracePt t="4934" x="3222625" y="1646238"/>
          <p14:tracePt t="4946" x="3305175" y="1646238"/>
          <p14:tracePt t="4958" x="3441700" y="1646238"/>
          <p14:tracePt t="4973" x="3771900" y="1646238"/>
          <p14:tracePt t="4980" x="4005263" y="1646238"/>
          <p14:tracePt t="4992" x="4059238" y="1646238"/>
          <p14:tracePt t="4999" x="4100513" y="1646238"/>
          <p14:tracePt t="5025" x="4114800" y="1646238"/>
          <p14:tracePt t="5056" x="4127500" y="1646238"/>
          <p14:tracePt t="5060" x="4141788" y="1646238"/>
          <p14:tracePt t="5072" x="4183063" y="1646238"/>
          <p14:tracePt t="5078" x="4224338" y="1646238"/>
          <p14:tracePt t="5088" x="4265613" y="1646238"/>
          <p14:tracePt t="5092" x="4319588" y="1646238"/>
          <p14:tracePt t="5104" x="4375150" y="1646238"/>
          <p14:tracePt t="5108" x="4416425" y="1646238"/>
          <p14:tracePt t="5120" x="4470400" y="1646238"/>
          <p14:tracePt t="5124" x="4511675" y="1646238"/>
          <p14:tracePt t="5136" x="4538663" y="1646238"/>
          <p14:tracePt t="5140" x="4579938" y="1646238"/>
          <p14:tracePt t="5152" x="4621213" y="1646238"/>
          <p14:tracePt t="5156" x="4676775" y="1646238"/>
          <p14:tracePt t="5168" x="4730750" y="1631950"/>
          <p14:tracePt t="5172" x="4772025" y="1631950"/>
          <p14:tracePt t="5184" x="4827588" y="1631950"/>
          <p14:tracePt t="5188" x="4868863" y="1631950"/>
          <p14:tracePt t="5200" x="4937125" y="1631950"/>
          <p14:tracePt t="5204" x="4992688" y="1631950"/>
          <p14:tracePt t="5216" x="5046663" y="1631950"/>
          <p14:tracePt t="5220" x="5102225" y="1631950"/>
          <p14:tracePt t="5233" x="5143500" y="1631950"/>
          <p14:tracePt t="5236" x="5211763" y="1631950"/>
          <p14:tracePt t="5250" x="5280025" y="1631950"/>
          <p14:tracePt t="5252" x="5335588" y="1631950"/>
          <p14:tracePt t="5265" x="5403850" y="1631950"/>
          <p14:tracePt t="5268" x="5445125" y="1631950"/>
          <p14:tracePt t="5282" x="5457825" y="1631950"/>
          <p14:tracePt t="5284" x="5472113" y="1631950"/>
          <p14:tracePt t="5786" x="5457825" y="1631950"/>
          <p14:tracePt t="5806" x="5445125" y="1631950"/>
          <p14:tracePt t="5818" x="5430838" y="1631950"/>
          <p14:tracePt t="5822" x="5416550" y="1631950"/>
          <p14:tracePt t="5834" x="5403850" y="1631950"/>
          <p14:tracePt t="5838" x="5375275" y="1631950"/>
          <p14:tracePt t="5850" x="5348288" y="1631950"/>
          <p14:tracePt t="5854" x="5321300" y="1631950"/>
          <p14:tracePt t="5866" x="5265738" y="1631950"/>
          <p14:tracePt t="5870" x="5197475" y="1631950"/>
          <p14:tracePt t="5883" x="5129213" y="1631950"/>
          <p14:tracePt t="5886" x="5060950" y="1631950"/>
          <p14:tracePt t="5899" x="4992688" y="1631950"/>
          <p14:tracePt t="5902" x="4922838" y="1646238"/>
          <p14:tracePt t="5916" x="4868863" y="1646238"/>
          <p14:tracePt t="5918" x="4813300" y="1646238"/>
          <p14:tracePt t="5933" x="4772025" y="1646238"/>
          <p14:tracePt t="5934" x="4745038" y="1658938"/>
          <p14:tracePt t="5949" x="4730750" y="1673225"/>
          <p14:tracePt t="5950" x="4718050" y="1673225"/>
          <p14:tracePt t="5978" x="4718050" y="1687513"/>
          <p14:tracePt t="6058" x="4730750" y="1687513"/>
          <p14:tracePt t="6062" x="4759325" y="1687513"/>
          <p14:tracePt t="6074" x="4800600" y="1673225"/>
          <p14:tracePt t="6079" x="4854575" y="1658938"/>
          <p14:tracePt t="6090" x="4910138" y="1646238"/>
          <p14:tracePt t="6095" x="4964113" y="1631950"/>
          <p14:tracePt t="6106" x="5005388" y="1631950"/>
          <p14:tracePt t="6111" x="5060950" y="1619250"/>
          <p14:tracePt t="6122" x="5102225" y="1604963"/>
          <p14:tracePt t="6126" x="5156200" y="1590675"/>
          <p14:tracePt t="6138" x="5197475" y="1590675"/>
          <p14:tracePt t="6142" x="5238750" y="1590675"/>
          <p14:tracePt t="6154" x="5265738" y="1590675"/>
          <p14:tracePt t="6158" x="5294313" y="1577975"/>
          <p14:tracePt t="6170" x="5307013" y="1577975"/>
          <p14:tracePt t="6174" x="5321300" y="1577975"/>
          <p14:tracePt t="6186" x="5348288" y="1577975"/>
          <p14:tracePt t="6190" x="5389563" y="1577975"/>
          <p14:tracePt t="6202" x="5445125" y="1577975"/>
          <p14:tracePt t="6206" x="5513388" y="1577975"/>
          <p14:tracePt t="6218" x="5581650" y="1577975"/>
          <p14:tracePt t="6222" x="5664200" y="1563688"/>
          <p14:tracePt t="6234" x="5732463" y="1563688"/>
          <p14:tracePt t="6238" x="5800725" y="1549400"/>
          <p14:tracePt t="6250" x="5856288" y="1549400"/>
          <p14:tracePt t="6254" x="5897563" y="1536700"/>
          <p14:tracePt t="6266" x="5938838" y="1536700"/>
          <p14:tracePt t="6287" x="5951538" y="1522413"/>
          <p14:tracePt t="6301" x="5965825" y="1522413"/>
          <p14:tracePt t="6304" x="5980113" y="1522413"/>
          <p14:tracePt t="6316" x="6019800" y="1508125"/>
          <p14:tracePt t="6318" x="6061075" y="1495425"/>
          <p14:tracePt t="6333" x="6116638" y="1466850"/>
          <p14:tracePt t="6334" x="6184900" y="1454150"/>
          <p14:tracePt t="6348" x="6253163" y="1439863"/>
          <p14:tracePt t="6350" x="6308725" y="1412875"/>
          <p14:tracePt t="6362" x="6362700" y="1398588"/>
          <p14:tracePt t="6366" x="6418263" y="1371600"/>
          <p14:tracePt t="6379" x="6445250" y="1357313"/>
          <p14:tracePt t="6384" x="6459538" y="1357313"/>
          <p14:tracePt t="6474" x="6473825" y="1344613"/>
          <p14:tracePt t="6479" x="6486525" y="1344613"/>
          <p14:tracePt t="6490" x="6513513" y="1344613"/>
          <p14:tracePt t="6495" x="6527800" y="1344613"/>
          <p14:tracePt t="6506" x="6542088" y="1344613"/>
          <p14:tracePt t="6510" x="6554788" y="1344613"/>
          <p14:tracePt t="6527" x="6569075" y="1344613"/>
          <p14:tracePt t="6538" x="6583363" y="1344613"/>
          <p14:tracePt t="6542" x="6610350" y="1344613"/>
          <p14:tracePt t="6554" x="6624638" y="1344613"/>
          <p14:tracePt t="6558" x="6637338" y="1344613"/>
          <p14:tracePt t="6570" x="6651625" y="1344613"/>
          <p14:tracePt t="6574" x="6692900" y="1344613"/>
          <p14:tracePt t="6586" x="6734175" y="1344613"/>
          <p14:tracePt t="6590" x="6775450" y="1344613"/>
          <p14:tracePt t="6602" x="6816725" y="1344613"/>
          <p14:tracePt t="6606" x="6856413" y="1344613"/>
          <p14:tracePt t="6618" x="6884988" y="1344613"/>
          <p14:tracePt t="6622" x="6897688" y="1344613"/>
          <p14:tracePt t="6650" x="6911975" y="1344613"/>
          <p14:tracePt t="6668" x="6938963" y="1344613"/>
          <p14:tracePt t="6674" x="6953250" y="1344613"/>
          <p14:tracePt t="6683" x="6980238" y="1344613"/>
          <p14:tracePt t="6689" x="7007225" y="1344613"/>
          <p14:tracePt t="6701" x="7035800" y="1344613"/>
          <p14:tracePt t="6703" x="7062788" y="1344613"/>
          <p14:tracePt t="6717" x="7089775" y="1344613"/>
          <p14:tracePt t="6718" x="7104063" y="1344613"/>
          <p14:tracePt t="6832" x="7104063" y="1316038"/>
          <p14:tracePt t="6842" x="7089775" y="1316038"/>
          <p14:tracePt t="6846" x="7062788" y="1303338"/>
          <p14:tracePt t="6860" x="7035800" y="1276350"/>
          <p14:tracePt t="6866" x="6980238" y="1247775"/>
          <p14:tracePt t="6876" x="6926263" y="1235075"/>
          <p14:tracePt t="6883" x="6856413" y="1206500"/>
          <p14:tracePt t="6892" x="6788150" y="1193800"/>
          <p14:tracePt t="6896" x="6705600" y="1179513"/>
          <p14:tracePt t="6906" x="6637338" y="1165225"/>
          <p14:tracePt t="6911" x="6569075" y="1165225"/>
          <p14:tracePt t="6922" x="6513513" y="1165225"/>
          <p14:tracePt t="6926" x="6459538" y="1165225"/>
          <p14:tracePt t="6940" x="6432550" y="1165225"/>
          <p14:tracePt t="6946" x="6403975" y="1165225"/>
          <p14:tracePt t="6960" x="6391275" y="1165225"/>
          <p14:tracePt t="6972" x="6376988" y="1165225"/>
          <p14:tracePt t="7002" x="6362700" y="1165225"/>
          <p14:tracePt t="7022" x="6350000" y="1165225"/>
          <p14:tracePt t="7119" x="6335713" y="1165225"/>
          <p14:tracePt t="7136" x="6323013" y="1165225"/>
          <p14:tracePt t="7138" x="6308725" y="1165225"/>
          <p14:tracePt t="7154" x="6294438" y="1165225"/>
          <p14:tracePt t="7164" x="6281738" y="1165225"/>
          <p14:tracePt t="7376" x="6267450" y="1193800"/>
          <p14:tracePt t="7392" x="6253163" y="1220788"/>
          <p14:tracePt t="7404" x="6240463" y="1220788"/>
          <p14:tracePt t="7408" x="6226175" y="1235075"/>
          <p14:tracePt t="7420" x="6211888" y="1247775"/>
          <p14:tracePt t="7424" x="6199188" y="1262063"/>
          <p14:tracePt t="7436" x="6184900" y="1262063"/>
          <p14:tracePt t="7440" x="6184900" y="1276350"/>
          <p14:tracePt t="7452" x="6172200" y="1289050"/>
          <p14:tracePt t="7456" x="6157913" y="1303338"/>
          <p14:tracePt t="7468" x="6157913" y="1316038"/>
          <p14:tracePt t="7472" x="6143625" y="1330325"/>
          <p14:tracePt t="7485" x="6143625" y="1357313"/>
          <p14:tracePt t="7488" x="6143625" y="1371600"/>
          <p14:tracePt t="7502" x="6130925" y="1385888"/>
          <p14:tracePt t="7504" x="6130925" y="1398588"/>
          <p14:tracePt t="7517" x="6130925" y="1412875"/>
          <p14:tracePt t="7520" x="6130925" y="1439863"/>
          <p14:tracePt t="7534" x="6130925" y="1454150"/>
          <p14:tracePt t="7536" x="6130925" y="1481138"/>
          <p14:tracePt t="7551" x="6130925" y="1495425"/>
          <p14:tracePt t="7552" x="6130925" y="1508125"/>
          <p14:tracePt t="7567" x="6130925" y="1536700"/>
          <p14:tracePt t="7568" x="6130925" y="1563688"/>
          <p14:tracePt t="7580" x="6130925" y="1590675"/>
          <p14:tracePt t="7585" x="6116638" y="1619250"/>
          <p14:tracePt t="7597" x="6116638" y="1658938"/>
          <p14:tracePt t="7602" x="6116638" y="1728788"/>
          <p14:tracePt t="7613" x="6102350" y="1782763"/>
          <p14:tracePt t="7617" x="6102350" y="1851025"/>
          <p14:tracePt t="7630" x="6089650" y="1920875"/>
          <p14:tracePt t="7634" x="6075363" y="1974850"/>
          <p14:tracePt t="7644" x="6075363" y="2030413"/>
          <p14:tracePt t="7651" x="6061075" y="2098675"/>
          <p14:tracePt t="7660" x="6048375" y="2139950"/>
          <p14:tracePt t="7667" x="6048375" y="2181225"/>
          <p14:tracePt t="7676" x="6048375" y="2208213"/>
          <p14:tracePt t="7680" x="6048375" y="2222500"/>
          <p14:tracePt t="7692" x="6048375" y="2235200"/>
          <p14:tracePt t="7708" x="6048375" y="2249488"/>
          <p14:tracePt t="7713" x="6048375" y="2263775"/>
          <p14:tracePt t="7724" x="6048375" y="2276475"/>
          <p14:tracePt t="7731" x="6048375" y="2290763"/>
          <p14:tracePt t="7745" x="6048375" y="2305050"/>
          <p14:tracePt t="7756" x="6048375" y="2317750"/>
          <p14:tracePt t="7760" x="6048375" y="2344738"/>
          <p14:tracePt t="7772" x="6048375" y="2359025"/>
          <p14:tracePt t="7776" x="6048375" y="2373313"/>
          <p14:tracePt t="7788" x="6048375" y="2400300"/>
          <p14:tracePt t="7792" x="6034088" y="2427288"/>
          <p14:tracePt t="7804" x="6034088" y="2455863"/>
          <p14:tracePt t="7808" x="6034088" y="2509838"/>
          <p14:tracePt t="7820" x="6034088" y="2551113"/>
          <p14:tracePt t="7824" x="6034088" y="2592388"/>
          <p14:tracePt t="7837" x="6034088" y="2633663"/>
          <p14:tracePt t="7840" x="6034088" y="2687638"/>
          <p14:tracePt t="7853" x="6034088" y="2743200"/>
          <p14:tracePt t="7856" x="6034088" y="2798763"/>
          <p14:tracePt t="7869" x="6034088" y="2852738"/>
          <p14:tracePt t="7872" x="6034088" y="2921000"/>
          <p14:tracePt t="7885" x="6034088" y="2976563"/>
          <p14:tracePt t="7888" x="6034088" y="3044825"/>
          <p14:tracePt t="7901" x="6034088" y="3100388"/>
          <p14:tracePt t="7904" x="6034088" y="3168650"/>
          <p14:tracePt t="7918" x="6034088" y="3222625"/>
          <p14:tracePt t="7920" x="6034088" y="3292475"/>
          <p14:tracePt t="7934" x="6034088" y="3346450"/>
          <p14:tracePt t="7936" x="6034088" y="3402013"/>
          <p14:tracePt t="7950" x="6034088" y="3455988"/>
          <p14:tracePt t="7952" x="6048375" y="3524250"/>
          <p14:tracePt t="7967" x="6048375" y="3565525"/>
          <p14:tracePt t="7968" x="6048375" y="3606800"/>
          <p14:tracePt t="7980" x="6061075" y="3662363"/>
          <p14:tracePt t="7985" x="6061075" y="3689350"/>
          <p14:tracePt t="7997" x="6061075" y="3730625"/>
          <p14:tracePt t="8001" x="6061075" y="3771900"/>
          <p14:tracePt t="8013" x="6061075" y="3798888"/>
          <p14:tracePt t="8028" x="6061075" y="3813175"/>
          <p14:tracePt t="8034" x="6061075" y="3827463"/>
          <p14:tracePt t="8044" x="6061075" y="3840163"/>
          <p14:tracePt t="8050" x="6061075" y="3867150"/>
          <p14:tracePt t="8060" x="6061075" y="3895725"/>
          <p14:tracePt t="8066" x="6061075" y="3922713"/>
          <p14:tracePt t="8076" x="6061075" y="3963988"/>
          <p14:tracePt t="8080" x="6061075" y="3990975"/>
          <p14:tracePt t="8092" x="6061075" y="4019550"/>
          <p14:tracePt t="8097" x="6061075" y="4046538"/>
          <p14:tracePt t="8108" x="6061075" y="4073525"/>
          <p14:tracePt t="8114" x="6061075" y="4087813"/>
          <p14:tracePt t="8124" x="6061075" y="4129088"/>
          <p14:tracePt t="8128" x="6061075" y="4141788"/>
          <p14:tracePt t="8140" x="6061075" y="4170363"/>
          <p14:tracePt t="8144" x="6061075" y="4210050"/>
          <p14:tracePt t="8156" x="6061075" y="4238625"/>
          <p14:tracePt t="8160" x="6061075" y="4265613"/>
          <p14:tracePt t="8172" x="6061075" y="4292600"/>
          <p14:tracePt t="8176" x="6061075" y="4333875"/>
          <p14:tracePt t="8188" x="6061075" y="4362450"/>
          <p14:tracePt t="8192" x="6061075" y="4402138"/>
          <p14:tracePt t="8204" x="6061075" y="4443413"/>
          <p14:tracePt t="8208" x="6061075" y="4484688"/>
          <p14:tracePt t="8220" x="6061075" y="4513263"/>
          <p14:tracePt t="8225" x="6061075" y="4552950"/>
          <p14:tracePt t="8236" x="6061075" y="4581525"/>
          <p14:tracePt t="8240" x="6061075" y="4608513"/>
          <p14:tracePt t="8252" x="6061075" y="4635500"/>
          <p14:tracePt t="8256" x="6061075" y="4664075"/>
          <p14:tracePt t="8268" x="6061075" y="4691063"/>
          <p14:tracePt t="8272" x="6075363" y="4718050"/>
          <p14:tracePt t="8285" x="6075363" y="4745038"/>
          <p14:tracePt t="8288" x="6075363" y="4773613"/>
          <p14:tracePt t="8301" x="6075363" y="4800600"/>
          <p14:tracePt t="8304" x="6089650" y="4827588"/>
          <p14:tracePt t="8318" x="6089650" y="4841875"/>
          <p14:tracePt t="8320" x="6089650" y="4868863"/>
          <p14:tracePt t="8335" x="6089650" y="4895850"/>
          <p14:tracePt t="8338" x="6089650" y="4924425"/>
          <p14:tracePt t="8352" x="6102350" y="4951413"/>
          <p14:tracePt t="8354" x="6102350" y="4978400"/>
          <p14:tracePt t="8367" x="6102350" y="4992688"/>
          <p14:tracePt t="8370" x="6116638" y="5019675"/>
          <p14:tracePt t="8381" x="6116638" y="5033963"/>
          <p14:tracePt t="8385" x="6116638" y="5048250"/>
          <p14:tracePt t="8400" x="6130925" y="5060950"/>
          <p14:tracePt t="8402" x="6130925" y="5087938"/>
          <p14:tracePt t="8414" x="6143625" y="5116513"/>
          <p14:tracePt t="8419" x="6143625" y="5143500"/>
          <p14:tracePt t="8431" x="6157913" y="5170488"/>
          <p14:tracePt t="8435" x="6172200" y="5199063"/>
          <p14:tracePt t="8444" x="6184900" y="5226050"/>
          <p14:tracePt t="8449" x="6199188" y="5238750"/>
          <p14:tracePt t="8463" x="6199188" y="5253038"/>
          <p14:tracePt t="8468" x="6211888" y="5280025"/>
          <p14:tracePt t="8478" x="6226175" y="5280025"/>
          <p14:tracePt t="8485" x="6226175" y="5294313"/>
          <p14:tracePt t="8492" x="6226175" y="5308600"/>
          <p14:tracePt t="8499" x="6240463" y="5321300"/>
          <p14:tracePt t="8510" x="6253163" y="5321300"/>
          <p14:tracePt t="8514" x="6253163" y="5335588"/>
          <p14:tracePt t="8526" x="6267450" y="5335588"/>
          <p14:tracePt t="8531" x="6294438" y="5349875"/>
          <p14:tracePt t="8540" x="6308725" y="5362575"/>
          <p14:tracePt t="8545" x="6323013" y="5362575"/>
          <p14:tracePt t="8556" x="6350000" y="5362575"/>
          <p14:tracePt t="8560" x="6376988" y="5376863"/>
          <p14:tracePt t="8572" x="6418263" y="5376863"/>
          <p14:tracePt t="8576" x="6445250" y="5376863"/>
          <p14:tracePt t="8588" x="6486525" y="5391150"/>
          <p14:tracePt t="8592" x="6542088" y="5403850"/>
          <p14:tracePt t="8604" x="6596063" y="5418138"/>
          <p14:tracePt t="8608" x="6705600" y="5430838"/>
          <p14:tracePt t="8620" x="6802438" y="5430838"/>
          <p14:tracePt t="8624" x="6911975" y="5445125"/>
          <p14:tracePt t="8636" x="7021513" y="5445125"/>
          <p14:tracePt t="8640" x="7089775" y="5459413"/>
          <p14:tracePt t="8652" x="7159625" y="5459413"/>
          <p14:tracePt t="8656" x="7213600" y="5459413"/>
          <p14:tracePt t="8669" x="7281863" y="5459413"/>
          <p14:tracePt t="8672" x="7323138" y="5459413"/>
          <p14:tracePt t="8685" x="7364413" y="5459413"/>
          <p14:tracePt t="8688" x="7419975" y="5459413"/>
          <p14:tracePt t="8701" x="7473950" y="5459413"/>
          <p14:tracePt t="8704" x="7542213" y="5459413"/>
          <p14:tracePt t="8719" x="7597775" y="5459413"/>
          <p14:tracePt t="8720" x="7666038" y="5445125"/>
          <p14:tracePt t="8736" x="7721600" y="5430838"/>
          <p14:tracePt t="8738" x="7789863" y="5403850"/>
          <p14:tracePt t="8750" x="7858125" y="5376863"/>
          <p14:tracePt t="8752" x="7940675" y="5335588"/>
          <p14:tracePt t="8763" x="8008938" y="5294313"/>
          <p14:tracePt t="8769" x="8091488" y="5253038"/>
          <p14:tracePt t="8785" x="8215313" y="5199063"/>
          <p14:tracePt t="8786" x="8324850" y="5157788"/>
          <p14:tracePt t="8801" x="8448675" y="5116513"/>
          <p14:tracePt t="8803" x="8612188" y="5075238"/>
          <p14:tracePt t="8814" x="8763000" y="5033963"/>
          <p14:tracePt t="8819" x="8942388" y="4978400"/>
          <p14:tracePt t="8831" x="9105900" y="4965700"/>
          <p14:tracePt t="8836" x="9229725" y="4937125"/>
          <p14:tracePt t="8847" x="9312275" y="4924425"/>
          <p14:tracePt t="8852" x="9366250" y="4910138"/>
          <p14:tracePt t="8862" x="9394825" y="4895850"/>
          <p14:tracePt t="8868" x="9436100" y="4868863"/>
          <p14:tracePt t="8878" x="9475788" y="4841875"/>
          <p14:tracePt t="8885" x="9504363" y="4814888"/>
          <p14:tracePt t="8894" x="9545638" y="4773613"/>
          <p14:tracePt t="8898" x="9599613" y="4732338"/>
          <p14:tracePt t="8910" x="9682163" y="4676775"/>
          <p14:tracePt t="8914" x="9737725" y="4635500"/>
          <p14:tracePt t="8926" x="9805988" y="4594225"/>
          <p14:tracePt t="8931" x="9874250" y="4567238"/>
          <p14:tracePt t="8942" x="9942513" y="4525963"/>
          <p14:tracePt t="8948" x="9998075" y="4498975"/>
          <p14:tracePt t="8958" x="10052050" y="4457700"/>
          <p14:tracePt t="8962" x="10093325" y="4430713"/>
          <p14:tracePt t="8974" x="10134600" y="4389438"/>
          <p14:tracePt t="8978" x="10190163" y="4362450"/>
          <p14:tracePt t="8990" x="10231438" y="4321175"/>
          <p14:tracePt t="8994" x="10285413" y="4292600"/>
          <p14:tracePt t="9006" x="10326688" y="4251325"/>
          <p14:tracePt t="9010" x="10367963" y="4210050"/>
          <p14:tracePt t="9022" x="10409238" y="4170363"/>
          <p14:tracePt t="9026" x="10463213" y="4114800"/>
          <p14:tracePt t="9038" x="10504488" y="4059238"/>
          <p14:tracePt t="9042" x="10533063" y="3990975"/>
          <p14:tracePt t="9054" x="10574338" y="3908425"/>
          <p14:tracePt t="9058" x="10601325" y="3840163"/>
          <p14:tracePt t="9070" x="10628313" y="3771900"/>
          <p14:tracePt t="9074" x="10655300" y="3716338"/>
          <p14:tracePt t="9097" x="10696575" y="3606800"/>
          <p14:tracePt t="9103" x="10710863" y="3552825"/>
          <p14:tracePt t="9106" x="10752138" y="3497263"/>
          <p14:tracePt t="9120" x="10779125" y="3429000"/>
          <p14:tracePt t="9122" x="10820400" y="3373438"/>
          <p14:tracePt t="9136" x="10875963" y="3305175"/>
          <p14:tracePt t="9138" x="10929938" y="3222625"/>
          <p14:tracePt t="9153" x="10985500" y="3154363"/>
          <p14:tracePt t="9154" x="11026775" y="3086100"/>
          <p14:tracePt t="9168" x="11068050" y="3030538"/>
          <p14:tracePt t="9170" x="11080750" y="2962275"/>
          <p14:tracePt t="9185" x="11109325" y="2908300"/>
          <p14:tracePt t="9186" x="11122025" y="2852738"/>
          <p14:tracePt t="9201" x="11122025" y="2811463"/>
          <p14:tracePt t="9202" x="11122025" y="2757488"/>
          <p14:tracePt t="9214" x="11122025" y="2716213"/>
          <p14:tracePt t="9219" x="11122025" y="2674938"/>
          <p14:tracePt t="9231" x="11122025" y="2633663"/>
          <p14:tracePt t="9235" x="11122025" y="2592388"/>
          <p14:tracePt t="9248" x="11122025" y="2551113"/>
          <p14:tracePt t="9252" x="11122025" y="2509838"/>
          <p14:tracePt t="9262" x="11109325" y="2455863"/>
          <p14:tracePt t="9269" x="11080750" y="2414588"/>
          <p14:tracePt t="9278" x="11053763" y="2359025"/>
          <p14:tracePt t="9283" x="11026775" y="2317750"/>
          <p14:tracePt t="9294" x="10985500" y="2276475"/>
          <p14:tracePt t="9299" x="10944225" y="2249488"/>
          <p14:tracePt t="9310" x="10902950" y="2208213"/>
          <p14:tracePt t="9314" x="10875963" y="2193925"/>
          <p14:tracePt t="9326" x="10847388" y="2181225"/>
          <p14:tracePt t="9331" x="10834688" y="2166938"/>
          <p14:tracePt t="9342" x="10820400" y="2166938"/>
          <p14:tracePt t="9347" x="10820400" y="2152650"/>
          <p14:tracePt t="9374" x="10806113" y="2152650"/>
          <p14:tracePt t="9422" x="10793413" y="2166938"/>
          <p14:tracePt t="9454" x="10793413" y="2181225"/>
          <p14:tracePt t="9506" x="10793413" y="2193925"/>
          <p14:tracePt t="9519" x="10793413" y="2222500"/>
          <p14:tracePt t="9522" x="10779125" y="2235200"/>
          <p14:tracePt t="9551" x="10779125" y="2249488"/>
          <p14:tracePt t="9568" x="10779125" y="2263775"/>
          <p14:tracePt t="9618" x="10793413" y="2263775"/>
          <p14:tracePt t="9635" x="10806113" y="2263775"/>
          <p14:tracePt t="9646" x="10820400" y="2263775"/>
          <p14:tracePt t="9652" x="10847388" y="2249488"/>
          <p14:tracePt t="9669" x="10861675" y="2249488"/>
          <p14:tracePt t="9678" x="10861675" y="2235200"/>
          <p14:tracePt t="9764" x="10875963" y="2235200"/>
          <p14:tracePt t="9776" x="10875963" y="2222500"/>
          <p14:tracePt t="9792" x="10888663" y="2222500"/>
          <p14:tracePt t="9796" x="10888663" y="2208213"/>
          <p14:tracePt t="9812" x="10888663" y="2193925"/>
          <p14:tracePt t="9831" x="10888663" y="2181225"/>
          <p14:tracePt t="10001" x="10902950" y="2181225"/>
          <p14:tracePt t="10096" x="10917238" y="2181225"/>
          <p14:tracePt t="10100" x="10917238" y="2193925"/>
          <p14:tracePt t="10144" x="10902950" y="2208213"/>
          <p14:tracePt t="10148" x="10888663" y="2208213"/>
          <p14:tracePt t="10158" x="10875963" y="2208213"/>
          <p14:tracePt t="10162" x="10847388" y="2208213"/>
          <p14:tracePt t="10176" x="10806113" y="2208213"/>
          <p14:tracePt t="10181" x="10766425" y="2208213"/>
          <p14:tracePt t="10190" x="10710863" y="2193925"/>
          <p14:tracePt t="10194" x="10655300" y="2193925"/>
          <p14:tracePt t="10206" x="10587038" y="2193925"/>
          <p14:tracePt t="10210" x="10533063" y="2181225"/>
          <p14:tracePt t="10224" x="10477500" y="2181225"/>
          <p14:tracePt t="10228" x="10423525" y="2166938"/>
          <p14:tracePt t="10238" x="10394950" y="2166938"/>
          <p14:tracePt t="10242" x="10367963" y="2166938"/>
          <p14:tracePt t="10256" x="10367963" y="2152650"/>
          <p14:tracePt t="10260" x="10353675" y="2152650"/>
          <p14:tracePt t="10272" x="10340975" y="2139950"/>
          <p14:tracePt t="10276" x="10312400" y="2125663"/>
          <p14:tracePt t="10288" x="10285413" y="2112963"/>
          <p14:tracePt t="10292" x="10285413" y="2098675"/>
          <p14:tracePt t="10304" x="10244138" y="2098675"/>
          <p14:tracePt t="10308" x="10202863" y="2084388"/>
          <p14:tracePt t="10320" x="10148888" y="2084388"/>
          <p14:tracePt t="10324" x="10093325" y="2084388"/>
          <p14:tracePt t="10337" x="9998075" y="2084388"/>
          <p14:tracePt t="10340" x="9915525" y="2084388"/>
          <p14:tracePt t="10353" x="9791700" y="2084388"/>
          <p14:tracePt t="10356" x="9667875" y="2084388"/>
          <p14:tracePt t="10370" x="9558338" y="2098675"/>
          <p14:tracePt t="10372" x="9490075" y="2112963"/>
          <p14:tracePt t="10386" x="9436100" y="2125663"/>
          <p14:tracePt t="10388" x="9394825" y="2125663"/>
          <p14:tracePt t="10403" x="9366250" y="2125663"/>
          <p14:tracePt t="10404" x="9353550" y="2125663"/>
          <p14:tracePt t="10449" x="9339263" y="2125663"/>
          <p14:tracePt t="10456" x="9312275" y="2125663"/>
          <p14:tracePt t="10469" x="9271000" y="2112963"/>
          <p14:tracePt t="10482" x="9229725" y="2112963"/>
          <p14:tracePt t="10487" x="9147175" y="2112963"/>
          <p14:tracePt t="10498" x="9051925" y="2098675"/>
          <p14:tracePt t="10504" x="8928100" y="2084388"/>
          <p14:tracePt t="10512" x="8777288" y="2071688"/>
          <p14:tracePt t="10519" x="8612188" y="2071688"/>
          <p14:tracePt t="10528" x="8488363" y="2057400"/>
          <p14:tracePt t="10532" x="8366125" y="2057400"/>
          <p14:tracePt t="10544" x="8283575" y="2057400"/>
          <p14:tracePt t="10549" x="8228013" y="2057400"/>
          <p14:tracePt t="10560" x="8186738" y="2057400"/>
          <p14:tracePt t="10566" x="8174038" y="2057400"/>
          <p14:tracePt t="10624" x="8159750" y="2057400"/>
          <p14:tracePt t="10628" x="8147050" y="2057400"/>
          <p14:tracePt t="10640" x="8118475" y="2057400"/>
          <p14:tracePt t="10644" x="8105775" y="2057400"/>
          <p14:tracePt t="10656" x="8091488" y="2057400"/>
          <p14:tracePt t="10660" x="8064500" y="2071688"/>
          <p14:tracePt t="10672" x="8050213" y="2084388"/>
          <p14:tracePt t="10676" x="8035925" y="2084388"/>
          <p14:tracePt t="10689" x="8008938" y="2098675"/>
          <p14:tracePt t="10692" x="7994650" y="2112963"/>
          <p14:tracePt t="10704" x="7981950" y="2112963"/>
          <p14:tracePt t="10708" x="7967663" y="2112963"/>
          <p14:tracePt t="10721" x="7954963" y="2125663"/>
          <p14:tracePt t="10724" x="7940675" y="2125663"/>
          <p14:tracePt t="10738" x="7926388" y="2125663"/>
          <p14:tracePt t="10741" x="7872413" y="2139950"/>
          <p14:tracePt t="10754" x="7804150" y="2139950"/>
          <p14:tracePt t="10756" x="7734300" y="2139950"/>
          <p14:tracePt t="10770" x="7653338" y="2139950"/>
          <p14:tracePt t="10772" x="7556500" y="2139950"/>
          <p14:tracePt t="10786" x="7446963" y="2139950"/>
          <p14:tracePt t="10789" x="7350125" y="2139950"/>
          <p14:tracePt t="10802" x="7254875" y="2139950"/>
          <p14:tracePt t="10805" x="7145338" y="2139950"/>
          <p14:tracePt t="10818" x="7062788" y="2139950"/>
          <p14:tracePt t="10822" x="6953250" y="2139950"/>
          <p14:tracePt t="10833" x="6870700" y="2139950"/>
          <p14:tracePt t="10838" x="6816725" y="2139950"/>
          <p14:tracePt t="10850" x="6775450" y="2139950"/>
          <p14:tracePt t="10896" x="6761163" y="2139950"/>
          <p14:tracePt t="10912" x="6746875" y="2139950"/>
          <p14:tracePt t="10916" x="6746875" y="2152650"/>
          <p14:tracePt t="10928" x="6719888" y="2152650"/>
          <p14:tracePt t="10933" x="6665913" y="2152650"/>
          <p14:tracePt t="10944" x="6624638" y="2152650"/>
          <p14:tracePt t="10950" x="6583363" y="2166938"/>
          <p14:tracePt t="10960" x="6542088" y="2166938"/>
          <p14:tracePt t="10968" x="6500813" y="2181225"/>
          <p14:tracePt t="10976" x="6459538" y="2181225"/>
          <p14:tracePt t="10981" x="6432550" y="2181225"/>
          <p14:tracePt t="10992" x="6418263" y="2193925"/>
          <p14:tracePt t="11073" x="6403975" y="2193925"/>
          <p14:tracePt t="11760" x="6391275" y="2193925"/>
          <p14:tracePt t="11774" x="6362700" y="2193925"/>
          <p14:tracePt t="11788" x="6335713" y="2181225"/>
          <p14:tracePt t="11803" x="6294438" y="2166938"/>
          <p14:tracePt t="11806" x="6253163" y="2139950"/>
          <p14:tracePt t="11819" x="6184900" y="2112963"/>
          <p14:tracePt t="11824" x="6102350" y="2071688"/>
          <p14:tracePt t="11835" x="5980113" y="2016125"/>
          <p14:tracePt t="11839" x="5815013" y="1962150"/>
          <p14:tracePt t="11849" x="5595938" y="1879600"/>
          <p14:tracePt t="11856" x="5375275" y="1797050"/>
          <p14:tracePt t="11866" x="5143500" y="1714500"/>
          <p14:tracePt t="11871" x="4964113" y="1646238"/>
          <p14:tracePt t="11883" x="4868863" y="1604963"/>
          <p14:tracePt t="11888" x="4827588" y="1577975"/>
          <p14:tracePt t="11904" x="4827588" y="1563688"/>
          <p14:tracePt t="11920" x="4827588" y="1549400"/>
          <p14:tracePt t="12030" x="4813300" y="1549400"/>
          <p14:tracePt t="12046" x="4786313" y="1549400"/>
          <p14:tracePt t="12058" x="4730750" y="1549400"/>
          <p14:tracePt t="12062" x="4649788" y="1549400"/>
          <p14:tracePt t="12074" x="4525963" y="1549400"/>
          <p14:tracePt t="12078" x="4333875" y="1549400"/>
          <p14:tracePt t="12090" x="4114800" y="1549400"/>
          <p14:tracePt t="12094" x="3854450" y="1549400"/>
          <p14:tracePt t="12106" x="3592513" y="1549400"/>
          <p14:tracePt t="12110" x="3319463" y="1549400"/>
          <p14:tracePt t="12122" x="3057525" y="1549400"/>
          <p14:tracePt t="12126" x="2838450" y="1549400"/>
          <p14:tracePt t="12138" x="2728913" y="1549400"/>
          <p14:tracePt t="12142" x="2660650" y="1549400"/>
          <p14:tracePt t="12300" x="2660650" y="1563688"/>
          <p14:tracePt t="12368" x="2646363" y="1563688"/>
          <p14:tracePt t="12379" x="2633663" y="1563688"/>
          <p14:tracePt t="12386" x="2605088" y="1577975"/>
          <p14:tracePt t="12396" x="2551113" y="1577975"/>
          <p14:tracePt t="12399" x="2495550" y="1577975"/>
          <p14:tracePt t="12411" x="2441575" y="1577975"/>
          <p14:tracePt t="12416" x="2386013" y="1577975"/>
          <p14:tracePt t="12427" x="2317750" y="1590675"/>
          <p14:tracePt t="12431" x="2262188" y="1590675"/>
          <p14:tracePt t="12443" x="2208213" y="1604963"/>
          <p14:tracePt t="12447" x="2152650" y="1604963"/>
          <p14:tracePt t="12459" x="2125663" y="1604963"/>
          <p14:tracePt t="12464" x="2098675" y="1604963"/>
          <p14:tracePt t="12475" x="2057400" y="1604963"/>
          <p14:tracePt t="12479" x="2043113" y="1604963"/>
          <p14:tracePt t="12492" x="2016125" y="1604963"/>
          <p14:tracePt t="12495" x="1989138" y="1604963"/>
          <p14:tracePt t="12508" x="1960563" y="1604963"/>
          <p14:tracePt t="12510" x="1919288" y="1604963"/>
          <p14:tracePt t="12523" x="1865313" y="1604963"/>
          <p14:tracePt t="12526" x="1797050" y="1604963"/>
          <p14:tracePt t="12539" x="1728788" y="1604963"/>
          <p14:tracePt t="12542" x="1658938" y="1604963"/>
          <p14:tracePt t="12556" x="1590675" y="1604963"/>
          <p14:tracePt t="12558" x="1508125" y="1604963"/>
          <p14:tracePt t="12573" x="1425575" y="1604963"/>
          <p14:tracePt t="12574" x="1371600" y="1604963"/>
          <p14:tracePt t="12589" x="1303338" y="1604963"/>
          <p14:tracePt t="12590" x="1262063" y="1604963"/>
          <p14:tracePt t="12605" x="1220788" y="1604963"/>
          <p14:tracePt t="12606" x="1193800" y="1604963"/>
          <p14:tracePt t="12618" x="1179513" y="1604963"/>
          <p14:tracePt t="12634" x="1165225" y="1604963"/>
          <p14:tracePt t="12638" x="1165225" y="1590675"/>
          <p14:tracePt t="12656" x="1152525" y="1590675"/>
          <p14:tracePt t="12674" x="1138238" y="1590675"/>
          <p14:tracePt t="12682" x="1123950" y="1590675"/>
          <p14:tracePt t="12705" x="1111250" y="1590675"/>
          <p14:tracePt t="13112" x="1123950" y="1590675"/>
          <p14:tracePt t="13146" x="1138238" y="1590675"/>
          <p14:tracePt t="13242" x="1152525" y="1590675"/>
          <p14:tracePt t="13259" x="1165225" y="1590675"/>
          <p14:tracePt t="13276" x="1179513" y="1590675"/>
          <p14:tracePt t="13303" x="1193800" y="1590675"/>
          <p14:tracePt t="13322" x="1220788" y="1590675"/>
          <p14:tracePt t="13334" x="1235075" y="1590675"/>
          <p14:tracePt t="13341" x="1247775" y="1590675"/>
          <p14:tracePt t="13350" x="1274763" y="1590675"/>
          <p14:tracePt t="13357" x="1316038" y="1590675"/>
          <p14:tracePt t="13364" x="1344613" y="1590675"/>
          <p14:tracePt t="13368" x="1371600" y="1590675"/>
          <p14:tracePt t="13381" x="1385888" y="1590675"/>
          <p14:tracePt t="13386" x="1398588" y="1590675"/>
          <p14:tracePt t="13403" x="1412875" y="1590675"/>
          <p14:tracePt t="13419" x="1425575" y="1590675"/>
          <p14:tracePt t="13432" x="1454150" y="1590675"/>
          <p14:tracePt t="13444" x="1481138" y="1590675"/>
          <p14:tracePt t="13448" x="1522413" y="1590675"/>
          <p14:tracePt t="13460" x="1576388" y="1590675"/>
          <p14:tracePt t="13464" x="1617663" y="1590675"/>
          <p14:tracePt t="13476" x="1658938" y="1590675"/>
          <p14:tracePt t="13480" x="1700213" y="1590675"/>
          <p14:tracePt t="13492" x="1741488" y="1590675"/>
          <p14:tracePt t="13496" x="1782763" y="1590675"/>
          <p14:tracePt t="13508" x="1809750" y="1590675"/>
          <p14:tracePt t="13512" x="1838325" y="1590675"/>
          <p14:tracePt t="13524" x="1865313" y="1590675"/>
          <p14:tracePt t="13528" x="1879600" y="1590675"/>
          <p14:tracePt t="13540" x="1906588" y="1590675"/>
          <p14:tracePt t="13544" x="1947863" y="1590675"/>
          <p14:tracePt t="13556" x="1974850" y="1590675"/>
          <p14:tracePt t="13560" x="2016125" y="1590675"/>
          <p14:tracePt t="13572" x="2057400" y="1577975"/>
          <p14:tracePt t="13576" x="2098675" y="1577975"/>
          <p14:tracePt t="13589" x="2139950" y="1577975"/>
          <p14:tracePt t="13592" x="2181225" y="1577975"/>
          <p14:tracePt t="13605" x="2235200" y="1577975"/>
          <p14:tracePt t="13608" x="2276475" y="1577975"/>
          <p14:tracePt t="13622" x="2332038" y="1577975"/>
          <p14:tracePt t="13624" x="2400300" y="1577975"/>
          <p14:tracePt t="13639" x="2468563" y="1577975"/>
          <p14:tracePt t="13640" x="2536825" y="1577975"/>
          <p14:tracePt t="13653" x="2619375" y="1577975"/>
          <p14:tracePt t="13656" x="2728913" y="1577975"/>
          <p14:tracePt t="13668" x="2838450" y="1577975"/>
          <p14:tracePt t="13673" x="2921000" y="1577975"/>
          <p14:tracePt t="13685" x="3003550" y="1577975"/>
          <p14:tracePt t="13689" x="3071813" y="1577975"/>
          <p14:tracePt t="13701" x="3113088" y="1577975"/>
          <p14:tracePt t="13722" x="3127375" y="1577975"/>
          <p14:tracePt t="13748" x="3140075" y="1577975"/>
          <p14:tracePt t="13753" x="3154363" y="1577975"/>
          <p14:tracePt t="13764" x="3181350" y="1577975"/>
          <p14:tracePt t="13768" x="3209925" y="1577975"/>
          <p14:tracePt t="13780" x="3236913" y="1577975"/>
          <p14:tracePt t="13785" x="3263900" y="1577975"/>
          <p14:tracePt t="13796" x="3290888" y="1577975"/>
          <p14:tracePt t="13801" x="3305175" y="1577975"/>
          <p14:tracePt t="13812" x="3332163" y="1577975"/>
          <p14:tracePt t="13820" x="3346450" y="1577975"/>
          <p14:tracePt t="13828" x="3360738" y="1577975"/>
          <p14:tracePt t="13880" x="3373438" y="1577975"/>
          <p14:tracePt t="13896" x="3387725" y="1577975"/>
          <p14:tracePt t="13908" x="3400425" y="1577975"/>
          <p14:tracePt t="13912" x="3414713" y="1577975"/>
          <p14:tracePt t="13924" x="3441700" y="1577975"/>
          <p14:tracePt t="13928" x="3470275" y="1577975"/>
          <p14:tracePt t="13940" x="3497263" y="1577975"/>
          <p14:tracePt t="13944" x="3511550" y="1577975"/>
          <p14:tracePt t="14020" x="3524250" y="1577975"/>
          <p14:tracePt t="14038" x="3538538" y="1577975"/>
          <p14:tracePt t="14041" x="3565525" y="1577975"/>
          <p14:tracePt t="14053" x="3579813" y="1577975"/>
          <p14:tracePt t="14056" x="3592513" y="1577975"/>
          <p14:tracePt t="14068" x="3606800" y="1577975"/>
          <p14:tracePt t="14089" x="3621088" y="1577975"/>
          <p14:tracePt t="14106" x="3633788" y="1577975"/>
          <p14:tracePt t="14116" x="3648075" y="1577975"/>
          <p14:tracePt t="14122" x="3662363" y="1577975"/>
          <p14:tracePt t="14132" x="3675063" y="1577975"/>
          <p14:tracePt t="14139" x="3703638" y="1577975"/>
          <p14:tracePt t="14148" x="3716338" y="1577975"/>
          <p14:tracePt t="14152" x="3730625" y="1577975"/>
          <p14:tracePt t="14164" x="3757613" y="1577975"/>
          <p14:tracePt t="14169" x="3784600" y="1577975"/>
          <p14:tracePt t="14180" x="3813175" y="1577975"/>
          <p14:tracePt t="14185" x="3840163" y="1577975"/>
          <p14:tracePt t="14196" x="3867150" y="1577975"/>
          <p14:tracePt t="14202" x="3881438" y="1577975"/>
          <p14:tracePt t="14212" x="3922713" y="1577975"/>
          <p14:tracePt t="14216" x="3935413" y="1577975"/>
          <p14:tracePt t="14228" x="3963988" y="1577975"/>
          <p14:tracePt t="14232" x="3990975" y="1577975"/>
          <p14:tracePt t="14244" x="4005263" y="1577975"/>
          <p14:tracePt t="14260" x="4017963" y="1577975"/>
          <p14:tracePt t="14276" x="4032250" y="1577975"/>
          <p14:tracePt t="14280" x="4044950" y="1577975"/>
          <p14:tracePt t="14294" x="4059238" y="1577975"/>
          <p14:tracePt t="14299" x="4086225" y="1577975"/>
          <p14:tracePt t="14308" x="4127500" y="1577975"/>
          <p14:tracePt t="14312" x="4197350" y="1577975"/>
          <p14:tracePt t="14326" x="4237038" y="1577975"/>
          <p14:tracePt t="14330" x="4292600" y="1577975"/>
          <p14:tracePt t="14340" x="4348163" y="1577975"/>
          <p14:tracePt t="14344" x="4387850" y="1577975"/>
          <p14:tracePt t="14357" x="4416425" y="1577975"/>
          <p14:tracePt t="14373" x="4429125" y="1577975"/>
          <p14:tracePt t="14406" x="4443413" y="1577975"/>
          <p14:tracePt t="14408" x="4470400" y="1577975"/>
          <p14:tracePt t="14422" x="4498975" y="1577975"/>
          <p14:tracePt t="14424" x="4538663" y="1577975"/>
          <p14:tracePt t="14436" x="4567238" y="1577975"/>
          <p14:tracePt t="14440" x="4594225" y="1563688"/>
          <p14:tracePt t="14456" x="4621213" y="1563688"/>
          <p14:tracePt t="14458" x="4635500" y="1563688"/>
          <p14:tracePt t="14500" x="4649788" y="1563688"/>
          <p14:tracePt t="14522" x="4662488" y="1563688"/>
          <p14:tracePt t="14535" x="4691063" y="1563688"/>
          <p14:tracePt t="14540" x="4703763" y="1563688"/>
          <p14:tracePt t="14551" x="4718050" y="1563688"/>
          <p14:tracePt t="14564" x="4730750" y="1563688"/>
          <p14:tracePt t="14596" x="4745038" y="1563688"/>
          <p14:tracePt t="14601" x="4759325" y="1563688"/>
          <p14:tracePt t="14612" x="4786313" y="1563688"/>
          <p14:tracePt t="14628" x="4813300" y="1563688"/>
          <p14:tracePt t="14632" x="4841875" y="1563688"/>
          <p14:tracePt t="14646" x="4854575" y="1563688"/>
          <p14:tracePt t="14650" x="4868863" y="1563688"/>
          <p14:tracePt t="14662" x="4881563" y="1563688"/>
          <p14:tracePt t="14666" x="4895850" y="1563688"/>
          <p14:tracePt t="14678" x="4910138" y="1563688"/>
          <p14:tracePt t="14682" x="4922838" y="1563688"/>
          <p14:tracePt t="14699" x="4937125" y="1563688"/>
          <p14:tracePt t="14728" x="4951413" y="1563688"/>
          <p14:tracePt t="14744" x="4964113" y="1563688"/>
          <p14:tracePt t="14756" x="4978400" y="1563688"/>
          <p14:tracePt t="14760" x="5005388" y="1563688"/>
          <p14:tracePt t="14773" x="5019675" y="1563688"/>
          <p14:tracePt t="14790" x="5032375" y="1563688"/>
          <p14:tracePt t="15031" x="5046663" y="1549400"/>
          <p14:tracePt t="15035" x="5073650" y="1549400"/>
          <p14:tracePt t="15047" x="5087938" y="1549400"/>
          <p14:tracePt t="15051" x="5114925" y="1549400"/>
          <p14:tracePt t="15063" x="5143500" y="1549400"/>
          <p14:tracePt t="15067" x="5156200" y="1549400"/>
          <p14:tracePt t="15079" x="5170488" y="1549400"/>
          <p14:tracePt t="15082" x="5184775" y="1549400"/>
          <p14:tracePt t="15095" x="5197475" y="1549400"/>
          <p14:tracePt t="15099" x="5224463" y="1549400"/>
          <p14:tracePt t="15111" x="5238750" y="1549400"/>
          <p14:tracePt t="15115" x="5253038" y="1549400"/>
          <p14:tracePt t="15127" x="5265738" y="1549400"/>
          <p14:tracePt t="15131" x="5294313" y="1549400"/>
          <p14:tracePt t="15143" x="5321300" y="1549400"/>
          <p14:tracePt t="15147" x="5362575" y="1549400"/>
          <p14:tracePt t="15159" x="5389563" y="1549400"/>
          <p14:tracePt t="15163" x="5430838" y="1563688"/>
          <p14:tracePt t="15175" x="5472113" y="1577975"/>
          <p14:tracePt t="15180" x="5513388" y="1577975"/>
          <p14:tracePt t="15193" x="5567363" y="1590675"/>
          <p14:tracePt t="15195" x="5637213" y="1604963"/>
          <p14:tracePt t="15209" x="5678488" y="1619250"/>
          <p14:tracePt t="15211" x="5732463" y="1619250"/>
          <p14:tracePt t="15225" x="5773738" y="1631950"/>
          <p14:tracePt t="15227" x="5815013" y="1646238"/>
          <p14:tracePt t="15241" x="5842000" y="1658938"/>
          <p14:tracePt t="15243" x="5856288" y="1658938"/>
          <p14:tracePt t="15258" x="5856288" y="1673225"/>
          <p14:tracePt t="15260" x="5856288" y="1687513"/>
          <p14:tracePt t="15270" x="5868988" y="1687513"/>
          <p14:tracePt t="15276" x="5868988" y="1700213"/>
          <p14:tracePt t="15287" x="5868988" y="1714500"/>
          <p14:tracePt t="15292" x="5883275" y="1728788"/>
          <p14:tracePt t="15304" x="5897563" y="1741488"/>
          <p14:tracePt t="15309" x="5924550" y="1770063"/>
          <p14:tracePt t="15323" x="5938838" y="1797050"/>
          <p14:tracePt t="15334" x="5965825" y="1809750"/>
          <p14:tracePt t="15341" x="5980113" y="1838325"/>
          <p14:tracePt t="15350" x="5992813" y="1851025"/>
          <p14:tracePt t="15357" x="6007100" y="1865313"/>
          <p14:tracePt t="15366" x="6019800" y="1892300"/>
          <p14:tracePt t="15373" x="6034088" y="1906588"/>
          <p14:tracePt t="15382" x="6061075" y="1933575"/>
          <p14:tracePt t="15386" x="6089650" y="1947863"/>
          <p14:tracePt t="15398" x="6116638" y="1974850"/>
          <p14:tracePt t="15403" x="6143625" y="1989138"/>
          <p14:tracePt t="15414" x="6172200" y="2016125"/>
          <p14:tracePt t="15419" x="6199188" y="2030413"/>
          <p14:tracePt t="15430" x="6211888" y="2043113"/>
          <p14:tracePt t="15434" x="6226175" y="2043113"/>
          <p14:tracePt t="15446" x="6226175" y="2057400"/>
          <p14:tracePt t="15478" x="6240463" y="2057400"/>
          <p14:tracePt t="15482" x="6253163" y="2071688"/>
          <p14:tracePt t="15510" x="6267450" y="2071688"/>
          <p14:tracePt t="15529" x="6267450" y="2084388"/>
          <p14:tracePt t="15563" x="6281738" y="2084388"/>
          <p14:tracePt t="15575" x="6294438" y="2098675"/>
          <p14:tracePt t="15579" x="6308725" y="2098675"/>
          <p14:tracePt t="15592" x="6323013" y="2112963"/>
          <p14:tracePt t="15608" x="6335713" y="2125663"/>
          <p14:tracePt t="15736" x="6335713" y="2139950"/>
          <p14:tracePt t="15755" x="6335713" y="2152650"/>
          <p14:tracePt t="15769" x="6323013" y="2152650"/>
          <p14:tracePt t="15778" x="6323013" y="2166938"/>
          <p14:tracePt t="15785" x="6308725" y="2166938"/>
          <p14:tracePt t="15798" x="6294438" y="2181225"/>
          <p14:tracePt t="15835" x="6281738" y="2193925"/>
          <p14:tracePt t="15862" x="6267450" y="2193925"/>
          <p14:tracePt t="15948" x="6253163" y="2208213"/>
          <p14:tracePt t="16308" x="6253163" y="2222500"/>
          <p14:tracePt t="16321" x="6253163" y="2235200"/>
          <p14:tracePt t="16326" x="6267450" y="2249488"/>
          <p14:tracePt t="16337" x="6281738" y="2263775"/>
          <p14:tracePt t="16343" x="6294438" y="2263775"/>
          <p14:tracePt t="16354" x="6308725" y="2276475"/>
          <p14:tracePt t="16368" x="6323013" y="2290763"/>
          <p14:tracePt t="16384" x="6323013" y="2305050"/>
          <p14:tracePt t="16390" x="6335713" y="2305050"/>
          <p14:tracePt t="16400" x="6350000" y="2317750"/>
          <p14:tracePt t="16407" x="6376988" y="2317750"/>
          <p14:tracePt t="16416" x="6391275" y="2332038"/>
          <p14:tracePt t="16420" x="6403975" y="2332038"/>
          <p14:tracePt t="16432" x="6432550" y="2344738"/>
          <p14:tracePt t="16437" x="6459538" y="2359025"/>
          <p14:tracePt t="16448" x="6500813" y="2359025"/>
          <p14:tracePt t="16454" x="6527800" y="2373313"/>
          <p14:tracePt t="16464" x="6554788" y="2373313"/>
          <p14:tracePt t="16468" x="6583363" y="2373313"/>
          <p14:tracePt t="16480" x="6596063" y="2373313"/>
          <p14:tracePt t="16484" x="6596063" y="2386013"/>
          <p14:tracePt t="16500" x="6610350" y="2386013"/>
          <p14:tracePt t="16516" x="6624638" y="2386013"/>
          <p14:tracePt t="16528" x="6637338" y="2386013"/>
          <p14:tracePt t="16532" x="6651625" y="2386013"/>
          <p14:tracePt t="16544" x="6665913" y="2386013"/>
          <p14:tracePt t="16548" x="6719888" y="2386013"/>
          <p14:tracePt t="16560" x="6775450" y="2386013"/>
          <p14:tracePt t="16564" x="6829425" y="2386013"/>
          <p14:tracePt t="16576" x="6897688" y="2386013"/>
          <p14:tracePt t="16580" x="6980238" y="2386013"/>
          <p14:tracePt t="16593" x="7062788" y="2386013"/>
          <p14:tracePt t="16596" x="7118350" y="2386013"/>
          <p14:tracePt t="16609" x="7159625" y="2386013"/>
          <p14:tracePt t="16612" x="7172325" y="2386013"/>
          <p14:tracePt t="16642" x="7186613" y="2386013"/>
          <p14:tracePt t="16660" x="7199313" y="2386013"/>
          <p14:tracePt t="16675" x="7213600" y="2386013"/>
          <p14:tracePt t="16678" x="7227888" y="2386013"/>
          <p14:tracePt t="16688" x="7240588" y="2386013"/>
          <p14:tracePt t="16693" x="7269163" y="2386013"/>
          <p14:tracePt t="16718" x="7337425" y="2386013"/>
          <p14:tracePt t="16721" x="7378700" y="2386013"/>
          <p14:tracePt t="16726" x="7432675" y="2386013"/>
          <p14:tracePt t="16737" x="7488238" y="2386013"/>
          <p14:tracePt t="16743" x="7542213" y="2386013"/>
          <p14:tracePt t="16752" x="7597775" y="2386013"/>
          <p14:tracePt t="16762" x="7653338" y="2386013"/>
          <p14:tracePt t="16768" x="7707313" y="2386013"/>
          <p14:tracePt t="16773" x="7762875" y="2386013"/>
          <p14:tracePt t="16784" x="7816850" y="2386013"/>
          <p14:tracePt t="16788" x="7843838" y="2386013"/>
          <p14:tracePt t="16800" x="7885113" y="2386013"/>
          <p14:tracePt t="16804" x="7899400" y="2386013"/>
          <p14:tracePt t="16822" x="7899400" y="2373313"/>
          <p14:tracePt t="16833" x="7913688" y="2373313"/>
          <p14:tracePt t="16838" x="7913688" y="2359025"/>
          <p14:tracePt t="16848" x="7926388" y="2344738"/>
          <p14:tracePt t="16852" x="7940675" y="2332038"/>
          <p14:tracePt t="16864" x="7954963" y="2305050"/>
          <p14:tracePt t="16868" x="7967663" y="2290763"/>
          <p14:tracePt t="16880" x="7994650" y="2276475"/>
          <p14:tracePt t="16884" x="7994650" y="2263775"/>
          <p14:tracePt t="16896" x="8008938" y="2263775"/>
          <p14:tracePt t="16900" x="8008938" y="2249488"/>
          <p14:tracePt t="16928" x="8023225" y="2235200"/>
          <p14:tracePt t="16948" x="8035925" y="2222500"/>
          <p14:tracePt t="16977" x="8035925" y="2208213"/>
          <p14:tracePt t="16980" x="8050213" y="2208213"/>
          <p14:tracePt t="16996" x="8050213" y="2193925"/>
          <p14:tracePt t="17011" x="8050213" y="2181225"/>
          <p14:tracePt t="17028" x="8050213" y="2166938"/>
          <p14:tracePt t="17044" x="8050213" y="2152650"/>
          <p14:tracePt t="17061" x="8050213" y="2139950"/>
          <p14:tracePt t="17088" x="8050213" y="2125663"/>
          <p14:tracePt t="17110" x="8035925" y="2125663"/>
          <p14:tracePt t="17121" x="8035925" y="2112963"/>
          <p14:tracePt t="17137" x="8035925" y="2098675"/>
          <p14:tracePt t="17143" x="8023225" y="2098675"/>
          <p14:tracePt t="17152" x="8023225" y="2084388"/>
          <p14:tracePt t="17184" x="8008938" y="2071688"/>
          <p14:tracePt t="17188" x="7994650" y="2057400"/>
          <p14:tracePt t="17200" x="7981950" y="2043113"/>
          <p14:tracePt t="17205" x="7967663" y="2030413"/>
          <p14:tracePt t="17216" x="7954963" y="2016125"/>
          <p14:tracePt t="17221" x="7940675" y="1989138"/>
          <p14:tracePt t="17232" x="7926388" y="1974850"/>
          <p14:tracePt t="17237" x="7913688" y="1962150"/>
          <p14:tracePt t="17248" x="7899400" y="1962150"/>
          <p14:tracePt t="17264" x="7899400" y="1947863"/>
          <p14:tracePt t="17268" x="7885113" y="1947863"/>
          <p14:tracePt t="17350" x="7858125" y="1933575"/>
          <p14:tracePt t="17362" x="7843838" y="1920875"/>
          <p14:tracePt t="17366" x="7831138" y="1906588"/>
          <p14:tracePt t="17378" x="7804150" y="1892300"/>
          <p14:tracePt t="17382" x="7789863" y="1879600"/>
          <p14:tracePt t="17394" x="7775575" y="1865313"/>
          <p14:tracePt t="17398" x="7775575" y="1851025"/>
          <p14:tracePt t="17410" x="7762875" y="1851025"/>
          <p14:tracePt t="17412" x="7748588" y="1851025"/>
          <p14:tracePt t="17426" x="7734300" y="1838325"/>
          <p14:tracePt t="17428" x="7721600" y="1838325"/>
          <p14:tracePt t="17442" x="7707313" y="1824038"/>
          <p14:tracePt t="17457" x="7693025" y="1824038"/>
          <p14:tracePt t="17460" x="7680325" y="1809750"/>
          <p14:tracePt t="17474" x="7666038" y="1797050"/>
          <p14:tracePt t="17476" x="7653338" y="1797050"/>
          <p14:tracePt t="17492" x="7624763" y="1782763"/>
          <p14:tracePt t="17494" x="7612063" y="1782763"/>
          <p14:tracePt t="17509" x="7597775" y="1770063"/>
          <p14:tracePt t="17510" x="7583488" y="1770063"/>
          <p14:tracePt t="17525" x="7570788" y="1755775"/>
          <p14:tracePt t="17526" x="7556500" y="1755775"/>
          <p14:tracePt t="17538" x="7542213" y="1755775"/>
          <p14:tracePt t="17543" x="7529513" y="1741488"/>
          <p14:tracePt t="17559" x="7515225" y="1741488"/>
          <p14:tracePt t="17568" x="7500938" y="1741488"/>
          <p14:tracePt t="17584" x="7488238" y="1728788"/>
          <p14:tracePt t="17589" x="7473950" y="1728788"/>
          <p14:tracePt t="17602" x="7446963" y="1714500"/>
          <p14:tracePt t="17609" x="7432675" y="1714500"/>
          <p14:tracePt t="17618" x="7405688" y="1714500"/>
          <p14:tracePt t="17634" x="7378700" y="1714500"/>
          <p14:tracePt t="17638" x="7364413" y="1714500"/>
          <p14:tracePt t="17650" x="7350125" y="1700213"/>
          <p14:tracePt t="17655" x="7337425" y="1700213"/>
          <p14:tracePt t="17664" x="7310438" y="1700213"/>
          <p14:tracePt t="17668" x="7296150" y="1687513"/>
          <p14:tracePt t="17682" x="7281863" y="1687513"/>
          <p14:tracePt t="17686" x="7269163" y="1687513"/>
          <p14:tracePt t="17696" x="7254875" y="1687513"/>
          <p14:tracePt t="17714" x="7240588" y="1687513"/>
          <p14:tracePt t="17728" x="7213600" y="1687513"/>
          <p14:tracePt t="17732" x="7199313" y="1673225"/>
          <p14:tracePt t="17744" x="7186613" y="1673225"/>
          <p14:tracePt t="17748" x="7159625" y="1673225"/>
          <p14:tracePt t="17762" x="7145338" y="1673225"/>
          <p14:tracePt t="17766" x="7118350" y="1673225"/>
          <p14:tracePt t="17777" x="7089775" y="1673225"/>
          <p14:tracePt t="17780" x="7062788" y="1673225"/>
          <p14:tracePt t="17794" x="7035800" y="1673225"/>
          <p14:tracePt t="17798" x="7007225" y="1673225"/>
          <p14:tracePt t="17810" x="6994525" y="1673225"/>
          <p14:tracePt t="17814" x="6967538" y="1673225"/>
          <p14:tracePt t="17826" x="6953250" y="1673225"/>
          <p14:tracePt t="17830" x="6938963" y="1673225"/>
          <p14:tracePt t="17843" x="6911975" y="1673225"/>
          <p14:tracePt t="17846" x="6884988" y="1673225"/>
          <p14:tracePt t="17860" x="6856413" y="1673225"/>
          <p14:tracePt t="17862" x="6843713" y="1673225"/>
          <p14:tracePt t="17875" x="6816725" y="1673225"/>
          <p14:tracePt t="17878" x="6802438" y="1673225"/>
          <p14:tracePt t="17892" x="6788150" y="1673225"/>
          <p14:tracePt t="17894" x="6761163" y="1673225"/>
          <p14:tracePt t="17910" x="6719888" y="1673225"/>
          <p14:tracePt t="17923" x="6692900" y="1673225"/>
          <p14:tracePt t="17927" x="6624638" y="1673225"/>
          <p14:tracePt t="17938" x="6554788" y="1673225"/>
          <p14:tracePt t="17956" x="6432550" y="1673225"/>
          <p14:tracePt t="17961" x="6391275" y="1673225"/>
          <p14:tracePt t="17970" x="6362700" y="1673225"/>
          <p14:tracePt t="17974" x="6323013" y="1687513"/>
          <p14:tracePt t="17992" x="6308725" y="1687513"/>
          <p14:tracePt t="18040" x="6308725" y="1700213"/>
          <p14:tracePt t="18055" x="6294438" y="1700213"/>
          <p14:tracePt t="18082" x="6281738" y="1714500"/>
          <p14:tracePt t="18086" x="6267450" y="1728788"/>
          <p14:tracePt t="18102" x="6267450" y="1741488"/>
          <p14:tracePt t="18114" x="6253163" y="1755775"/>
          <p14:tracePt t="18118" x="6240463" y="1770063"/>
          <p14:tracePt t="18130" x="6226175" y="1782763"/>
          <p14:tracePt t="18134" x="6211888" y="1797050"/>
          <p14:tracePt t="18146" x="6211888" y="1809750"/>
          <p14:tracePt t="18150" x="6199188" y="1838325"/>
          <p14:tracePt t="18162" x="6184900" y="1851025"/>
          <p14:tracePt t="18166" x="6184900" y="1865313"/>
          <p14:tracePt t="18178" x="6172200" y="1879600"/>
          <p14:tracePt t="18182" x="6172200" y="1892300"/>
          <p14:tracePt t="18194" x="6172200" y="1906588"/>
          <p14:tracePt t="18198" x="6172200" y="1920875"/>
          <p14:tracePt t="18210" x="6157913" y="1920875"/>
          <p14:tracePt t="18214" x="6157913" y="1933575"/>
          <p14:tracePt t="18227" x="6157913" y="1947863"/>
          <p14:tracePt t="18230" x="6157913" y="1962150"/>
          <p14:tracePt t="18243" x="6157913" y="1974850"/>
          <p14:tracePt t="18246" x="6157913" y="1989138"/>
          <p14:tracePt t="18259" x="6157913" y="2001838"/>
          <p14:tracePt t="18262" x="6157913" y="2016125"/>
          <p14:tracePt t="18276" x="6157913" y="2030413"/>
          <p14:tracePt t="18278" x="6157913" y="2043113"/>
          <p14:tracePt t="18292" x="6157913" y="2071688"/>
          <p14:tracePt t="18294" x="6157913" y="2084388"/>
          <p14:tracePt t="18307" x="6157913" y="2098675"/>
          <p14:tracePt t="18311" x="6157913" y="2125663"/>
          <p14:tracePt t="18322" x="6157913" y="2139950"/>
          <p14:tracePt t="18327" x="6172200" y="2166938"/>
          <p14:tracePt t="18338" x="6184900" y="2181225"/>
          <p14:tracePt t="18343" x="6184900" y="2193925"/>
          <p14:tracePt t="18355" x="6199188" y="2208213"/>
          <p14:tracePt t="18360" x="6199188" y="2222500"/>
          <p14:tracePt t="18370" x="6211888" y="2235200"/>
          <p14:tracePt t="18392" x="6226175" y="2249488"/>
          <p14:tracePt t="18402" x="6226175" y="2263775"/>
          <p14:tracePt t="18418" x="6240463" y="2263775"/>
          <p14:tracePt t="18422" x="6240463" y="2276475"/>
          <p14:tracePt t="18434" x="6253163" y="2276475"/>
          <p14:tracePt t="18450" x="6267450" y="2290763"/>
          <p14:tracePt t="18455" x="6281738" y="2290763"/>
          <p14:tracePt t="18466" x="6308725" y="2305050"/>
          <p14:tracePt t="18470" x="6323013" y="2305050"/>
          <p14:tracePt t="18482" x="6350000" y="2305050"/>
          <p14:tracePt t="18487" x="6362700" y="2317750"/>
          <p14:tracePt t="18498" x="6376988" y="2317750"/>
          <p14:tracePt t="18518" x="6391275" y="2317750"/>
          <p14:tracePt t="18534" x="6403975" y="2317750"/>
          <p14:tracePt t="18546" x="6432550" y="2332038"/>
          <p14:tracePt t="18550" x="6445250" y="2344738"/>
          <p14:tracePt t="18562" x="6473825" y="2344738"/>
          <p14:tracePt t="18578" x="6473825" y="2359025"/>
          <p14:tracePt t="18594" x="6486525" y="2359025"/>
          <p14:tracePt t="18612" x="6500813" y="2359025"/>
          <p14:tracePt t="18629" x="6513513" y="2359025"/>
          <p14:tracePt t="18631" x="6527800" y="2359025"/>
          <p14:tracePt t="18644" x="6542088" y="2359025"/>
          <p14:tracePt t="18646" x="6554788" y="2359025"/>
          <p14:tracePt t="18661" x="6569075" y="2359025"/>
          <p14:tracePt t="18678" x="6583363" y="2359025"/>
          <p14:tracePt t="18707" x="6596063" y="2373313"/>
          <p14:tracePt t="18711" x="6610350" y="2373313"/>
          <p14:tracePt t="18723" x="6637338" y="2373313"/>
          <p14:tracePt t="18728" x="6665913" y="2386013"/>
          <p14:tracePt t="18739" x="6678613" y="2386013"/>
          <p14:tracePt t="18744" x="6705600" y="2386013"/>
          <p14:tracePt t="18756" x="6746875" y="2386013"/>
          <p14:tracePt t="18761" x="6775450" y="2400300"/>
          <p14:tracePt t="18770" x="6829425" y="2400300"/>
          <p14:tracePt t="18786" x="6843713" y="2400300"/>
          <p14:tracePt t="18838" x="6870700" y="2400300"/>
          <p14:tracePt t="18850" x="6884988" y="2400300"/>
          <p14:tracePt t="18856" x="6897688" y="2400300"/>
          <p14:tracePt t="18868" x="6926263" y="2400300"/>
          <p14:tracePt t="18873" x="6967538" y="2400300"/>
          <p14:tracePt t="18882" x="6994525" y="2400300"/>
          <p14:tracePt t="18887" x="7021513" y="2400300"/>
          <p14:tracePt t="18898" x="7062788" y="2400300"/>
          <p14:tracePt t="18902" x="7077075" y="2400300"/>
          <p14:tracePt t="18932" x="7089775" y="2400300"/>
          <p14:tracePt t="18949" x="7104063" y="2400300"/>
          <p14:tracePt t="18952" x="7118350" y="2400300"/>
          <p14:tracePt t="18964" x="7159625" y="2400300"/>
          <p14:tracePt t="18968" x="7199313" y="2400300"/>
          <p14:tracePt t="18979" x="7269163" y="2400300"/>
          <p14:tracePt t="18982" x="7337425" y="2400300"/>
          <p14:tracePt t="18996" x="7419975" y="2386013"/>
          <p14:tracePt t="19000" x="7500938" y="2386013"/>
          <p14:tracePt t="19012" x="7570788" y="2386013"/>
          <p14:tracePt t="19016" x="7639050" y="2386013"/>
          <p14:tracePt t="19028" x="7680325" y="2386013"/>
          <p14:tracePt t="19030" x="7707313" y="2373313"/>
          <p14:tracePt t="19106" x="7721600" y="2373313"/>
          <p14:tracePt t="19110" x="7734300" y="2373313"/>
          <p14:tracePt t="19123" x="7748588" y="2373313"/>
          <p14:tracePt t="19128" x="7762875" y="2373313"/>
          <p14:tracePt t="19140" x="7775575" y="2373313"/>
          <p14:tracePt t="19144" x="7789863" y="2373313"/>
          <p14:tracePt t="19157" x="7816850" y="2373313"/>
          <p14:tracePt t="19163" x="7843838" y="2373313"/>
          <p14:tracePt t="19174" x="7872413" y="2359025"/>
          <p14:tracePt t="19177" x="7899400" y="2359025"/>
          <p14:tracePt t="19190" x="7913688" y="2359025"/>
          <p14:tracePt t="19194" x="7926388" y="2359025"/>
          <p14:tracePt t="19254" x="7926388" y="2344738"/>
          <p14:tracePt t="19273" x="7926388" y="2332038"/>
          <p14:tracePt t="19304" x="7926388" y="2317750"/>
          <p14:tracePt t="19332" x="7926388" y="2305050"/>
          <p14:tracePt t="19337" x="7926388" y="2290763"/>
          <p14:tracePt t="19348" x="7926388" y="2276475"/>
          <p14:tracePt t="19352" x="7926388" y="2263775"/>
          <p14:tracePt t="19364" x="7926388" y="2249488"/>
          <p14:tracePt t="19368" x="7913688" y="2235200"/>
          <p14:tracePt t="19396" x="7913688" y="2222500"/>
          <p14:tracePt t="19400" x="7913688" y="2208213"/>
          <p14:tracePt t="19412" x="7899400" y="2208213"/>
          <p14:tracePt t="19428" x="7899400" y="2193925"/>
          <p14:tracePt t="19445" x="7885113" y="2181225"/>
          <p14:tracePt t="19461" x="7885113" y="2166938"/>
          <p14:tracePt t="19464" x="7872413" y="2166938"/>
          <p14:tracePt t="19477" x="7872413" y="2152650"/>
          <p14:tracePt t="19480" x="7858125" y="2139950"/>
          <p14:tracePt t="19496" x="7858125" y="2125663"/>
          <p14:tracePt t="19509" x="7843838" y="2098675"/>
          <p14:tracePt t="19556" x="7843838" y="2084388"/>
          <p14:tracePt t="19605" x="7843838" y="2071688"/>
          <p14:tracePt t="19621" x="7831138" y="2057400"/>
          <p14:tracePt t="19653" x="7831138" y="2043113"/>
          <p14:tracePt t="19669" x="7816850" y="2030413"/>
          <p14:tracePt t="19693" x="7816850" y="2016125"/>
          <p14:tracePt t="19701" x="7804150" y="2016125"/>
          <p14:tracePt t="19706" x="7804150" y="2001838"/>
          <p14:tracePt t="19717" x="7789863" y="1989138"/>
          <p14:tracePt t="19736" x="7775575" y="1974850"/>
          <p14:tracePt t="19748" x="7748588" y="1962150"/>
          <p14:tracePt t="19752" x="7734300" y="1947863"/>
          <p14:tracePt t="19764" x="7693025" y="1933575"/>
          <p14:tracePt t="19768" x="7653338" y="1920875"/>
          <p14:tracePt t="19780" x="7612063" y="1892300"/>
          <p14:tracePt t="19784" x="7556500" y="1879600"/>
          <p14:tracePt t="19796" x="7500938" y="1865313"/>
          <p14:tracePt t="19800" x="7473950" y="1851025"/>
          <p14:tracePt t="19813" x="7432675" y="1851025"/>
          <p14:tracePt t="19824" x="7391400" y="1838325"/>
          <p14:tracePt t="19830" x="7364413" y="1824038"/>
          <p14:tracePt t="19832" x="7337425" y="1824038"/>
          <p14:tracePt t="19847" x="7323138" y="1824038"/>
          <p14:tracePt t="19849" x="7296150" y="1824038"/>
          <p14:tracePt t="19862" x="7269163" y="1824038"/>
          <p14:tracePt t="19864" x="7240588" y="1809750"/>
          <p14:tracePt t="19878" x="7213600" y="1809750"/>
          <p14:tracePt t="19880" x="7159625" y="1809750"/>
          <p14:tracePt t="19894" x="7118350" y="1809750"/>
          <p14:tracePt t="19896" x="7062788" y="1809750"/>
          <p14:tracePt t="19909" x="7007225" y="1809750"/>
          <p14:tracePt t="19913" x="6953250" y="1809750"/>
          <p14:tracePt t="19924" x="6897688" y="1809750"/>
          <p14:tracePt t="19930" x="6843713" y="1809750"/>
          <p14:tracePt t="19940" x="6802438" y="1809750"/>
          <p14:tracePt t="19945" x="6761163" y="1809750"/>
          <p14:tracePt t="19957" x="6746875" y="1809750"/>
          <p14:tracePt t="19961" x="6734175" y="1809750"/>
          <p14:tracePt t="19973" x="6719888" y="1809750"/>
          <p14:tracePt t="19988" x="6705600" y="1809750"/>
          <p14:tracePt t="19993" x="6692900" y="1809750"/>
          <p14:tracePt t="20004" x="6678613" y="1809750"/>
          <p14:tracePt t="20009" x="6665913" y="1809750"/>
          <p14:tracePt t="20020" x="6637338" y="1809750"/>
          <p14:tracePt t="20024" x="6624638" y="1809750"/>
          <p14:tracePt t="20036" x="6596063" y="1809750"/>
          <p14:tracePt t="20040" x="6569075" y="1809750"/>
          <p14:tracePt t="20052" x="6542088" y="1809750"/>
          <p14:tracePt t="20057" x="6513513" y="1809750"/>
          <p14:tracePt t="20068" x="6500813" y="1809750"/>
          <p14:tracePt t="20073" x="6473825" y="1824038"/>
          <p14:tracePt t="20084" x="6445250" y="1824038"/>
          <p14:tracePt t="20088" x="6418263" y="1838325"/>
          <p14:tracePt t="20100" x="6391275" y="1851025"/>
          <p14:tracePt t="20104" x="6376988" y="1851025"/>
          <p14:tracePt t="20116" x="6362700" y="1851025"/>
          <p14:tracePt t="20120" x="6335713" y="1865313"/>
          <p14:tracePt t="20136" x="6323013" y="1865313"/>
          <p14:tracePt t="20148" x="6323013" y="1879600"/>
          <p14:tracePt t="20152" x="6308725" y="1879600"/>
          <p14:tracePt t="20180" x="6294438" y="1892300"/>
          <p14:tracePt t="20196" x="6294438" y="1906588"/>
          <p14:tracePt t="20200" x="6281738" y="1906588"/>
          <p14:tracePt t="20212" x="6267450" y="1920875"/>
          <p14:tracePt t="20230" x="6267450" y="1933575"/>
          <p14:tracePt t="20247" x="6267450" y="1947863"/>
          <p14:tracePt t="20248" x="6253163" y="1962150"/>
          <p14:tracePt t="20262" x="6253163" y="1974850"/>
          <p14:tracePt t="20264" x="6240463" y="1989138"/>
          <p14:tracePt t="20278" x="6240463" y="2001838"/>
          <p14:tracePt t="20280" x="6240463" y="2030413"/>
          <p14:tracePt t="20296" x="6240463" y="2043113"/>
          <p14:tracePt t="20311" x="6240463" y="2057400"/>
          <p14:tracePt t="20314" x="6240463" y="2071688"/>
          <p14:tracePt t="20330" x="6240463" y="2084388"/>
          <p14:tracePt t="20361" x="6240463" y="2098675"/>
          <p14:tracePt t="20388" x="6240463" y="2112963"/>
          <p14:tracePt t="20407" x="6240463" y="2125663"/>
          <p14:tracePt t="20440" x="6240463" y="2139950"/>
          <p14:tracePt t="20452" x="6240463" y="2152650"/>
          <p14:tracePt t="20468" x="6240463" y="2166938"/>
          <p14:tracePt t="20484" x="6253163" y="2181225"/>
          <p14:tracePt t="20488" x="6253163" y="2193925"/>
          <p14:tracePt t="20502" x="6253163" y="2208213"/>
          <p14:tracePt t="20507" x="6267450" y="2222500"/>
          <p14:tracePt t="20516" x="6267450" y="2235200"/>
          <p14:tracePt t="20520" x="6281738" y="2249488"/>
          <p14:tracePt t="20532" x="6281738" y="2263775"/>
          <p14:tracePt t="20536" x="6294438" y="2276475"/>
          <p14:tracePt t="20550" x="6294438" y="2290763"/>
          <p14:tracePt t="20554" x="6308725" y="2290763"/>
          <p14:tracePt t="20566" x="6308725" y="2305050"/>
          <p14:tracePt t="20570" x="6308725" y="2317750"/>
          <p14:tracePt t="20582" x="6323013" y="2332038"/>
          <p14:tracePt t="20596" x="6335713" y="2344738"/>
          <p14:tracePt t="20600" x="6350000" y="2359025"/>
          <p14:tracePt t="20618" x="6362700" y="2373313"/>
          <p14:tracePt t="20634" x="6376988" y="2373313"/>
          <p14:tracePt t="20645" x="6376988" y="2386013"/>
          <p14:tracePt t="20694" x="6391275" y="2386013"/>
          <p14:tracePt t="20712" x="6403975" y="2386013"/>
          <p14:tracePt t="20743" x="6418263" y="2386013"/>
          <p14:tracePt t="20746" x="6432550" y="2386013"/>
          <p14:tracePt t="20757" x="6445250" y="2386013"/>
          <p14:tracePt t="20762" x="6459538" y="2386013"/>
          <p14:tracePt t="20772" x="6500813" y="2386013"/>
          <p14:tracePt t="20777" x="6527800" y="2386013"/>
          <p14:tracePt t="20791" x="6554788" y="2386013"/>
          <p14:tracePt t="20796" x="6583363" y="2386013"/>
          <p14:tracePt t="20807" x="6610350" y="2400300"/>
          <p14:tracePt t="20854" x="6624638" y="2400300"/>
          <p14:tracePt t="21080" x="6596063" y="2400300"/>
          <p14:tracePt t="21085" x="6500813" y="2400300"/>
          <p14:tracePt t="21099" x="6102350" y="2427288"/>
          <p14:tracePt t="21112" x="5897563" y="2468563"/>
          <p14:tracePt t="21118" x="5746750" y="2495550"/>
          <p14:tracePt t="21128" x="5622925" y="2509838"/>
          <p14:tracePt t="21133" x="5567363" y="2524125"/>
          <p14:tracePt t="21147" x="5554663" y="2524125"/>
          <p14:tracePt t="21372" x="5567363" y="2524125"/>
          <p14:tracePt t="21384" x="5595938" y="2524125"/>
          <p14:tracePt t="21390" x="5608638" y="2524125"/>
          <p14:tracePt t="21400" x="5622925" y="2524125"/>
          <p14:tracePt t="21403" x="5649913" y="2524125"/>
          <p14:tracePt t="21415" x="5691188" y="2524125"/>
          <p14:tracePt t="21419" x="5759450" y="2524125"/>
          <p14:tracePt t="21431" x="5868988" y="2524125"/>
          <p14:tracePt t="21435" x="5992813" y="2524125"/>
          <p14:tracePt t="21448" x="6157913" y="2524125"/>
          <p14:tracePt t="21451" x="6335713" y="2524125"/>
          <p14:tracePt t="21463" x="6486525" y="2524125"/>
          <p14:tracePt t="21467" x="6610350" y="2524125"/>
          <p14:tracePt t="21480" x="6692900" y="2524125"/>
          <p14:tracePt t="21483" x="6734175" y="2524125"/>
          <p14:tracePt t="21543" x="6746875" y="2524125"/>
          <p14:tracePt t="21547" x="6761163" y="2524125"/>
          <p14:tracePt t="21564" x="6775450" y="2524125"/>
          <p14:tracePt t="21576" x="6802438" y="2509838"/>
          <p14:tracePt t="21583" x="6816725" y="2509838"/>
          <p14:tracePt t="21592" x="6829425" y="2509838"/>
          <p14:tracePt t="21596" x="6843713" y="2509838"/>
          <p14:tracePt t="21607" x="6856413" y="2509838"/>
          <p14:tracePt t="21623" x="6856413" y="2495550"/>
          <p14:tracePt t="21628" x="6870700" y="2495550"/>
          <p14:tracePt t="21639" x="6884988" y="2482850"/>
          <p14:tracePt t="21642" x="6897688" y="2482850"/>
          <p14:tracePt t="21655" x="6938963" y="2482850"/>
          <p14:tracePt t="21659" x="6980238" y="2482850"/>
          <p14:tracePt t="21671" x="7021513" y="2482850"/>
          <p14:tracePt t="21676" x="7077075" y="2482850"/>
          <p14:tracePt t="21687" x="7104063" y="2482850"/>
          <p14:tracePt t="21692" x="7131050" y="2482850"/>
          <p14:tracePt t="21703" x="7145338" y="2482850"/>
          <p14:tracePt t="21821" x="7118350" y="2482850"/>
          <p14:tracePt t="21830" x="7062788" y="2482850"/>
          <p14:tracePt t="21834" x="6994525" y="2482850"/>
          <p14:tracePt t="21848" x="6911975" y="2482850"/>
          <p14:tracePt t="21852" x="6829425" y="2495550"/>
          <p14:tracePt t="21864" x="6734175" y="2495550"/>
          <p14:tracePt t="21868" x="6624638" y="2495550"/>
          <p14:tracePt t="21880" x="6554788" y="2495550"/>
          <p14:tracePt t="21882" x="6500813" y="2495550"/>
          <p14:tracePt t="21896" x="6459538" y="2495550"/>
          <p14:tracePt t="22213" x="6473825" y="2495550"/>
          <p14:tracePt t="22224" x="6486525" y="2495550"/>
          <p14:tracePt t="22230" x="6500813" y="2495550"/>
          <p14:tracePt t="22246" x="6596063" y="2495550"/>
          <p14:tracePt t="22259" x="6651625" y="2495550"/>
          <p14:tracePt t="22262" x="6719888" y="2495550"/>
          <p14:tracePt t="22273" x="6802438" y="2495550"/>
          <p14:tracePt t="22277" x="6856413" y="2495550"/>
          <p14:tracePt t="22289" x="6911975" y="2482850"/>
          <p14:tracePt t="22294" x="6938963" y="2482850"/>
          <p14:tracePt t="22357" x="6953250" y="2482850"/>
          <p14:tracePt t="22371" x="6967538" y="2482850"/>
          <p14:tracePt t="22377" x="6980238" y="2482850"/>
          <p14:tracePt t="22385" x="6994525" y="2482850"/>
          <p14:tracePt t="22389" x="7007225" y="2482850"/>
          <p14:tracePt t="22401" x="7021513" y="2482850"/>
          <p14:tracePt t="22405" x="7035800" y="2482850"/>
          <p14:tracePt t="22433" x="7048500" y="2482850"/>
          <p14:tracePt t="22449" x="7077075" y="2482850"/>
          <p14:tracePt t="22465" x="7104063" y="2482850"/>
          <p14:tracePt t="22469" x="7131050" y="2482850"/>
          <p14:tracePt t="22482" x="7145338" y="2482850"/>
          <p14:tracePt t="22485" x="7159625" y="2482850"/>
          <p14:tracePt t="22497" x="7172325" y="2482850"/>
          <p14:tracePt t="22501" x="7199313" y="2482850"/>
          <p14:tracePt t="22517" x="7213600" y="2482850"/>
          <p14:tracePt t="22533" x="7227888" y="2482850"/>
          <p14:tracePt t="22546" x="7240588" y="2482850"/>
          <p14:tracePt t="22548" x="7254875" y="2482850"/>
          <p14:tracePt t="22563" x="7269163" y="2468563"/>
          <p14:tracePt t="22564" x="7296150" y="2468563"/>
          <p14:tracePt t="22578" x="7337425" y="2468563"/>
          <p14:tracePt t="22580" x="7378700" y="2455863"/>
          <p14:tracePt t="22593" x="7419975" y="2441575"/>
          <p14:tracePt t="22599" x="7446963" y="2441575"/>
          <p14:tracePt t="22609" x="7473950" y="2441575"/>
          <p14:tracePt t="22615" x="7488238" y="2441575"/>
          <p14:tracePt t="22627" x="7488238" y="2427288"/>
          <p14:tracePt t="22631" x="7500938" y="2427288"/>
          <p14:tracePt t="22720" x="7515225" y="2427288"/>
          <p14:tracePt t="22725" x="7529513" y="2427288"/>
          <p14:tracePt t="22740" x="7542213" y="2427288"/>
          <p14:tracePt t="23537" x="7529513" y="2427288"/>
          <p14:tracePt t="23544" x="7515225" y="2427288"/>
          <p14:tracePt t="23563" x="7500938" y="2427288"/>
          <p14:tracePt t="23924" x="7488238" y="2427288"/>
          <p14:tracePt t="23931" x="7461250" y="2427288"/>
          <p14:tracePt t="23943" x="7405688" y="2427288"/>
          <p14:tracePt t="23950" x="7337425" y="2427288"/>
          <p14:tracePt t="23956" x="7254875" y="2427288"/>
          <p14:tracePt t="23958" x="7172325" y="2427288"/>
          <p14:tracePt t="23970" x="7104063" y="2441575"/>
          <p14:tracePt t="23974" x="7048500" y="2455863"/>
          <p14:tracePt t="23986" x="7007225" y="2468563"/>
          <p14:tracePt t="24002" x="6994525" y="2468563"/>
          <p14:tracePt t="24018" x="6994525" y="2482850"/>
          <p14:tracePt t="24098" x="6980238" y="2495550"/>
          <p14:tracePt t="24114" x="6967538" y="2495550"/>
          <p14:tracePt t="24118" x="6953250" y="2495550"/>
          <p14:tracePt t="24131" x="6938963" y="2509838"/>
          <p14:tracePt t="24134" x="6911975" y="2509838"/>
          <p14:tracePt t="24148" x="6897688" y="2509838"/>
          <p14:tracePt t="24150" x="6884988" y="2509838"/>
          <p14:tracePt t="24165" x="6870700" y="2509838"/>
          <p14:tracePt t="24166" x="6856413" y="2509838"/>
          <p14:tracePt t="24179" x="6843713" y="2509838"/>
          <p14:tracePt t="24182" x="6816725" y="2524125"/>
          <p14:tracePt t="24194" x="6802438" y="2524125"/>
          <p14:tracePt t="24199" x="6775450" y="2524125"/>
          <p14:tracePt t="24211" x="6761163" y="2524125"/>
          <p14:tracePt t="24232" x="6746875" y="2524125"/>
          <p14:tracePt t="24276" x="6746875" y="2536825"/>
          <p14:tracePt t="24281" x="6734175" y="2536825"/>
          <p14:tracePt t="24292" x="6719888" y="2551113"/>
          <p14:tracePt t="24307" x="6719888" y="2565400"/>
          <p14:tracePt t="24312" x="6705600" y="2578100"/>
          <p14:tracePt t="24322" x="6692900" y="2578100"/>
          <p14:tracePt t="24329" x="6692900" y="2592388"/>
          <p14:tracePt t="24339" x="6678613" y="2592388"/>
          <p14:tracePt t="24344" x="6678613" y="2606675"/>
          <p14:tracePt t="24355" x="6665913" y="2619375"/>
          <p14:tracePt t="24371" x="6651625" y="2647950"/>
          <p14:tracePt t="24374" x="6637338" y="2660650"/>
          <p14:tracePt t="24386" x="6637338" y="2674938"/>
          <p14:tracePt t="24390" x="6624638" y="2687638"/>
          <p14:tracePt t="24402" x="6624638" y="2701925"/>
          <p14:tracePt t="24406" x="6610350" y="2716213"/>
          <p14:tracePt t="24418" x="6610350" y="2728913"/>
          <p14:tracePt t="24422" x="6596063" y="2743200"/>
          <p14:tracePt t="24434" x="6596063" y="2757488"/>
          <p14:tracePt t="24438" x="6583363" y="2757488"/>
          <p14:tracePt t="24450" x="6583363" y="2770188"/>
          <p14:tracePt t="24454" x="6569075" y="2784475"/>
          <p14:tracePt t="24470" x="6554788" y="2798763"/>
          <p14:tracePt t="24486" x="6542088" y="2811463"/>
          <p14:tracePt t="24498" x="6527800" y="2825750"/>
          <p14:tracePt t="24515" x="6513513" y="2838450"/>
          <p14:tracePt t="24518" x="6513513" y="2852738"/>
          <p14:tracePt t="24532" x="6500813" y="2867025"/>
          <p14:tracePt t="24534" x="6500813" y="2879725"/>
          <p14:tracePt t="24548" x="6486525" y="2894013"/>
          <p14:tracePt t="24550" x="6486525" y="2908300"/>
          <p14:tracePt t="24564" x="6486525" y="2921000"/>
          <p14:tracePt t="24566" x="6473825" y="2935288"/>
          <p14:tracePt t="24578" x="6473825" y="2949575"/>
          <p14:tracePt t="24582" x="6473825" y="2962275"/>
          <p14:tracePt t="24594" x="6473825" y="2976563"/>
          <p14:tracePt t="24611" x="6473825" y="2990850"/>
          <p14:tracePt t="24615" x="6473825" y="3003550"/>
          <p14:tracePt t="24628" x="6473825" y="3017838"/>
          <p14:tracePt t="24642" x="6473825" y="3030538"/>
          <p14:tracePt t="24648" x="6459538" y="3030538"/>
          <p14:tracePt t="24661" x="6459538" y="3044825"/>
          <p14:tracePt t="24665" x="6459538" y="3059113"/>
          <p14:tracePt t="24678" x="6459538" y="3071813"/>
          <p14:tracePt t="24706" x="6459538" y="3086100"/>
          <p14:tracePt t="24806" x="6459538" y="3071813"/>
          <p14:tracePt t="24820" x="6486525" y="3059113"/>
          <p14:tracePt t="24826" x="6513513" y="3044825"/>
          <p14:tracePt t="24840" x="6527800" y="3044825"/>
          <p14:tracePt t="24855" x="6542088" y="3044825"/>
          <p14:tracePt t="24954" x="6527800" y="3044825"/>
          <p14:tracePt t="24963" x="6527800" y="3059113"/>
          <p14:tracePt t="24969" x="6500813" y="3071813"/>
          <p14:tracePt t="24984" x="6486525" y="3071813"/>
          <p14:tracePt t="24987" x="6473825" y="3086100"/>
          <p14:tracePt t="24998" x="6473825" y="3100388"/>
          <p14:tracePt t="25003" x="6459538" y="3100388"/>
          <p14:tracePt t="25510" x="6486525" y="3100388"/>
          <p14:tracePt t="25516" x="6513513" y="3086100"/>
          <p14:tracePt t="25526" x="6554788" y="3071813"/>
          <p14:tracePt t="25532" x="6624638" y="3071813"/>
          <p14:tracePt t="25542" x="6665913" y="3071813"/>
          <p14:tracePt t="25548" x="6719888" y="3059113"/>
          <p14:tracePt t="25557" x="6761163" y="3059113"/>
          <p14:tracePt t="25605" x="6775450" y="3059113"/>
          <p14:tracePt t="25638" x="6788150" y="3059113"/>
          <p14:tracePt t="25644" x="6802438" y="3059113"/>
          <p14:tracePt t="25688" x="6816725" y="3059113"/>
          <p14:tracePt t="25691" x="6829425" y="3059113"/>
          <p14:tracePt t="25720" x="6843713" y="3059113"/>
          <p14:tracePt t="25739" x="6856413" y="3059113"/>
          <p14:tracePt t="25748" x="6870700" y="3059113"/>
          <p14:tracePt t="25752" x="6884988" y="3059113"/>
          <p14:tracePt t="25766" x="6897688" y="3059113"/>
          <p14:tracePt t="25768" x="6911975" y="3071813"/>
          <p14:tracePt t="25783" x="6926263" y="3071813"/>
          <p14:tracePt t="25784" x="6953250" y="3071813"/>
          <p14:tracePt t="25798" x="6967538" y="3071813"/>
          <p14:tracePt t="25801" x="6980238" y="3071813"/>
          <p14:tracePt t="25812" x="6994525" y="3071813"/>
          <p14:tracePt t="25817" x="7035800" y="3071813"/>
          <p14:tracePt t="25830" x="7062788" y="3071813"/>
          <p14:tracePt t="25835" x="7089775" y="3071813"/>
          <p14:tracePt t="25846" x="7145338" y="3071813"/>
          <p14:tracePt t="25851" x="7172325" y="3071813"/>
          <p14:tracePt t="25862" x="7199313" y="3071813"/>
          <p14:tracePt t="25866" x="7227888" y="3071813"/>
          <p14:tracePt t="25877" x="7240588" y="3071813"/>
          <p14:tracePt t="25881" x="7269163" y="3071813"/>
          <p14:tracePt t="25893" x="7281863" y="3071813"/>
          <p14:tracePt t="25896" x="7296150" y="3071813"/>
          <p14:tracePt t="25909" x="7323138" y="3071813"/>
          <p14:tracePt t="25913" x="7350125" y="3071813"/>
          <p14:tracePt t="25924" x="7378700" y="3071813"/>
          <p14:tracePt t="25930" x="7419975" y="3071813"/>
          <p14:tracePt t="25941" x="7432675" y="3071813"/>
          <p14:tracePt t="25947" x="7461250" y="3071813"/>
          <p14:tracePt t="25956" x="7500938" y="3071813"/>
          <p14:tracePt t="25962" x="7515225" y="3071813"/>
          <p14:tracePt t="25972" x="7542213" y="3071813"/>
          <p14:tracePt t="25976" x="7570788" y="3071813"/>
          <p14:tracePt t="25988" x="7583488" y="3071813"/>
          <p14:tracePt t="25992" x="7612063" y="3059113"/>
          <p14:tracePt t="26005" x="7639050" y="3059113"/>
          <p14:tracePt t="26008" x="7693025" y="3059113"/>
          <p14:tracePt t="26020" x="7748588" y="3059113"/>
          <p14:tracePt t="26024" x="7789863" y="3059113"/>
          <p14:tracePt t="26036" x="7804150" y="3059113"/>
          <p14:tracePt t="26040" x="7816850" y="3059113"/>
          <p14:tracePt t="26052" x="7816850" y="3044825"/>
          <p14:tracePt t="26101" x="7831138" y="3044825"/>
          <p14:tracePt t="26104" x="7843838" y="3044825"/>
          <p14:tracePt t="26116" x="7858125" y="3044825"/>
          <p14:tracePt t="26120" x="7885113" y="3044825"/>
          <p14:tracePt t="26134" x="7913688" y="3030538"/>
          <p14:tracePt t="26149" x="7926388" y="3030538"/>
          <p14:tracePt t="26168" x="7940675" y="3030538"/>
          <p14:tracePt t="26528" x="7954963" y="3030538"/>
          <p14:tracePt t="26547" x="7967663" y="3030538"/>
          <p14:tracePt t="27508" x="7981950" y="3030538"/>
          <p14:tracePt t="27522" x="7994650" y="3030538"/>
          <p14:tracePt t="27527" x="8008938" y="3017838"/>
          <p14:tracePt t="27541" x="8050213" y="2990850"/>
          <p14:tracePt t="27553" x="8064500" y="2976563"/>
          <p14:tracePt t="27554" x="8091488" y="2962275"/>
          <p14:tracePt t="27569" x="8118475" y="2921000"/>
          <p14:tracePt t="27572" x="8132763" y="2894013"/>
          <p14:tracePt t="27584" x="8159750" y="2852738"/>
          <p14:tracePt t="27587" x="8174038" y="2811463"/>
          <p14:tracePt t="27602" x="8186738" y="2770188"/>
          <p14:tracePt t="27603" x="8201025" y="2728913"/>
          <p14:tracePt t="27616" x="8201025" y="2701925"/>
          <p14:tracePt t="27635" x="8201025" y="2687638"/>
          <p14:tracePt t="28099" x="8215313" y="2687638"/>
          <p14:tracePt t="28104" x="8228013" y="2687638"/>
          <p14:tracePt t="28116" x="8242300" y="2728913"/>
          <p14:tracePt t="28129" x="8242300" y="2743200"/>
          <p14:tracePt t="28137" x="8215313" y="2770188"/>
          <p14:tracePt t="28145" x="8201025" y="2770188"/>
          <p14:tracePt t="28150" x="8186738" y="2757488"/>
          <p14:tracePt t="28161" x="8174038" y="2743200"/>
          <p14:tracePt t="28305" x="8159750" y="2743200"/>
          <p14:tracePt t="28353" x="8147050" y="2743200"/>
          <p14:tracePt t="28389" x="8132763" y="2743200"/>
          <p14:tracePt t="28485" x="8118475" y="2743200"/>
          <p14:tracePt t="28503" x="8105775" y="2743200"/>
          <p14:tracePt t="28513" x="8091488" y="2757488"/>
          <p14:tracePt t="28521" x="8064500" y="2770188"/>
          <p14:tracePt t="28529" x="8050213" y="2784475"/>
          <p14:tracePt t="28535" x="8035925" y="2798763"/>
          <p14:tracePt t="28545" x="8008938" y="2811463"/>
          <p14:tracePt t="28551" x="7981950" y="2825750"/>
          <p14:tracePt t="28561" x="7940675" y="2852738"/>
          <p14:tracePt t="28565" x="7899400" y="2867025"/>
          <p14:tracePt t="28576" x="7831138" y="2879725"/>
          <p14:tracePt t="28581" x="7748588" y="2894013"/>
          <p14:tracePt t="28592" x="7639050" y="2908300"/>
          <p14:tracePt t="28597" x="7515225" y="2908300"/>
          <p14:tracePt t="28608" x="7405688" y="2908300"/>
          <p14:tracePt t="28612" x="7296150" y="2908300"/>
          <p14:tracePt t="28624" x="7213600" y="2921000"/>
          <p14:tracePt t="28629" x="7145338" y="2935288"/>
          <p14:tracePt t="28640" x="7089775" y="2949575"/>
          <p14:tracePt t="28644" x="7048500" y="2962275"/>
          <p14:tracePt t="28656" x="7021513" y="2962275"/>
          <p14:tracePt t="28660" x="7007225" y="2976563"/>
          <p14:tracePt t="28677" x="6994525" y="2976563"/>
          <p14:tracePt t="28708" x="6980238" y="2990850"/>
          <p14:tracePt t="28736" x="6967538" y="3003550"/>
          <p14:tracePt t="28740" x="6967538" y="3017838"/>
          <p14:tracePt t="28752" x="6953250" y="3030538"/>
          <p14:tracePt t="28802" x="6953250" y="3044825"/>
          <p14:tracePt t="28817" x="6953250" y="3059113"/>
          <p14:tracePt t="28833" x="6967538" y="3071813"/>
          <p14:tracePt t="28839" x="6980238" y="3086100"/>
          <p14:tracePt t="28851" x="6994525" y="3100388"/>
          <p14:tracePt t="28857" x="7007225" y="3127375"/>
          <p14:tracePt t="28866" x="7035800" y="3154363"/>
          <p14:tracePt t="28869" x="7048500" y="3181350"/>
          <p14:tracePt t="28882" x="7077075" y="3209925"/>
          <p14:tracePt t="28887" x="7089775" y="3222625"/>
          <p14:tracePt t="28898" x="7089775" y="3236913"/>
          <p14:tracePt t="28903" x="7104063" y="3236913"/>
          <p14:tracePt t="28919" x="7104063" y="3251200"/>
          <p14:tracePt t="28994" x="7089775" y="3263900"/>
          <p14:tracePt t="28999" x="7077075" y="3263900"/>
          <p14:tracePt t="29010" x="7077075" y="3278188"/>
          <p14:tracePt t="29015" x="7062788" y="3292475"/>
          <p14:tracePt t="29027" x="7048500" y="3305175"/>
          <p14:tracePt t="29032" x="7021513" y="3319463"/>
          <p14:tracePt t="29042" x="7007225" y="3333750"/>
          <p14:tracePt t="29048" x="6994525" y="3333750"/>
          <p14:tracePt t="29056" x="6967538" y="3346450"/>
          <p14:tracePt t="29072" x="6953250" y="3346450"/>
          <p14:tracePt t="29076" x="6926263" y="3360738"/>
          <p14:tracePt t="29090" x="6897688" y="3360738"/>
          <p14:tracePt t="29094" x="6856413" y="3373438"/>
          <p14:tracePt t="29104" x="6816725" y="3387725"/>
          <p14:tracePt t="29108" x="6775450" y="3387725"/>
          <p14:tracePt t="29120" x="6746875" y="3387725"/>
          <p14:tracePt t="29124" x="6719888" y="3402013"/>
          <p14:tracePt t="29138" x="6705600" y="3402013"/>
          <p14:tracePt t="29170" x="6692900" y="3402013"/>
          <p14:tracePt t="29188" x="6678613" y="3402013"/>
          <p14:tracePt t="29202" x="6665913" y="3402013"/>
          <p14:tracePt t="29205" x="6665913" y="3414713"/>
          <p14:tracePt t="29220" x="6651625" y="3414713"/>
          <p14:tracePt t="29361" x="6665913" y="3414713"/>
          <p14:tracePt t="29411" x="6678613" y="3414713"/>
          <p14:tracePt t="29576" x="6665913" y="3414713"/>
          <p14:tracePt t="29591" x="6651625" y="3429000"/>
          <p14:tracePt t="29604" x="6637338" y="3443288"/>
          <p14:tracePt t="29608" x="6637338" y="3455988"/>
          <p14:tracePt t="29623" x="6624638" y="3455988"/>
          <p14:tracePt t="29627" x="6610350" y="3470275"/>
          <p14:tracePt t="29636" x="6596063" y="3484563"/>
          <p14:tracePt t="29641" x="6583363" y="3497263"/>
          <p14:tracePt t="29653" x="6583363" y="3511550"/>
          <p14:tracePt t="29655" x="6569075" y="3538538"/>
          <p14:tracePt t="29668" x="6569075" y="3552825"/>
          <p14:tracePt t="29671" x="6554788" y="3565525"/>
          <p14:tracePt t="29684" x="6554788" y="3579813"/>
          <p14:tracePt t="29687" x="6554788" y="3594100"/>
          <p14:tracePt t="29699" x="6542088" y="3606800"/>
          <p14:tracePt t="29703" x="6542088" y="3635375"/>
          <p14:tracePt t="29720" x="6542088" y="3648075"/>
          <p14:tracePt t="29928" x="6542088" y="3635375"/>
          <p14:tracePt t="29940" x="6542088" y="3621088"/>
          <p14:tracePt t="29947" x="6554788" y="3621088"/>
          <p14:tracePt t="29958" x="6569075" y="3606800"/>
          <p14:tracePt t="31559" x="6569075" y="3621088"/>
          <p14:tracePt t="31575" x="6569075" y="3635375"/>
          <p14:tracePt t="31580" x="6569075" y="3662363"/>
          <p14:tracePt t="31592" x="6569075" y="3676650"/>
          <p14:tracePt t="31596" x="6569075" y="3703638"/>
          <p14:tracePt t="31607" x="6569075" y="3716338"/>
          <p14:tracePt t="31622" x="6569075" y="3730625"/>
          <p14:tracePt t="31734" x="6569075" y="3716338"/>
          <p14:tracePt t="31754" x="6569075" y="3703638"/>
          <p14:tracePt t="31771" x="6569075" y="3676650"/>
          <p14:tracePt t="31783" x="6569075" y="3662363"/>
          <p14:tracePt t="31788" x="6583363" y="3662363"/>
          <p14:tracePt t="31803" x="6583363" y="3648075"/>
          <p14:tracePt t="31814" x="6596063" y="3648075"/>
          <p14:tracePt t="31846" x="6610350" y="3648075"/>
          <p14:tracePt t="32120" x="6596063" y="3648075"/>
          <p14:tracePt t="32248" x="6596063" y="3635375"/>
          <p14:tracePt t="32412" x="6596063" y="3621088"/>
          <p14:tracePt t="32424" x="6624638" y="3621088"/>
          <p14:tracePt t="32430" x="6651625" y="3606800"/>
          <p14:tracePt t="32441" x="6665913" y="3606800"/>
          <p14:tracePt t="32445" x="6692900" y="3606800"/>
          <p14:tracePt t="32456" x="6705600" y="3594100"/>
          <p14:tracePt t="32458" x="6719888" y="3594100"/>
          <p14:tracePt t="32472" x="6734175" y="3594100"/>
          <p14:tracePt t="32475" x="6746875" y="3579813"/>
          <p14:tracePt t="32489" x="6761163" y="3579813"/>
          <p14:tracePt t="32491" x="6788150" y="3579813"/>
          <p14:tracePt t="32505" x="6802438" y="3579813"/>
          <p14:tracePt t="32506" x="6829425" y="3565525"/>
          <p14:tracePt t="32519" x="6843713" y="3565525"/>
          <p14:tracePt t="32523" x="6884988" y="3552825"/>
          <p14:tracePt t="32534" x="6911975" y="3552825"/>
          <p14:tracePt t="32539" x="6938963" y="3538538"/>
          <p14:tracePt t="32550" x="6980238" y="3538538"/>
          <p14:tracePt t="32555" x="7021513" y="3538538"/>
          <p14:tracePt t="32567" x="7062788" y="3524250"/>
          <p14:tracePt t="32572" x="7104063" y="3511550"/>
          <p14:tracePt t="32584" x="7145338" y="3511550"/>
          <p14:tracePt t="32589" x="7186613" y="3497263"/>
          <p14:tracePt t="32598" x="7227888" y="3497263"/>
          <p14:tracePt t="32604" x="7269163" y="3484563"/>
          <p14:tracePt t="32617" x="7296150" y="3484563"/>
          <p14:tracePt t="32622" x="7323138" y="3484563"/>
          <p14:tracePt t="32630" x="7350125" y="3470275"/>
          <p14:tracePt t="32650" x="7364413" y="3470275"/>
          <p14:tracePt t="32670" x="7378700" y="3470275"/>
          <p14:tracePt t="32678" x="7391400" y="3470275"/>
          <p14:tracePt t="32682" x="7405688" y="3470275"/>
          <p14:tracePt t="32694" x="7432675" y="3470275"/>
          <p14:tracePt t="32698" x="7446963" y="3470275"/>
          <p14:tracePt t="32710" x="7461250" y="3470275"/>
          <p14:tracePt t="32714" x="7488238" y="3470275"/>
          <p14:tracePt t="32726" x="7529513" y="3470275"/>
          <p14:tracePt t="32730" x="7556500" y="3470275"/>
          <p14:tracePt t="32744" x="7612063" y="3470275"/>
          <p14:tracePt t="32749" x="7653338" y="3470275"/>
          <p14:tracePt t="32758" x="7721600" y="3470275"/>
          <p14:tracePt t="32762" x="7775575" y="3470275"/>
          <p14:tracePt t="32777" x="7899400" y="3470275"/>
          <p14:tracePt t="32780" x="8008938" y="3470275"/>
          <p14:tracePt t="32793" x="8147050" y="3470275"/>
          <p14:tracePt t="32796" x="8283575" y="3470275"/>
          <p14:tracePt t="32806" x="8378825" y="3470275"/>
          <p14:tracePt t="32820" x="8448675" y="3470275"/>
          <p14:tracePt t="32823" x="8502650" y="3470275"/>
          <p14:tracePt t="32827" x="8529638" y="3470275"/>
          <p14:tracePt t="32844" x="8543925" y="3470275"/>
          <p14:tracePt t="32934" x="8558213" y="3470275"/>
          <p14:tracePt t="32950" x="8570913" y="3470275"/>
          <p14:tracePt t="32966" x="8599488" y="3470275"/>
          <p14:tracePt t="32972" x="8612188" y="3470275"/>
          <p14:tracePt t="32989" x="8626475" y="3470275"/>
          <p14:tracePt t="32998" x="8640763" y="3470275"/>
          <p14:tracePt t="33005" x="8653463" y="3470275"/>
          <p14:tracePt t="33017" x="8667750" y="3470275"/>
          <p14:tracePt t="33022" x="8680450" y="3470275"/>
          <p14:tracePt t="33070" x="8694738" y="3470275"/>
          <p14:tracePt t="33084" x="8709025" y="3470275"/>
          <p14:tracePt t="33096" x="8721725" y="3470275"/>
          <p14:tracePt t="33101" x="8736013" y="3470275"/>
          <p14:tracePt t="33112" x="8750300" y="3484563"/>
          <p14:tracePt t="33116" x="8763000" y="3484563"/>
          <p14:tracePt t="33128" x="8777288" y="3497263"/>
          <p14:tracePt t="33132" x="8791575" y="3497263"/>
          <p14:tracePt t="33144" x="8818563" y="3511550"/>
          <p14:tracePt t="33148" x="8845550" y="3511550"/>
          <p14:tracePt t="33160" x="8859838" y="3524250"/>
          <p14:tracePt t="33192" x="8872538" y="3524250"/>
          <p14:tracePt t="33196" x="8872538" y="3538538"/>
          <p14:tracePt t="33212" x="8886825" y="3538538"/>
          <p14:tracePt t="33240" x="8901113" y="3538538"/>
          <p14:tracePt t="33244" x="8913813" y="3538538"/>
          <p14:tracePt t="33276" x="8928100" y="3538538"/>
          <p14:tracePt t="33305" x="8942388" y="3538538"/>
          <p14:tracePt t="33308" x="8955088" y="3538538"/>
          <p14:tracePt t="33325" x="8969375" y="3552825"/>
          <p14:tracePt t="33338" x="8982075" y="3552825"/>
          <p14:tracePt t="33641" x="8996363" y="3552825"/>
          <p14:tracePt t="33645" x="9010650" y="3565525"/>
          <p14:tracePt t="33660" x="9023350" y="3565525"/>
          <p14:tracePt t="33675" x="9037638" y="3579813"/>
          <p14:tracePt t="33680" x="9051925" y="3579813"/>
          <p14:tracePt t="34274" x="9064625" y="3579813"/>
          <p14:tracePt t="34419" x="9078913" y="3579813"/>
          <p14:tracePt t="34428" x="9105900" y="3594100"/>
          <p14:tracePt t="34441" x="9188450" y="3594100"/>
          <p14:tracePt t="34450" x="9244013" y="3594100"/>
          <p14:tracePt t="34454" x="9297988" y="3594100"/>
          <p14:tracePt t="34465" x="9353550" y="3594100"/>
          <p14:tracePt t="34469" x="9421813" y="3594100"/>
          <p14:tracePt t="34482" x="9475788" y="3594100"/>
          <p14:tracePt t="34485" x="9517063" y="3594100"/>
          <p14:tracePt t="34500" x="9531350" y="3594100"/>
          <p14:tracePt t="34546" x="9545638" y="3594100"/>
          <p14:tracePt t="34563" x="9572625" y="3594100"/>
          <p14:tracePt t="34568" x="9586913" y="3594100"/>
          <p14:tracePt t="34579" x="9599613" y="3594100"/>
          <p14:tracePt t="34583" x="9628188" y="3579813"/>
          <p14:tracePt t="34595" x="9667875" y="3579813"/>
          <p14:tracePt t="34599" x="9709150" y="3565525"/>
          <p14:tracePt t="34611" x="9750425" y="3565525"/>
          <p14:tracePt t="34615" x="9805988" y="3552825"/>
          <p14:tracePt t="34627" x="9832975" y="3552825"/>
          <p14:tracePt t="34631" x="9874250" y="3552825"/>
          <p14:tracePt t="34643" x="9901238" y="3552825"/>
          <p14:tracePt t="34647" x="9929813" y="3552825"/>
          <p14:tracePt t="34660" x="9942513" y="3552825"/>
          <p14:tracePt t="34662" x="9969500" y="3552825"/>
          <p14:tracePt t="34676" x="9983788" y="3552825"/>
          <p14:tracePt t="34678" x="10010775" y="3552825"/>
          <p14:tracePt t="34691" x="10039350" y="3552825"/>
          <p14:tracePt t="34694" x="10066338" y="3552825"/>
          <p14:tracePt t="34707" x="10107613" y="3552825"/>
          <p14:tracePt t="34710" x="10134600" y="3552825"/>
          <p14:tracePt t="34723" x="10161588" y="3552825"/>
          <p14:tracePt t="34726" x="10175875" y="3565525"/>
          <p14:tracePt t="34741" x="10190163" y="3565525"/>
          <p14:tracePt t="34742" x="10217150" y="3565525"/>
          <p14:tracePt t="34773" x="10231438" y="3565525"/>
          <p14:tracePt t="34775" x="10244138" y="3565525"/>
          <p14:tracePt t="34786" x="10272713" y="3565525"/>
          <p14:tracePt t="34792" x="10312400" y="3565525"/>
          <p14:tracePt t="34803" x="10367963" y="3565525"/>
          <p14:tracePt t="34808" x="10423525" y="3565525"/>
          <p14:tracePt t="34819" x="10477500" y="3565525"/>
          <p14:tracePt t="34825" x="10560050" y="3565525"/>
          <p14:tracePt t="34834" x="10642600" y="3565525"/>
          <p14:tracePt t="34841" x="10737850" y="3565525"/>
          <p14:tracePt t="34850" x="10806113" y="3565525"/>
          <p14:tracePt t="34855" x="10847388" y="3565525"/>
          <p14:tracePt t="35090" x="10847388" y="3579813"/>
          <p14:tracePt t="35106" x="10861675" y="3579813"/>
          <p14:tracePt t="35123" x="10861675" y="3594100"/>
          <p14:tracePt t="35126" x="10875963" y="3606800"/>
          <p14:tracePt t="35140" x="10875963" y="3635375"/>
          <p14:tracePt t="35143" x="10875963" y="3648075"/>
          <p14:tracePt t="35154" x="10888663" y="3689350"/>
          <p14:tracePt t="35159" x="10888663" y="3730625"/>
          <p14:tracePt t="35170" x="10888663" y="3771900"/>
          <p14:tracePt t="35175" x="10888663" y="3827463"/>
          <p14:tracePt t="35190" x="10888663" y="3895725"/>
          <p14:tracePt t="35192" x="10902950" y="3949700"/>
          <p14:tracePt t="35202" x="10902950" y="4019550"/>
          <p14:tracePt t="35208" x="10902950" y="4087813"/>
          <p14:tracePt t="35220" x="10902950" y="4156075"/>
          <p14:tracePt t="35225" x="10902950" y="4238625"/>
          <p14:tracePt t="35234" x="10902950" y="4292600"/>
          <p14:tracePt t="35242" x="10902950" y="4348163"/>
          <p14:tracePt t="35250" x="10888663" y="4402138"/>
          <p14:tracePt t="35254" x="10861675" y="4443413"/>
          <p14:tracePt t="35266" x="10847388" y="4471988"/>
          <p14:tracePt t="35270" x="10834688" y="4484688"/>
          <p14:tracePt t="35282" x="10820400" y="4498975"/>
          <p14:tracePt t="35298" x="10806113" y="4498975"/>
          <p14:tracePt t="35304" x="10806113" y="4513263"/>
          <p14:tracePt t="35410" x="10820400" y="4513263"/>
          <p14:tracePt t="35430" x="10834688" y="4525963"/>
          <p14:tracePt t="35446" x="10847388" y="4525963"/>
          <p14:tracePt t="35462" x="10861675" y="4525963"/>
          <p14:tracePt t="35474" x="10861675" y="4540250"/>
          <p14:tracePt t="35478" x="10875963" y="4540250"/>
          <p14:tracePt t="35509" x="10888663" y="4540250"/>
          <p14:tracePt t="35672" x="10875963" y="4540250"/>
          <p14:tracePt t="35684" x="10861675" y="4552950"/>
          <p14:tracePt t="35698" x="10847388" y="4552950"/>
          <p14:tracePt t="35703" x="10834688" y="4552950"/>
          <p14:tracePt t="35714" x="10820400" y="4552950"/>
          <p14:tracePt t="35718" x="10806113" y="4552950"/>
          <p14:tracePt t="35730" x="10793413" y="4552950"/>
          <p14:tracePt t="35734" x="10779125" y="4552950"/>
          <p14:tracePt t="35748" x="10766425" y="4552950"/>
          <p14:tracePt t="35754" x="10752138" y="4552950"/>
          <p14:tracePt t="35762" x="10737850" y="4540250"/>
          <p14:tracePt t="35780" x="10725150" y="4525963"/>
          <p14:tracePt t="35785" x="10710863" y="4513263"/>
          <p14:tracePt t="35796" x="10710863" y="4498975"/>
          <p14:tracePt t="36006" x="10725150" y="4498975"/>
          <p14:tracePt t="36018" x="10752138" y="4498975"/>
          <p14:tracePt t="36025" x="10766425" y="4498975"/>
          <p14:tracePt t="36037" x="10779125" y="4498975"/>
          <p14:tracePt t="36042" x="10793413" y="4513263"/>
          <p14:tracePt t="36054" x="10806113" y="4525963"/>
          <p14:tracePt t="36058" x="10820400" y="4540250"/>
          <p14:tracePt t="36068" x="10847388" y="4552950"/>
          <p14:tracePt t="36075" x="10861675" y="4567238"/>
          <p14:tracePt t="36084" x="10861675" y="4581525"/>
          <p14:tracePt t="36091" x="10875963" y="4581525"/>
          <p14:tracePt t="36104" x="10875963" y="4594225"/>
          <p14:tracePt t="36292" x="10875963" y="4581525"/>
          <p14:tracePt t="36296" x="10875963" y="4567238"/>
          <p14:tracePt t="36309" x="10875963" y="4552950"/>
          <p14:tracePt t="36312" x="10875963" y="4540250"/>
          <p14:tracePt t="36327" x="10861675" y="4525963"/>
          <p14:tracePt t="36328" x="10861675" y="4498975"/>
          <p14:tracePt t="36484" x="10847388" y="4498975"/>
          <p14:tracePt t="36520" x="10834688" y="4513263"/>
          <p14:tracePt t="36533" x="10834688" y="4552950"/>
          <p14:tracePt t="36540" x="10820400" y="4594225"/>
          <p14:tracePt t="36549" x="10806113" y="4622800"/>
          <p14:tracePt t="36554" x="10793413" y="4635500"/>
          <p14:tracePt t="36565" x="10793413" y="4649788"/>
          <p14:tracePt t="36569" x="10766425" y="4664075"/>
          <p14:tracePt t="36580" x="10752138" y="4664075"/>
          <p14:tracePt t="36585" x="10737850" y="4664075"/>
          <p14:tracePt t="36660" x="10725150" y="4676775"/>
          <p14:tracePt t="36676" x="10710863" y="4691063"/>
          <p14:tracePt t="36680" x="10683875" y="4718050"/>
          <p14:tracePt t="36692" x="10655300" y="4732338"/>
          <p14:tracePt t="36696" x="10642600" y="4759325"/>
          <p14:tracePt t="36709" x="10628313" y="4786313"/>
          <p14:tracePt t="36712" x="10615613" y="4800600"/>
          <p14:tracePt t="36725" x="10601325" y="4800600"/>
          <p14:tracePt t="36742" x="10601325" y="4814888"/>
          <p14:tracePt t="37028" x="10601325" y="4827588"/>
          <p14:tracePt t="37032" x="10601325" y="4841875"/>
          <p14:tracePt t="37050" x="10601325" y="4856163"/>
          <p14:tracePt t="37081" x="10601325" y="4868863"/>
          <p14:tracePt t="37085" x="10601325" y="4883150"/>
          <p14:tracePt t="37414" x="10601325" y="4895850"/>
          <p14:tracePt t="37418" x="10587038" y="4895850"/>
          <p14:tracePt t="37462" x="10574338" y="4895850"/>
          <p14:tracePt t="37492" x="10560050" y="4895850"/>
          <p14:tracePt t="37514" x="10545763" y="4895850"/>
          <p14:tracePt t="37526" x="10518775" y="4895850"/>
          <p14:tracePt t="37528" x="10491788" y="4883150"/>
          <p14:tracePt t="37543" x="10436225" y="4856163"/>
          <p14:tracePt t="37546" x="10367963" y="4814888"/>
          <p14:tracePt t="37560" x="10326688" y="4800600"/>
          <p14:tracePt t="37562" x="10285413" y="4773613"/>
          <p14:tracePt t="37576" x="10258425" y="4759325"/>
          <p14:tracePt t="37672" x="10258425" y="4786313"/>
          <p14:tracePt t="37675" x="10258425" y="4814888"/>
          <p14:tracePt t="37686" x="10258425" y="4827588"/>
          <p14:tracePt t="37692" x="10258425" y="4856163"/>
          <p14:tracePt t="37703" x="10258425" y="4883150"/>
          <p14:tracePt t="37706" x="10258425" y="4895850"/>
          <p14:tracePt t="37718" x="10258425" y="4910138"/>
          <p14:tracePt t="37723" x="10258425" y="4924425"/>
          <p14:tracePt t="37734" x="10258425" y="4937125"/>
          <p14:tracePt t="37739" x="10258425" y="4965700"/>
          <p14:tracePt t="37750" x="10258425" y="4992688"/>
          <p14:tracePt t="37756" x="10258425" y="5019675"/>
          <p14:tracePt t="37766" x="10272713" y="5033963"/>
          <p14:tracePt t="37772" x="10285413" y="5060950"/>
          <p14:tracePt t="37782" x="10299700" y="5087938"/>
          <p14:tracePt t="37786" x="10299700" y="5116513"/>
          <p14:tracePt t="37798" x="10312400" y="5143500"/>
          <p14:tracePt t="37802" x="10312400" y="5157788"/>
          <p14:tracePt t="37926" x="10312400" y="5143500"/>
          <p14:tracePt t="37930" x="10312400" y="5129213"/>
          <p14:tracePt t="37944" x="10312400" y="5116513"/>
          <p14:tracePt t="37962" x="10312400" y="5102225"/>
          <p14:tracePt t="38038" x="10312400" y="5087938"/>
          <p14:tracePt t="38055" x="10299700" y="5075238"/>
          <p14:tracePt t="38062" x="10299700" y="5060950"/>
          <p14:tracePt t="38118" x="10299700" y="5048250"/>
          <p14:tracePt t="38134" x="10299700" y="5033963"/>
          <p14:tracePt t="38155" x="10299700" y="5019675"/>
          <p14:tracePt t="38198" x="10299700" y="5006975"/>
          <p14:tracePt t="39541" x="10299700" y="4992688"/>
          <p14:tracePt t="39553" x="10285413" y="4992688"/>
          <p14:tracePt t="40582" x="10285413" y="4978400"/>
          <p14:tracePt t="40598" x="10299700" y="4978400"/>
          <p14:tracePt t="43633" x="10312400" y="4978400"/>
          <p14:tracePt t="44127" x="10299700" y="4978400"/>
          <p14:tracePt t="44138" x="10285413" y="4978400"/>
          <p14:tracePt t="44142" x="10258425" y="5006975"/>
          <p14:tracePt t="44152" x="10244138" y="5006975"/>
          <p14:tracePt t="44156" x="10231438" y="5006975"/>
          <p14:tracePt t="44170" x="10190163" y="5033963"/>
          <p14:tracePt t="44174" x="10161588" y="5048250"/>
          <p14:tracePt t="44186" x="10121900" y="5060950"/>
          <p14:tracePt t="44190" x="10093325" y="5075238"/>
          <p14:tracePt t="44202" x="10052050" y="5087938"/>
          <p14:tracePt t="44206" x="9998075" y="5102225"/>
          <p14:tracePt t="44216" x="9956800" y="5116513"/>
          <p14:tracePt t="44220" x="9901238" y="5129213"/>
          <p14:tracePt t="44232" x="9859963" y="5129213"/>
          <p14:tracePt t="44236" x="9818688" y="5143500"/>
          <p14:tracePt t="44250" x="9779000" y="5157788"/>
          <p14:tracePt t="44254" x="9737725" y="5170488"/>
          <p14:tracePt t="44266" x="9696450" y="5184775"/>
          <p14:tracePt t="44270" x="9640888" y="5184775"/>
          <p14:tracePt t="44282" x="9599613" y="5199063"/>
          <p14:tracePt t="44286" x="9558338" y="5211763"/>
          <p14:tracePt t="44299" x="9504363" y="5226050"/>
          <p14:tracePt t="44302" x="9475788" y="5238750"/>
          <p14:tracePt t="44315" x="9436100" y="5253038"/>
          <p14:tracePt t="44318" x="9394825" y="5253038"/>
          <p14:tracePt t="44332" x="9339263" y="5267325"/>
          <p14:tracePt t="44334" x="9297988" y="5267325"/>
          <p14:tracePt t="44349" x="9244013" y="5280025"/>
          <p14:tracePt t="44350" x="9188450" y="5280025"/>
          <p14:tracePt t="44363" x="9134475" y="5280025"/>
          <p14:tracePt t="44367" x="9078913" y="5280025"/>
          <p14:tracePt t="44378" x="9037638" y="5280025"/>
          <p14:tracePt t="44384" x="8969375" y="5280025"/>
          <p14:tracePt t="44394" x="8928100" y="5280025"/>
          <p14:tracePt t="44399" x="8872538" y="5294313"/>
          <p14:tracePt t="44411" x="8831263" y="5294313"/>
          <p14:tracePt t="44416" x="8777288" y="5308600"/>
          <p14:tracePt t="44428" x="8750300" y="5308600"/>
          <p14:tracePt t="44432" x="8709025" y="5321300"/>
          <p14:tracePt t="44442" x="8667750" y="5335588"/>
          <p14:tracePt t="44449" x="8612188" y="5349875"/>
          <p14:tracePt t="44459" x="8558213" y="5362575"/>
          <p14:tracePt t="44464" x="8488363" y="5376863"/>
          <p14:tracePt t="44474" x="8420100" y="5391150"/>
          <p14:tracePt t="44478" x="8337550" y="5391150"/>
          <p14:tracePt t="44491" x="8269288" y="5391150"/>
          <p14:tracePt t="44496" x="8215313" y="5403850"/>
          <p14:tracePt t="44506" x="8159750" y="5403850"/>
          <p14:tracePt t="44511" x="8132763" y="5403850"/>
          <p14:tracePt t="44528" x="8118475" y="5403850"/>
          <p14:tracePt t="44538" x="8118475" y="5418138"/>
          <p14:tracePt t="44554" x="8105775" y="5418138"/>
          <p14:tracePt t="46190" x="8105775" y="5403850"/>
          <p14:tracePt t="46196" x="8118475" y="5403850"/>
          <p14:tracePt t="46208" x="8132763" y="5391150"/>
          <p14:tracePt t="46226" x="8147050" y="5362575"/>
          <p14:tracePt t="46236" x="8159750" y="5362575"/>
          <p14:tracePt t="46240" x="8186738" y="5349875"/>
          <p14:tracePt t="46254" x="8201025" y="5349875"/>
          <p14:tracePt t="46270" x="8201025" y="5335588"/>
          <p14:tracePt t="46274" x="8215313" y="5335588"/>
          <p14:tracePt t="46354" x="8228013" y="5321300"/>
          <p14:tracePt t="46367" x="8242300" y="5321300"/>
          <p14:tracePt t="46370" x="8256588" y="5308600"/>
          <p14:tracePt t="46384" x="8269288" y="5308600"/>
          <p14:tracePt t="46386" x="8269288" y="5294313"/>
          <p14:tracePt t="46412" x="8269288" y="5280025"/>
          <p14:tracePt t="46446" x="8269288" y="5267325"/>
          <p14:tracePt t="47550" x="8283575" y="5267325"/>
          <p14:tracePt t="48372" x="8297863" y="5253038"/>
          <p14:tracePt t="48400" x="8310563" y="5253038"/>
          <p14:tracePt t="48924" x="8297863" y="5253038"/>
          <p14:tracePt t="48931" x="8283575" y="5253038"/>
          <p14:tracePt t="48940" x="8269288" y="5253038"/>
          <p14:tracePt t="48943" x="8256588" y="5253038"/>
          <p14:tracePt t="48956" x="8242300" y="5253038"/>
          <p14:tracePt t="48959" x="8228013" y="5253038"/>
          <p14:tracePt t="49086" x="8242300" y="5253038"/>
          <p14:tracePt t="49105" x="8256588" y="5253038"/>
          <p14:tracePt t="49118" x="8269288" y="5238750"/>
          <p14:tracePt t="49122" x="8283575" y="5238750"/>
          <p14:tracePt t="49133" x="8283575" y="5226050"/>
          <p14:tracePt t="49138" x="8297863" y="5226050"/>
          <p14:tracePt t="49147" x="8310563" y="5211763"/>
          <p14:tracePt t="49163" x="8324850" y="5199063"/>
          <p14:tracePt t="49167" x="8337550" y="5199063"/>
          <p14:tracePt t="49182" x="8337550" y="5184775"/>
          <p14:tracePt t="49198" x="8351838" y="5184775"/>
          <p14:tracePt t="49372" x="8351838" y="5170488"/>
          <p14:tracePt t="51428" x="8366125" y="5170488"/>
          <p14:tracePt t="51841" x="8378825" y="5170488"/>
          <p14:tracePt t="51849" x="8393113" y="5170488"/>
          <p14:tracePt t="51855" x="8407400" y="5170488"/>
          <p14:tracePt t="51862" x="8434388" y="5170488"/>
          <p14:tracePt t="51873" x="8448675" y="5170488"/>
          <p14:tracePt t="51877" x="8448675" y="5157788"/>
          <p14:tracePt t="51888" x="8461375" y="5157788"/>
          <p14:tracePt t="52066" x="8461375" y="5170488"/>
          <p14:tracePt t="52272" x="8448675" y="5170488"/>
          <p14:tracePt t="52288" x="8434388" y="5170488"/>
          <p14:tracePt t="52298" x="8407400" y="5184775"/>
          <p14:tracePt t="52308" x="8378825" y="5184775"/>
          <p14:tracePt t="52312" x="8337550" y="5184775"/>
          <p14:tracePt t="52318" x="8297863" y="5184775"/>
          <p14:tracePt t="52323" x="8242300" y="5199063"/>
          <p14:tracePt t="52335" x="8186738" y="5199063"/>
          <p14:tracePt t="52341" x="8132763" y="5199063"/>
          <p14:tracePt t="52351" x="8091488" y="5199063"/>
          <p14:tracePt t="52355" x="8064500" y="5199063"/>
          <p14:tracePt t="52470" x="8064500" y="5184775"/>
          <p14:tracePt t="52483" x="8064500" y="5170488"/>
          <p14:tracePt t="52489" x="8064500" y="5157788"/>
          <p14:tracePt t="52499" x="8077200" y="5143500"/>
          <p14:tracePt t="52507" x="8091488" y="5116513"/>
          <p14:tracePt t="52514" x="8105775" y="5102225"/>
          <p14:tracePt t="52522" x="8132763" y="5102225"/>
          <p14:tracePt t="52529" x="8132763" y="5087938"/>
          <p14:tracePt t="52533" x="8147050" y="5075238"/>
          <p14:tracePt t="52549" x="8159750" y="5060950"/>
          <p14:tracePt t="52576" x="8174038" y="5060950"/>
          <p14:tracePt t="52592" x="8174038" y="5048250"/>
          <p14:tracePt t="52612" x="8186738" y="5048250"/>
          <p14:tracePt t="52624" x="8201025" y="5033963"/>
          <p14:tracePt t="52641" x="8215313" y="5019675"/>
          <p14:tracePt t="52644" x="8228013" y="5006975"/>
          <p14:tracePt t="52656" x="8256588" y="4992688"/>
          <p14:tracePt t="52660" x="8269288" y="4978400"/>
          <p14:tracePt t="52673" x="8283575" y="4965700"/>
          <p14:tracePt t="52676" x="8310563" y="4951413"/>
          <p14:tracePt t="52689" x="8337550" y="4924425"/>
          <p14:tracePt t="52692" x="8366125" y="4895850"/>
          <p14:tracePt t="52706" x="8378825" y="4868863"/>
          <p14:tracePt t="52708" x="8407400" y="4841875"/>
          <p14:tracePt t="52722" x="8434388" y="4814888"/>
          <p14:tracePt t="52724" x="8461375" y="4786313"/>
          <p14:tracePt t="52739" x="8488363" y="4759325"/>
          <p14:tracePt t="52740" x="8516938" y="4732338"/>
          <p14:tracePt t="52756" x="8529638" y="4705350"/>
          <p14:tracePt t="52757" x="8570913" y="4664075"/>
          <p14:tracePt t="52768" x="8585200" y="4649788"/>
          <p14:tracePt t="52774" x="8612188" y="4622800"/>
          <p14:tracePt t="52785" x="8626475" y="4594225"/>
          <p14:tracePt t="52789" x="8640763" y="4567238"/>
          <p14:tracePt t="52803" x="8653463" y="4552950"/>
          <p14:tracePt t="52808" x="8667750" y="4525963"/>
          <p14:tracePt t="52817" x="8680450" y="4498975"/>
          <p14:tracePt t="52821" x="8709025" y="4471988"/>
          <p14:tracePt t="52833" x="8721725" y="4443413"/>
          <p14:tracePt t="52837" x="8750300" y="4416425"/>
          <p14:tracePt t="52849" x="8763000" y="4402138"/>
          <p14:tracePt t="52852" x="8777288" y="4389438"/>
          <p14:tracePt t="52864" x="8777288" y="4375150"/>
          <p14:tracePt t="52868" x="8791575" y="4375150"/>
          <p14:tracePt t="52964" x="8777288" y="4375150"/>
          <p14:tracePt t="52994" x="8763000" y="4375150"/>
          <p14:tracePt t="53009" x="8750300" y="4389438"/>
          <p14:tracePt t="53046" x="8736013" y="4389438"/>
          <p14:tracePt t="53170" x="8750300" y="4389438"/>
          <p14:tracePt t="53176" x="8763000" y="4389438"/>
          <p14:tracePt t="53186" x="8777288" y="4389438"/>
          <p14:tracePt t="53192" x="8777288" y="4375150"/>
          <p14:tracePt t="53204" x="8791575" y="4362450"/>
          <p14:tracePt t="53207" x="8818563" y="4348163"/>
          <p14:tracePt t="53217" x="8831263" y="4333875"/>
          <p14:tracePt t="53223" x="8859838" y="4306888"/>
          <p14:tracePt t="53232" x="8901113" y="4279900"/>
          <p14:tracePt t="53236" x="8955088" y="4224338"/>
          <p14:tracePt t="53248" x="9023350" y="4183063"/>
          <p14:tracePt t="53254" x="9078913" y="4141788"/>
          <p14:tracePt t="53264" x="9120188" y="4100513"/>
          <p14:tracePt t="53268" x="9161463" y="4059238"/>
          <p14:tracePt t="53280" x="9202738" y="4032250"/>
          <p14:tracePt t="53284" x="9229725" y="3990975"/>
          <p14:tracePt t="53296" x="9256713" y="3963988"/>
          <p14:tracePt t="53302" x="9271000" y="3922713"/>
          <p14:tracePt t="53312" x="9297988" y="3895725"/>
          <p14:tracePt t="53316" x="9324975" y="3854450"/>
          <p14:tracePt t="53328" x="9339263" y="3827463"/>
          <p14:tracePt t="53332" x="9366250" y="3798888"/>
          <p14:tracePt t="53344" x="9394825" y="3757613"/>
          <p14:tracePt t="53348" x="9421813" y="3730625"/>
          <p14:tracePt t="53360" x="9448800" y="3689350"/>
          <p14:tracePt t="53364" x="9463088" y="3662363"/>
          <p14:tracePt t="53376" x="9475788" y="3648075"/>
          <p14:tracePt t="53380" x="9490075" y="3635375"/>
          <p14:tracePt t="53481" x="9475788" y="3648075"/>
          <p14:tracePt t="53492" x="9475788" y="3662363"/>
          <p14:tracePt t="53499" x="9463088" y="3662363"/>
          <p14:tracePt t="53505" x="9448800" y="3676650"/>
          <p14:tracePt t="53510" x="9436100" y="3689350"/>
          <p14:tracePt t="53527" x="9436100" y="3703638"/>
          <p14:tracePt t="53530" x="9421813" y="3703638"/>
          <p14:tracePt t="55022" x="9407525" y="3703638"/>
          <p14:tracePt t="55202" x="9394825" y="3716338"/>
          <p14:tracePt t="55488" x="9380538" y="3716338"/>
          <p14:tracePt t="56712" x="9366250" y="3716338"/>
          <p14:tracePt t="56731" x="9353550" y="3730625"/>
          <p14:tracePt t="56748" x="9339263" y="3730625"/>
          <p14:tracePt t="56766" x="9324975" y="3757613"/>
          <p14:tracePt t="56781" x="9312275" y="3757613"/>
          <p14:tracePt t="56797" x="9312275" y="3771900"/>
          <p14:tracePt t="56904" x="9324975" y="3771900"/>
          <p14:tracePt t="56918" x="9339263" y="3771900"/>
          <p14:tracePt t="57161" x="9339263" y="3786188"/>
          <p14:tracePt t="57165" x="9353550" y="3786188"/>
          <p14:tracePt t="57179" x="9353550" y="3798888"/>
          <p14:tracePt t="57210" x="9353550" y="3813175"/>
          <p14:tracePt t="57227" x="9353550" y="3827463"/>
          <p14:tracePt t="57288" x="9353550" y="3840163"/>
          <p14:tracePt t="57321" x="9353550" y="3854450"/>
          <p14:tracePt t="57388" x="9353550" y="3840163"/>
          <p14:tracePt t="57400" x="9339263" y="3827463"/>
          <p14:tracePt t="57405" x="9324975" y="3813175"/>
          <p14:tracePt t="57416" x="9312275" y="3786188"/>
          <p14:tracePt t="57420" x="9285288" y="3744913"/>
          <p14:tracePt t="57432" x="9244013" y="3703638"/>
          <p14:tracePt t="57436" x="9202738" y="3648075"/>
          <p14:tracePt t="57448" x="9147175" y="3594100"/>
          <p14:tracePt t="57452" x="9105900" y="3538538"/>
          <p14:tracePt t="57464" x="9051925" y="3484563"/>
          <p14:tracePt t="57468" x="8996363" y="3429000"/>
          <p14:tracePt t="57480" x="8942388" y="3373438"/>
          <p14:tracePt t="57484" x="8901113" y="3305175"/>
          <p14:tracePt t="57496" x="8859838" y="3251200"/>
          <p14:tracePt t="57500" x="8818563" y="3209925"/>
          <p14:tracePt t="57512" x="8791575" y="3168650"/>
          <p14:tracePt t="57516" x="8750300" y="3141663"/>
          <p14:tracePt t="57528" x="8709025" y="3113088"/>
          <p14:tracePt t="57532" x="8680450" y="3086100"/>
          <p14:tracePt t="57546" x="8640763" y="3059113"/>
          <p14:tracePt t="57548" x="8612188" y="3030538"/>
          <p14:tracePt t="57562" x="8585200" y="3017838"/>
          <p14:tracePt t="57564" x="8570913" y="3003550"/>
          <p14:tracePt t="57596" x="8558213" y="2990850"/>
          <p14:tracePt t="57612" x="8543925" y="2990850"/>
          <p14:tracePt t="57968" x="8558213" y="2976563"/>
          <p14:tracePt t="57972" x="8558213" y="2949575"/>
          <p14:tracePt t="57984" x="8570913" y="2908300"/>
          <p14:tracePt t="57990" x="8570913" y="2852738"/>
          <p14:tracePt t="58000" x="8570913" y="2784475"/>
          <p14:tracePt t="58007" x="8570913" y="2687638"/>
          <p14:tracePt t="58016" x="8570913" y="2536825"/>
          <p14:tracePt t="58020" x="8543925" y="2332038"/>
          <p14:tracePt t="58032" x="8502650" y="2057400"/>
          <p14:tracePt t="58036" x="8461375" y="1797050"/>
          <p14:tracePt t="58048" x="8420100" y="1549400"/>
          <p14:tracePt t="58052" x="8393113" y="1316038"/>
          <p14:tracePt t="58064" x="8351838" y="1096963"/>
          <p14:tracePt t="58068" x="8297863" y="850900"/>
          <p14:tracePt t="58080" x="8256588" y="590550"/>
          <p14:tracePt t="58084" x="8215313" y="315913"/>
          <p14:tracePt t="58096" x="8174038" y="269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Evidence-Based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2273300"/>
            <a:ext cx="4937760" cy="35957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Ideally, based on rigorous research</a:t>
            </a:r>
          </a:p>
          <a:p>
            <a:pPr marL="635508" lvl="1" indent="-342900">
              <a:buFont typeface="Wingdings" panose="05000000000000000000" pitchFamily="2" charset="2"/>
              <a:buChar char="Ø"/>
              <a:defRPr/>
            </a:pPr>
            <a:r>
              <a:rPr lang="en-US" sz="2200" dirty="0"/>
              <a:t>Not always available.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Consequently, EBP is an integration of</a:t>
            </a:r>
          </a:p>
          <a:p>
            <a:pPr marL="685800" lvl="1" indent="-39370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Research-based evidence</a:t>
            </a:r>
          </a:p>
          <a:p>
            <a:pPr marL="685800" lvl="1" indent="-39370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Clinical expertise and other existing resources.</a:t>
            </a:r>
          </a:p>
          <a:p>
            <a:pPr marL="685800" lvl="1" indent="-39370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Patient input</a:t>
            </a:r>
          </a:p>
        </p:txBody>
      </p:sp>
      <p:sp>
        <p:nvSpPr>
          <p:cNvPr id="7" name="AutoShape 2" descr="Image result for evidence based pract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Image result for evidence based pract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21" y="2436812"/>
            <a:ext cx="4112591" cy="251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499100" y="5392693"/>
            <a:ext cx="642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attributed to: http://integratedtreatmentservices.co.uk/wp-content/uploads/2014/12/Screen-Shot-2014-12-18-at-10.19.43.png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4851E56-C33F-0B86-29E1-91AA24119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5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15"/>
    </mc:Choice>
    <mc:Fallback xmlns="">
      <p:transition spd="slow" advTm="78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2" x="1262063" y="6597650"/>
          <p14:tracePt t="326" x="1495425" y="6419850"/>
          <p14:tracePt t="338" x="1809750" y="6213475"/>
          <p14:tracePt t="342" x="2166938" y="5980113"/>
          <p14:tracePt t="356" x="2536825" y="5746750"/>
          <p14:tracePt t="360" x="2894013" y="5486400"/>
          <p14:tracePt t="372" x="3209925" y="5211763"/>
          <p14:tracePt t="376" x="3482975" y="4965700"/>
          <p14:tracePt t="388" x="3716338" y="4718050"/>
          <p14:tracePt t="393" x="3922713" y="4471988"/>
          <p14:tracePt t="403" x="4127500" y="4251325"/>
          <p14:tracePt t="406" x="4333875" y="4019550"/>
          <p14:tracePt t="420" x="4538663" y="3771900"/>
          <p14:tracePt t="424" x="4745038" y="3524250"/>
          <p14:tracePt t="437" x="4964113" y="3305175"/>
          <p14:tracePt t="440" x="5211763" y="3059113"/>
          <p14:tracePt t="453" x="5445125" y="2825750"/>
          <p14:tracePt t="456" x="5678488" y="2606675"/>
          <p14:tracePt t="466" x="5938838" y="2386013"/>
          <p14:tracePt t="471" x="6226175" y="2181225"/>
          <p14:tracePt t="486" x="6569075" y="1989138"/>
          <p14:tracePt t="488" x="6911975" y="1809750"/>
          <p14:tracePt t="501" x="7269163" y="1658938"/>
          <p14:tracePt t="504" x="7666038" y="1522413"/>
          <p14:tracePt t="516" x="8118475" y="1385888"/>
          <p14:tracePt t="521" x="8585200" y="1247775"/>
          <p14:tracePt t="530" x="9078913" y="1123950"/>
          <p14:tracePt t="536" x="9531350" y="1014413"/>
          <p14:tracePt t="549" x="9956800" y="919163"/>
          <p14:tracePt t="554" x="10353675" y="809625"/>
          <p14:tracePt t="562" x="10669588" y="700088"/>
          <p14:tracePt t="566" x="10929938" y="590550"/>
          <p14:tracePt t="580" x="11080750" y="493713"/>
          <p14:tracePt t="586" x="11136313" y="438150"/>
          <p14:tracePt t="595" x="11177588" y="398463"/>
          <p14:tracePt t="599" x="11190288" y="369888"/>
          <p14:tracePt t="612" x="11204575" y="342900"/>
          <p14:tracePt t="616" x="11204575" y="328613"/>
          <p14:tracePt t="628" x="11204575" y="315913"/>
          <p14:tracePt t="761" x="11163300" y="315913"/>
          <p14:tracePt t="771" x="11109325" y="315913"/>
          <p14:tracePt t="777" x="11039475" y="315913"/>
          <p14:tracePt t="787" x="10985500" y="315913"/>
          <p14:tracePt t="792" x="10888663" y="315913"/>
          <p14:tracePt t="804" x="10806113" y="315913"/>
          <p14:tracePt t="808" x="10766425" y="315913"/>
          <p14:tracePt t="837" x="10766425" y="301625"/>
          <p14:tracePt t="840" x="10766425" y="287338"/>
          <p14:tracePt t="856" x="10766425" y="260350"/>
          <p14:tracePt t="870" x="10766425" y="219075"/>
          <p14:tracePt t="872" x="10766425" y="150813"/>
          <p14:tracePt t="885" x="10766425" y="95250"/>
          <p14:tracePt t="889" x="10766425" y="26988"/>
          <p14:tracePt t="2063" x="11849100" y="1262063"/>
          <p14:tracePt t="2070" x="11615738" y="1427163"/>
          <p14:tracePt t="2078" x="11369675" y="1577975"/>
          <p14:tracePt t="2088" x="11136313" y="1714500"/>
          <p14:tracePt t="2090" x="10902950" y="1851025"/>
          <p14:tracePt t="2104" x="10655300" y="1989138"/>
          <p14:tracePt t="2108" x="10394950" y="2125663"/>
          <p14:tracePt t="2119" x="10121900" y="2249488"/>
          <p14:tracePt t="2122" x="9832975" y="2344738"/>
          <p14:tracePt t="2132" x="9545638" y="2441575"/>
          <p14:tracePt t="2139" x="9297988" y="2536825"/>
          <p14:tracePt t="2151" x="9037638" y="2606675"/>
          <p14:tracePt t="2157" x="8804275" y="2687638"/>
          <p14:tracePt t="2168" x="8612188" y="2743200"/>
          <p14:tracePt t="2171" x="8448675" y="2784475"/>
          <p14:tracePt t="2182" x="8351838" y="2798763"/>
          <p14:tracePt t="2189" x="8283575" y="2811463"/>
          <p14:tracePt t="2196" x="8256588" y="2811463"/>
          <p14:tracePt t="2201" x="8242300" y="2811463"/>
          <p14:tracePt t="2262" x="8228013" y="2811463"/>
          <p14:tracePt t="2278" x="8215313" y="2811463"/>
          <p14:tracePt t="2282" x="8201025" y="2811463"/>
          <p14:tracePt t="2298" x="8186738" y="2811463"/>
          <p14:tracePt t="2308" x="8159750" y="2811463"/>
          <p14:tracePt t="2312" x="8147050" y="2811463"/>
          <p14:tracePt t="2540" x="8147050" y="2798763"/>
          <p14:tracePt t="2555" x="8174038" y="2757488"/>
          <p14:tracePt t="2571" x="8242300" y="2674938"/>
          <p14:tracePt t="2586" x="8283575" y="2633663"/>
          <p14:tracePt t="2591" x="8351838" y="2551113"/>
          <p14:tracePt t="2599" x="8434388" y="2468563"/>
          <p14:tracePt t="2602" x="8558213" y="2359025"/>
          <p14:tracePt t="2614" x="8680450" y="2235200"/>
          <p14:tracePt t="2619" x="8804275" y="2125663"/>
          <p14:tracePt t="2631" x="8901113" y="2057400"/>
          <p14:tracePt t="2635" x="8969375" y="2001838"/>
          <p14:tracePt t="2646" x="9023350" y="1974850"/>
          <p14:tracePt t="2656" x="9051925" y="1947863"/>
          <p14:tracePt t="2991" x="9064625" y="1947863"/>
          <p14:tracePt t="3011" x="9078913" y="1947863"/>
          <p14:tracePt t="3027" x="9093200" y="1947863"/>
          <p14:tracePt t="3060" x="9105900" y="1947863"/>
          <p14:tracePt t="3199" x="9105900" y="1933575"/>
          <p14:tracePt t="3312" x="9120188" y="1933575"/>
          <p14:tracePt t="3538" x="9120188" y="1920875"/>
          <p14:tracePt t="3551" x="9120188" y="1906588"/>
          <p14:tracePt t="3568" x="9120188" y="1892300"/>
          <p14:tracePt t="3679" x="9120188" y="1906588"/>
          <p14:tracePt t="4488" x="9134475" y="1906588"/>
          <p14:tracePt t="4492" x="9134475" y="1879600"/>
          <p14:tracePt t="4506" x="9134475" y="1865313"/>
          <p14:tracePt t="4519" x="9134475" y="1851025"/>
          <p14:tracePt t="4536" x="9134475" y="1838325"/>
          <p14:tracePt t="5195" x="9147175" y="1838325"/>
          <p14:tracePt t="5215" x="9161463" y="1838325"/>
          <p14:tracePt t="5561" x="9174163" y="1838325"/>
          <p14:tracePt t="7177" x="9161463" y="1838325"/>
          <p14:tracePt t="7236" x="9147175" y="1824038"/>
          <p14:tracePt t="7258" x="9134475" y="1824038"/>
          <p14:tracePt t="7303" x="9134475" y="1809750"/>
          <p14:tracePt t="7367" x="9120188" y="1809750"/>
          <p14:tracePt t="7384" x="9105900" y="1809750"/>
          <p14:tracePt t="7388" x="9078913" y="1809750"/>
          <p14:tracePt t="7398" x="9064625" y="1809750"/>
          <p14:tracePt t="7414" x="9051925" y="1824038"/>
          <p14:tracePt t="7418" x="9037638" y="1824038"/>
          <p14:tracePt t="7430" x="9037638" y="1838325"/>
          <p14:tracePt t="9018" x="9023350" y="1838325"/>
          <p14:tracePt t="9273" x="9010650" y="1838325"/>
          <p14:tracePt t="9277" x="8996363" y="1838325"/>
          <p14:tracePt t="9309" x="8982075" y="1838325"/>
          <p14:tracePt t="9321" x="8969375" y="1838325"/>
          <p14:tracePt t="9325" x="8955088" y="1838325"/>
          <p14:tracePt t="9354" x="8942388" y="1838325"/>
          <p14:tracePt t="9372" x="8928100" y="1824038"/>
          <p14:tracePt t="9483" x="8942388" y="1824038"/>
          <p14:tracePt t="9489" x="8955088" y="1824038"/>
          <p14:tracePt t="11194" x="8928100" y="1824038"/>
          <p14:tracePt t="11210" x="8913813" y="1824038"/>
          <p14:tracePt t="11211" x="8901113" y="1824038"/>
          <p14:tracePt t="11223" x="8872538" y="1824038"/>
          <p14:tracePt t="11227" x="8845550" y="1809750"/>
          <p14:tracePt t="11238" x="8818563" y="1809750"/>
          <p14:tracePt t="11241" x="8791575" y="1797050"/>
          <p14:tracePt t="11254" x="8777288" y="1797050"/>
          <p14:tracePt t="11258" x="8777288" y="1782763"/>
          <p14:tracePt t="11555" x="8777288" y="1770063"/>
          <p14:tracePt t="11585" x="8791575" y="1770063"/>
          <p14:tracePt t="11601" x="8791575" y="1755775"/>
          <p14:tracePt t="11616" x="8804275" y="1755775"/>
          <p14:tracePt t="11647" x="8818563" y="1741488"/>
          <p14:tracePt t="11651" x="8831263" y="1741488"/>
          <p14:tracePt t="11664" x="8831263" y="1728788"/>
          <p14:tracePt t="11680" x="8845550" y="1728788"/>
          <p14:tracePt t="11684" x="8859838" y="1714500"/>
          <p14:tracePt t="11697" x="8872538" y="1700213"/>
          <p14:tracePt t="11699" x="8886825" y="1700213"/>
          <p14:tracePt t="11710" x="8886825" y="1687513"/>
          <p14:tracePt t="11717" x="8901113" y="1673225"/>
          <p14:tracePt t="11726" x="8913813" y="1658938"/>
          <p14:tracePt t="11731" x="8913813" y="1646238"/>
          <p14:tracePt t="11743" x="8928100" y="1646238"/>
          <p14:tracePt t="11749" x="8928100" y="1631950"/>
          <p14:tracePt t="11760" x="8928100" y="1619250"/>
          <p14:tracePt t="11765" x="8942388" y="1604963"/>
          <p14:tracePt t="11778" x="8942388" y="1590675"/>
          <p14:tracePt t="11792" x="8942388" y="1563688"/>
          <p14:tracePt t="11798" x="8942388" y="1549400"/>
          <p14:tracePt t="11807" x="8942388" y="1536700"/>
          <p14:tracePt t="11811" x="8942388" y="1522413"/>
          <p14:tracePt t="11823" x="8942388" y="1508125"/>
          <p14:tracePt t="11827" x="8942388" y="1495425"/>
          <p14:tracePt t="11839" x="8942388" y="1481138"/>
          <p14:tracePt t="11854" x="8942388" y="1466850"/>
          <p14:tracePt t="12209" x="8928100" y="1466850"/>
          <p14:tracePt t="12512" x="8928100" y="1454150"/>
          <p14:tracePt t="12569" x="8928100" y="1439863"/>
          <p14:tracePt t="13683" x="8913813" y="1439863"/>
          <p14:tracePt t="13702" x="8886825" y="1439863"/>
          <p14:tracePt t="13713" x="8886825" y="1454150"/>
          <p14:tracePt t="13841" x="8872538" y="1466850"/>
          <p14:tracePt t="13849" x="8872538" y="1481138"/>
          <p14:tracePt t="13857" x="8859838" y="1495425"/>
          <p14:tracePt t="13873" x="8845550" y="1508125"/>
          <p14:tracePt t="14119" x="8859838" y="1508125"/>
          <p14:tracePt t="14959" x="8845550" y="1522413"/>
          <p14:tracePt t="14975" x="8845550" y="1536700"/>
          <p14:tracePt t="14989" x="8831263" y="1536700"/>
          <p14:tracePt t="14994" x="8831263" y="1549400"/>
          <p14:tracePt t="15007" x="8818563" y="1563688"/>
          <p14:tracePt t="15021" x="8818563" y="1577975"/>
          <p14:tracePt t="15041" x="8804275" y="1577975"/>
          <p14:tracePt t="15062" x="8804275" y="1590675"/>
          <p14:tracePt t="15068" x="8791575" y="1604963"/>
          <p14:tracePt t="15070" x="8791575" y="1619250"/>
          <p14:tracePt t="15086" x="8777288" y="1619250"/>
          <p14:tracePt t="15088" x="8777288" y="1631950"/>
          <p14:tracePt t="16552" x="8777288" y="1619250"/>
          <p14:tracePt t="16558" x="8750300" y="1590675"/>
          <p14:tracePt t="16570" x="8721725" y="1563688"/>
          <p14:tracePt t="16573" x="8694738" y="1536700"/>
          <p14:tracePt t="16585" x="8667750" y="1508125"/>
          <p14:tracePt t="16587" x="8640763" y="1481138"/>
          <p14:tracePt t="16601" x="8612188" y="1466850"/>
          <p14:tracePt t="16603" x="8599488" y="1439863"/>
          <p14:tracePt t="16614" x="8599488" y="1427163"/>
          <p14:tracePt t="16631" x="8599488" y="1412875"/>
          <p14:tracePt t="16635" x="8599488" y="1398588"/>
          <p14:tracePt t="16652" x="8599488" y="1385888"/>
          <p14:tracePt t="16664" x="8599488" y="1371600"/>
          <p14:tracePt t="16669" x="8612188" y="1357313"/>
          <p14:tracePt t="16678" x="8626475" y="1344613"/>
          <p14:tracePt t="16686" x="8640763" y="1330325"/>
          <p14:tracePt t="16695" x="8653463" y="1316038"/>
          <p14:tracePt t="16700" x="8667750" y="1303338"/>
          <p14:tracePt t="16711" x="8680450" y="1289050"/>
          <p14:tracePt t="17424" x="8694738" y="1289050"/>
          <p14:tracePt t="18225" x="8680450" y="1289050"/>
          <p14:tracePt t="18246" x="8667750" y="1289050"/>
          <p14:tracePt t="18385" x="8667750" y="1276350"/>
          <p14:tracePt t="18417" x="8680450" y="1276350"/>
          <p14:tracePt t="19490" x="8667750" y="1276350"/>
          <p14:tracePt t="19494" x="8653463" y="1276350"/>
          <p14:tracePt t="19506" x="8612188" y="1276350"/>
          <p14:tracePt t="19510" x="8570913" y="1276350"/>
          <p14:tracePt t="19522" x="8516938" y="1276350"/>
          <p14:tracePt t="19526" x="8461375" y="1276350"/>
          <p14:tracePt t="19538" x="8393113" y="1276350"/>
          <p14:tracePt t="19542" x="8310563" y="1276350"/>
          <p14:tracePt t="19554" x="8215313" y="1276350"/>
          <p14:tracePt t="19558" x="8118475" y="1276350"/>
          <p14:tracePt t="19570" x="8035925" y="1276350"/>
          <p14:tracePt t="19574" x="7981950" y="1276350"/>
          <p14:tracePt t="19586" x="7940675" y="1276350"/>
          <p14:tracePt t="19731" x="7954963" y="1276350"/>
          <p14:tracePt t="19971" x="7967663" y="1276350"/>
          <p14:tracePt t="20132" x="7967663" y="1289050"/>
          <p14:tracePt t="20138" x="7954963" y="1303338"/>
          <p14:tracePt t="20148" x="7940675" y="1316038"/>
          <p14:tracePt t="20155" x="7940675" y="1330325"/>
          <p14:tracePt t="20165" x="7926388" y="1330325"/>
          <p14:tracePt t="20172" x="7926388" y="1344613"/>
          <p14:tracePt t="20181" x="7913688" y="1344613"/>
          <p14:tracePt t="20184" x="7913688" y="1357313"/>
          <p14:tracePt t="20200" x="7899400" y="1357313"/>
          <p14:tracePt t="20294" x="7913688" y="1344613"/>
          <p14:tracePt t="20306" x="7926388" y="1330325"/>
          <p14:tracePt t="20310" x="7954963" y="1303338"/>
          <p14:tracePt t="20324" x="7967663" y="1289050"/>
          <p14:tracePt t="20328" x="7981950" y="1276350"/>
          <p14:tracePt t="20340" x="8008938" y="1262063"/>
          <p14:tracePt t="20344" x="8023225" y="1262063"/>
          <p14:tracePt t="20355" x="8035925" y="1262063"/>
          <p14:tracePt t="20388" x="8050213" y="1262063"/>
          <p14:tracePt t="20392" x="8064500" y="1262063"/>
          <p14:tracePt t="20404" x="8077200" y="1262063"/>
          <p14:tracePt t="20408" x="8077200" y="1289050"/>
          <p14:tracePt t="20420" x="8105775" y="1316038"/>
          <p14:tracePt t="20424" x="8118475" y="1344613"/>
          <p14:tracePt t="20440" x="8147050" y="1371600"/>
          <p14:tracePt t="20454" x="8159750" y="1385888"/>
          <p14:tracePt t="20456" x="8186738" y="1412875"/>
          <p14:tracePt t="20470" x="8228013" y="1427163"/>
          <p14:tracePt t="20472" x="8256588" y="1439863"/>
          <p14:tracePt t="20501" x="8269288" y="1439863"/>
          <p14:tracePt t="20613" x="8256588" y="1454150"/>
          <p14:tracePt t="20618" x="8256588" y="1466850"/>
          <p14:tracePt t="20629" x="8242300" y="1466850"/>
          <p14:tracePt t="20636" x="8215313" y="1495425"/>
          <p14:tracePt t="20645" x="8201025" y="1508125"/>
          <p14:tracePt t="20649" x="8186738" y="1508125"/>
          <p14:tracePt t="20661" x="8174038" y="1508125"/>
          <p14:tracePt t="20918" x="8174038" y="1522413"/>
          <p14:tracePt t="22647" x="8159750" y="1508125"/>
          <p14:tracePt t="22668" x="8159750" y="1495425"/>
          <p14:tracePt t="22713" x="8147050" y="1495425"/>
          <p14:tracePt t="22815" x="8147050" y="1508125"/>
          <p14:tracePt t="23309" x="8147050" y="1495425"/>
          <p14:tracePt t="23327" x="8147050" y="1481138"/>
          <p14:tracePt t="23387" x="8132763" y="1481138"/>
          <p14:tracePt t="23393" x="8118475" y="1481138"/>
          <p14:tracePt t="23681" x="8105775" y="1481138"/>
          <p14:tracePt t="23702" x="8105775" y="1466850"/>
          <p14:tracePt t="23713" x="8091488" y="1466850"/>
          <p14:tracePt t="23826" x="8077200" y="1466850"/>
          <p14:tracePt t="23832" x="8064500" y="1466850"/>
          <p14:tracePt t="23844" x="8023225" y="1481138"/>
          <p14:tracePt t="23851" x="7954963" y="1508125"/>
          <p14:tracePt t="23862" x="7899400" y="1536700"/>
          <p14:tracePt t="23866" x="7831138" y="1563688"/>
          <p14:tracePt t="23878" x="7789863" y="1563688"/>
          <p14:tracePt t="23881" x="7748588" y="1563688"/>
          <p14:tracePt t="23894" x="7721600" y="1577975"/>
          <p14:tracePt t="23896" x="7707313" y="1577975"/>
          <p14:tracePt t="23906" x="7693025" y="1590675"/>
          <p14:tracePt t="23908" x="7693025" y="1604963"/>
          <p14:tracePt t="23920" x="7680325" y="1619250"/>
          <p14:tracePt t="23924" x="7666038" y="1631950"/>
          <p14:tracePt t="23937" x="7653338" y="1646238"/>
          <p14:tracePt t="23941" x="7639050" y="1673225"/>
          <p14:tracePt t="23957" x="7612063" y="1700213"/>
          <p14:tracePt t="23958" x="7583488" y="1741488"/>
          <p14:tracePt t="23971" x="7542213" y="1782763"/>
          <p14:tracePt t="23975" x="7515225" y="1824038"/>
          <p14:tracePt t="23984" x="7488238" y="1865313"/>
          <p14:tracePt t="23991" x="7473950" y="1892300"/>
          <p14:tracePt t="24000" x="7446963" y="1933575"/>
          <p14:tracePt t="24006" x="7419975" y="1962150"/>
          <p14:tracePt t="24017" x="7405688" y="1989138"/>
          <p14:tracePt t="24020" x="7405688" y="2016125"/>
          <p14:tracePt t="24034" x="7391400" y="2016125"/>
          <p14:tracePt t="24041" x="7391400" y="2030413"/>
          <p14:tracePt t="24048" x="7378700" y="2043113"/>
          <p14:tracePt t="24070" x="7378700" y="2057400"/>
          <p14:tracePt t="24096" x="7364413" y="2071688"/>
          <p14:tracePt t="24112" x="7350125" y="2071688"/>
          <p14:tracePt t="24118" x="7350125" y="2084388"/>
          <p14:tracePt t="24128" x="7337425" y="2098675"/>
          <p14:tracePt t="24132" x="7337425" y="2112963"/>
          <p14:tracePt t="24146" x="7323138" y="2112963"/>
          <p14:tracePt t="24150" x="7310438" y="2125663"/>
          <p14:tracePt t="24163" x="7296150" y="2139950"/>
          <p14:tracePt t="24166" x="7269163" y="2166938"/>
          <p14:tracePt t="24179" x="7240588" y="2193925"/>
          <p14:tracePt t="24182" x="7213600" y="2222500"/>
          <p14:tracePt t="24192" x="7186613" y="2249488"/>
          <p14:tracePt t="24196" x="7159625" y="2263775"/>
          <p14:tracePt t="24208" x="7145338" y="2276475"/>
          <p14:tracePt t="24212" x="7131050" y="2290763"/>
          <p14:tracePt t="24256" x="7118350" y="2290763"/>
          <p14:tracePt t="24276" x="7118350" y="2263775"/>
          <p14:tracePt t="24304" x="7118350" y="2249488"/>
          <p14:tracePt t="24308" x="7104063" y="2249488"/>
          <p14:tracePt t="24325" x="7104063" y="2235200"/>
          <p14:tracePt t="24355" x="7089775" y="2235200"/>
          <p14:tracePt t="24360" x="7089775" y="2222500"/>
          <p14:tracePt t="24483" x="7077075" y="2222500"/>
          <p14:tracePt t="24489" x="7077075" y="2235200"/>
          <p14:tracePt t="24499" x="7062788" y="2235200"/>
          <p14:tracePt t="24515" x="7062788" y="2249488"/>
          <p14:tracePt t="24691" x="7077075" y="2249488"/>
          <p14:tracePt t="24697" x="7077075" y="2235200"/>
          <p14:tracePt t="24710" x="7089775" y="2235200"/>
          <p14:tracePt t="24714" x="7089775" y="2222500"/>
          <p14:tracePt t="24724" x="7089775" y="2208213"/>
          <p14:tracePt t="24730" x="7104063" y="2193925"/>
          <p14:tracePt t="24744" x="7118350" y="2181225"/>
          <p14:tracePt t="25220" x="7104063" y="2208213"/>
          <p14:tracePt t="25237" x="7077075" y="2222500"/>
          <p14:tracePt t="25244" x="7062788" y="2235200"/>
          <p14:tracePt t="25251" x="7048500" y="2263775"/>
          <p14:tracePt t="25256" x="7007225" y="2305050"/>
          <p14:tracePt t="25266" x="6953250" y="2359025"/>
          <p14:tracePt t="25271" x="6884988" y="2414588"/>
          <p14:tracePt t="25282" x="6802438" y="2495550"/>
          <p14:tracePt t="25287" x="6705600" y="2592388"/>
          <p14:tracePt t="25300" x="6624638" y="2660650"/>
          <p14:tracePt t="25304" x="6554788" y="2716213"/>
          <p14:tracePt t="25316" x="6486525" y="2770188"/>
          <p14:tracePt t="25321" x="6445250" y="2811463"/>
          <p14:tracePt t="25330" x="6432550" y="2811463"/>
          <p14:tracePt t="25589" x="6432550" y="2784475"/>
          <p14:tracePt t="25594" x="6432550" y="2770188"/>
          <p14:tracePt t="25605" x="6432550" y="2757488"/>
          <p14:tracePt t="25609" x="6445250" y="2743200"/>
          <p14:tracePt t="25621" x="6459538" y="2728913"/>
          <p14:tracePt t="25625" x="6473825" y="2728913"/>
          <p14:tracePt t="25643" x="6473825" y="2716213"/>
          <p14:tracePt t="25981" x="6486525" y="2716213"/>
          <p14:tracePt t="25996" x="6500813" y="2716213"/>
          <p14:tracePt t="26000" x="6500813" y="2701925"/>
          <p14:tracePt t="28966" x="6500813" y="2687638"/>
          <p14:tracePt t="28978" x="6500813" y="2674938"/>
          <p14:tracePt t="28982" x="6500813" y="2647950"/>
          <p14:tracePt t="28995" x="6500813" y="2633663"/>
          <p14:tracePt t="28998" x="6513513" y="2619375"/>
          <p14:tracePt t="29011" x="6513513" y="2606675"/>
          <p14:tracePt t="29014" x="6527800" y="2606675"/>
          <p14:tracePt t="31136" x="6513513" y="2606675"/>
          <p14:tracePt t="31141" x="6513513" y="2619375"/>
          <p14:tracePt t="31155" x="6500813" y="2619375"/>
          <p14:tracePt t="32818" x="6486525" y="2619375"/>
          <p14:tracePt t="32826" x="6486525" y="2633663"/>
          <p14:tracePt t="33467" x="6473825" y="2633663"/>
          <p14:tracePt t="33487" x="6459538" y="2619375"/>
          <p14:tracePt t="33851" x="6445250" y="2619375"/>
          <p14:tracePt t="33886" x="6445250" y="2633663"/>
          <p14:tracePt t="38262" x="6432550" y="2633663"/>
          <p14:tracePt t="38270" x="6418263" y="2619375"/>
          <p14:tracePt t="38278" x="6403975" y="2619375"/>
          <p14:tracePt t="38284" x="6391275" y="2606675"/>
          <p14:tracePt t="38293" x="6362700" y="2606675"/>
          <p14:tracePt t="38298" x="6350000" y="2592388"/>
          <p14:tracePt t="38308" x="6323013" y="2578100"/>
          <p14:tracePt t="38313" x="6281738" y="2565400"/>
          <p14:tracePt t="38324" x="6226175" y="2536825"/>
          <p14:tracePt t="38328" x="6157913" y="2509838"/>
          <p14:tracePt t="38340" x="6089650" y="2482850"/>
          <p14:tracePt t="38344" x="5992813" y="2455863"/>
          <p14:tracePt t="38357" x="5910263" y="2441575"/>
          <p14:tracePt t="38360" x="5868988" y="2427288"/>
          <p14:tracePt t="38372" x="5856288" y="2427288"/>
          <p14:tracePt t="38468" x="5868988" y="2427288"/>
          <p14:tracePt t="38472" x="5883275" y="2427288"/>
          <p14:tracePt t="38488" x="5897563" y="2427288"/>
          <p14:tracePt t="38502" x="5910263" y="2427288"/>
          <p14:tracePt t="38519" x="5924550" y="2427288"/>
          <p14:tracePt t="38536" x="5938838" y="2427288"/>
          <p14:tracePt t="38552" x="5951538" y="2427288"/>
          <p14:tracePt t="38584" x="5965825" y="2427288"/>
          <p14:tracePt t="38597" x="5980113" y="2427288"/>
          <p14:tracePt t="38900" x="5992813" y="2427288"/>
          <p14:tracePt t="38919" x="6007100" y="2427288"/>
          <p14:tracePt t="38922" x="6019800" y="2427288"/>
          <p14:tracePt t="38936" x="6034088" y="2427288"/>
          <p14:tracePt t="38938" x="6048375" y="2427288"/>
          <p14:tracePt t="38949" x="6061075" y="2427288"/>
          <p14:tracePt t="38953" x="6089650" y="2414588"/>
          <p14:tracePt t="38967" x="6116638" y="2414588"/>
          <p14:tracePt t="38980" x="6130925" y="2414588"/>
          <p14:tracePt t="38998" x="6143625" y="2414588"/>
          <p14:tracePt t="39012" x="6143625" y="2400300"/>
          <p14:tracePt t="39060" x="6157913" y="2400300"/>
          <p14:tracePt t="39094" x="6172200" y="2400300"/>
          <p14:tracePt t="39126" x="6184900" y="2400300"/>
          <p14:tracePt t="39275" x="6199188" y="2400300"/>
          <p14:tracePt t="39290" x="6211888" y="2400300"/>
          <p14:tracePt t="39322" x="6226175" y="2400300"/>
          <p14:tracePt t="42807" x="6240463" y="2386013"/>
          <p14:tracePt t="42827" x="6253163" y="2386013"/>
          <p14:tracePt t="42842" x="6267450" y="2373313"/>
          <p14:tracePt t="42857" x="6281738" y="2359025"/>
          <p14:tracePt t="42872" x="6294438" y="2344738"/>
          <p14:tracePt t="44512" x="6294438" y="2332038"/>
          <p14:tracePt t="44518" x="6294438" y="2317750"/>
          <p14:tracePt t="47136" x="6308725" y="2317750"/>
          <p14:tracePt t="47295" x="6323013" y="2332038"/>
          <p14:tracePt t="47314" x="6323013" y="2344738"/>
          <p14:tracePt t="47328" x="6335713" y="2344738"/>
          <p14:tracePt t="47344" x="6335713" y="2359025"/>
          <p14:tracePt t="47347" x="6350000" y="2359025"/>
          <p14:tracePt t="47360" x="6362700" y="2373313"/>
          <p14:tracePt t="47362" x="6362700" y="2386013"/>
          <p14:tracePt t="47376" x="6391275" y="2414588"/>
          <p14:tracePt t="47379" x="6403975" y="2441575"/>
          <p14:tracePt t="47391" x="6432550" y="2455863"/>
          <p14:tracePt t="47395" x="6445250" y="2468563"/>
          <p14:tracePt t="47406" x="6473825" y="2495550"/>
          <p14:tracePt t="47411" x="6486525" y="2495550"/>
          <p14:tracePt t="47423" x="6486525" y="2509838"/>
          <p14:tracePt t="47444" x="6500813" y="2509838"/>
          <p14:tracePt t="47758" x="6486525" y="2509838"/>
          <p14:tracePt t="47769" x="6473825" y="2524125"/>
          <p14:tracePt t="47778" x="6459538" y="2536825"/>
          <p14:tracePt t="47784" x="6459538" y="2551113"/>
          <p14:tracePt t="47786" x="6445250" y="2565400"/>
          <p14:tracePt t="47798" x="6432550" y="2592388"/>
          <p14:tracePt t="47803" x="6418263" y="2633663"/>
          <p14:tracePt t="47816" x="6403975" y="2687638"/>
          <p14:tracePt t="47820" x="6391275" y="2728913"/>
          <p14:tracePt t="47830" x="6376988" y="2784475"/>
          <p14:tracePt t="47834" x="6376988" y="2838450"/>
          <p14:tracePt t="47848" x="6362700" y="2867025"/>
          <p14:tracePt t="47852" x="6350000" y="2894013"/>
          <p14:tracePt t="47862" x="6335713" y="2921000"/>
          <p14:tracePt t="47866" x="6323013" y="2935288"/>
          <p14:tracePt t="47880" x="6308725" y="2949575"/>
          <p14:tracePt t="47884" x="6308725" y="2962275"/>
          <p14:tracePt t="47896" x="6294438" y="2976563"/>
          <p14:tracePt t="47900" x="6267450" y="2990850"/>
          <p14:tracePt t="47911" x="6226175" y="3030538"/>
          <p14:tracePt t="47914" x="6184900" y="3071813"/>
          <p14:tracePt t="47927" x="6116638" y="3113088"/>
          <p14:tracePt t="47930" x="6019800" y="3195638"/>
          <p14:tracePt t="47943" x="5924550" y="3263900"/>
          <p14:tracePt t="47946" x="5829300" y="3346450"/>
          <p14:tracePt t="47960" x="5732463" y="3402013"/>
          <p14:tracePt t="47962" x="5678488" y="3443288"/>
          <p14:tracePt t="47977" x="5637213" y="3484563"/>
          <p14:tracePt t="47980" x="5608638" y="3511550"/>
          <p14:tracePt t="47993" x="5581650" y="3524250"/>
          <p14:tracePt t="47996" x="5554663" y="3538538"/>
          <p14:tracePt t="48010" x="5554663" y="3552825"/>
          <p14:tracePt t="48026" x="5540375" y="3565525"/>
          <p14:tracePt t="48028" x="5526088" y="3579813"/>
          <p14:tracePt t="48039" x="5513388" y="3594100"/>
          <p14:tracePt t="48044" x="5486400" y="3621088"/>
          <p14:tracePt t="48056" x="5472113" y="3621088"/>
          <p14:tracePt t="48061" x="5445125" y="3648075"/>
          <p14:tracePt t="48075" x="5416550" y="3689350"/>
          <p14:tracePt t="48078" x="5389563" y="3730625"/>
          <p14:tracePt t="48088" x="5362575" y="3771900"/>
          <p14:tracePt t="48092" x="5335588" y="3798888"/>
          <p14:tracePt t="48104" x="5321300" y="3840163"/>
          <p14:tracePt t="48111" x="5294313" y="3867150"/>
          <p14:tracePt t="48142" x="5280025" y="3867150"/>
          <p14:tracePt t="48168" x="5253038" y="3867150"/>
          <p14:tracePt t="48173" x="5184775" y="3867150"/>
          <p14:tracePt t="48184" x="5102225" y="3867150"/>
          <p14:tracePt t="48188" x="4922838" y="3854450"/>
          <p14:tracePt t="48200" x="4676775" y="3798888"/>
          <p14:tracePt t="48204" x="4375150" y="3744913"/>
          <p14:tracePt t="48216" x="4032250" y="3676650"/>
          <p14:tracePt t="48220" x="3703638" y="3606800"/>
          <p14:tracePt t="48232" x="3400425" y="3538538"/>
          <p14:tracePt t="48236" x="3181350" y="3484563"/>
          <p14:tracePt t="48248" x="3071813" y="3470275"/>
          <p14:tracePt t="48252" x="3057525" y="3470275"/>
          <p14:tracePt t="48348" x="3057525" y="3455988"/>
          <p14:tracePt t="48721" x="3071813" y="3455988"/>
          <p14:tracePt t="48736" x="3086100" y="3470275"/>
          <p14:tracePt t="48753" x="3098800" y="3470275"/>
          <p14:tracePt t="48784" x="3113088" y="3470275"/>
          <p14:tracePt t="48816" x="3127375" y="3470275"/>
          <p14:tracePt t="48821" x="3140075" y="3470275"/>
          <p14:tracePt t="48838" x="3154363" y="3470275"/>
          <p14:tracePt t="48853" x="3195638" y="3470275"/>
          <p14:tracePt t="48865" x="3209925" y="3470275"/>
          <p14:tracePt t="48871" x="3222625" y="3470275"/>
          <p14:tracePt t="49011" x="3236913" y="3470275"/>
          <p14:tracePt t="49016" x="3249613" y="3470275"/>
          <p14:tracePt t="49026" x="3278188" y="3470275"/>
          <p14:tracePt t="49031" x="3305175" y="3470275"/>
          <p14:tracePt t="49043" x="3332163" y="3470275"/>
          <p14:tracePt t="49047" x="3360738" y="3470275"/>
          <p14:tracePt t="49058" x="3373438" y="3484563"/>
          <p14:tracePt t="49105" x="3373438" y="3497263"/>
          <p14:tracePt t="49124" x="3373438" y="3511550"/>
          <p14:tracePt t="49154" x="3373438" y="3524250"/>
          <p14:tracePt t="49175" x="3360738" y="3538538"/>
          <p14:tracePt t="49187" x="3346450" y="3552825"/>
          <p14:tracePt t="49191" x="3332163" y="3552825"/>
          <p14:tracePt t="49200" x="3332163" y="3565525"/>
          <p14:tracePt t="49204" x="3319463" y="3579813"/>
          <p14:tracePt t="49216" x="3305175" y="3579813"/>
          <p14:tracePt t="49232" x="3290888" y="3579813"/>
          <p14:tracePt t="49236" x="3278188" y="3594100"/>
          <p14:tracePt t="49252" x="3263900" y="3594100"/>
          <p14:tracePt t="49266" x="3249613" y="3594100"/>
          <p14:tracePt t="49284" x="3236913" y="3594100"/>
          <p14:tracePt t="49314" x="3236913" y="3606800"/>
          <p14:tracePt t="49328" x="3222625" y="3606800"/>
          <p14:tracePt t="49622" x="3249613" y="3606800"/>
          <p14:tracePt t="49634" x="3263900" y="3606800"/>
          <p14:tracePt t="49638" x="3278188" y="3606800"/>
          <p14:tracePt t="49650" x="3290888" y="3606800"/>
          <p14:tracePt t="49654" x="3319463" y="3606800"/>
          <p14:tracePt t="49666" x="3332163" y="3606800"/>
          <p14:tracePt t="49670" x="3346450" y="3606800"/>
          <p14:tracePt t="49779" x="3360738" y="3606800"/>
          <p14:tracePt t="49811" x="3373438" y="3606800"/>
          <p14:tracePt t="49877" x="3387725" y="3606800"/>
          <p14:tracePt t="49894" x="3400425" y="3606800"/>
          <p14:tracePt t="49898" x="3414713" y="3606800"/>
          <p14:tracePt t="49909" x="3414713" y="3621088"/>
          <p14:tracePt t="49915" x="3429000" y="3621088"/>
          <p14:tracePt t="49922" x="3441700" y="3621088"/>
          <p14:tracePt t="49927" x="3455988" y="3621088"/>
          <p14:tracePt t="49938" x="3470275" y="3621088"/>
          <p14:tracePt t="49943" x="3482975" y="3621088"/>
          <p14:tracePt t="49959" x="3497263" y="3621088"/>
          <p14:tracePt t="49976" x="3511550" y="3621088"/>
          <p14:tracePt t="49992" x="3524250" y="3621088"/>
          <p14:tracePt t="50098" x="3538538" y="3621088"/>
          <p14:tracePt t="50114" x="3565525" y="3621088"/>
          <p14:tracePt t="50118" x="3592513" y="3621088"/>
          <p14:tracePt t="50130" x="3621088" y="3621088"/>
          <p14:tracePt t="50134" x="3648075" y="3621088"/>
          <p14:tracePt t="50150" x="3662363" y="3621088"/>
          <p14:tracePt t="50180" x="3675063" y="3621088"/>
          <p14:tracePt t="50214" x="3689350" y="3621088"/>
          <p14:tracePt t="50242" x="3703638" y="3621088"/>
          <p14:tracePt t="50258" x="3716338" y="3621088"/>
          <p14:tracePt t="50264" x="3730625" y="3621088"/>
          <p14:tracePt t="50276" x="3743325" y="3621088"/>
          <p14:tracePt t="50387" x="3757613" y="3621088"/>
          <p14:tracePt t="50395" x="3784600" y="3621088"/>
          <p14:tracePt t="50404" x="3813175" y="3621088"/>
          <p14:tracePt t="50409" x="3854450" y="3621088"/>
          <p14:tracePt t="50421" x="3881438" y="3621088"/>
          <p14:tracePt t="50424" x="3908425" y="3621088"/>
          <p14:tracePt t="50436" x="3922713" y="3621088"/>
          <p14:tracePt t="50438" x="3935413" y="3621088"/>
          <p14:tracePt t="50450" x="3949700" y="3621088"/>
          <p14:tracePt t="50454" x="3963988" y="3621088"/>
          <p14:tracePt t="50466" x="3976688" y="3621088"/>
          <p14:tracePt t="50470" x="3990975" y="3621088"/>
          <p14:tracePt t="50482" x="4005263" y="3621088"/>
          <p14:tracePt t="50498" x="4017963" y="3621088"/>
          <p14:tracePt t="50516" x="4032250" y="3621088"/>
          <p14:tracePt t="50530" x="4044950" y="3621088"/>
          <p14:tracePt t="50534" x="4073525" y="3621088"/>
          <p14:tracePt t="50546" x="4086225" y="3621088"/>
          <p14:tracePt t="50550" x="4100513" y="3621088"/>
          <p14:tracePt t="50564" x="4114800" y="3621088"/>
          <p14:tracePt t="50568" x="4127500" y="3621088"/>
          <p14:tracePt t="50581" x="4141788" y="3621088"/>
          <p14:tracePt t="50596" x="4156075" y="3621088"/>
          <p14:tracePt t="50598" x="4168775" y="3621088"/>
          <p14:tracePt t="50613" x="4183063" y="3621088"/>
          <p14:tracePt t="50614" x="4197350" y="3621088"/>
          <p14:tracePt t="50627" x="4210050" y="3621088"/>
          <p14:tracePt t="50630" x="4237038" y="3621088"/>
          <p14:tracePt t="50646" x="4251325" y="3621088"/>
          <p14:tracePt t="50648" x="4265613" y="3621088"/>
          <p14:tracePt t="50662" x="4278313" y="3621088"/>
          <p14:tracePt t="50664" x="4319588" y="3621088"/>
          <p14:tracePt t="50676" x="4348163" y="3621088"/>
          <p14:tracePt t="50680" x="4360863" y="3621088"/>
          <p14:tracePt t="50692" x="4402138" y="3621088"/>
          <p14:tracePt t="50696" x="4416425" y="3621088"/>
          <p14:tracePt t="50709" x="4443413" y="3621088"/>
          <p14:tracePt t="50713" x="4457700" y="3621088"/>
          <p14:tracePt t="50725" x="4470400" y="3621088"/>
          <p14:tracePt t="50730" x="4498975" y="3621088"/>
          <p14:tracePt t="50738" x="4511675" y="3621088"/>
          <p14:tracePt t="50742" x="4525963" y="3621088"/>
          <p14:tracePt t="50756" x="4552950" y="3621088"/>
          <p14:tracePt t="50761" x="4567238" y="3621088"/>
          <p14:tracePt t="50770" x="4594225" y="3621088"/>
          <p14:tracePt t="50776" x="4608513" y="3621088"/>
          <p14:tracePt t="50788" x="4635500" y="3621088"/>
          <p14:tracePt t="50792" x="4662488" y="3621088"/>
          <p14:tracePt t="50802" x="4676775" y="3621088"/>
          <p14:tracePt t="50806" x="4691063" y="3621088"/>
          <p14:tracePt t="50818" x="4703763" y="3621088"/>
          <p14:tracePt t="50822" x="4718050" y="3621088"/>
          <p14:tracePt t="50837" x="4745038" y="3621088"/>
          <p14:tracePt t="50840" x="4772025" y="3621088"/>
          <p14:tracePt t="50852" x="4800600" y="3621088"/>
          <p14:tracePt t="50856" x="4827588" y="3621088"/>
          <p14:tracePt t="50866" x="4868863" y="3621088"/>
          <p14:tracePt t="50870" x="4895850" y="3621088"/>
          <p14:tracePt t="50884" x="4951413" y="3635375"/>
          <p14:tracePt t="50889" x="4992688" y="3635375"/>
          <p14:tracePt t="50900" x="5046663" y="3648075"/>
          <p14:tracePt t="50904" x="5087938" y="3648075"/>
          <p14:tracePt t="50914" x="5143500" y="3648075"/>
          <p14:tracePt t="50918" x="5184775" y="3648075"/>
          <p14:tracePt t="50930" x="5211763" y="3648075"/>
          <p14:tracePt t="50934" x="5238750" y="3648075"/>
          <p14:tracePt t="50948" x="5238750" y="3662363"/>
          <p14:tracePt t="50998" x="5253038" y="3662363"/>
          <p14:tracePt t="51005" x="5265738" y="3662363"/>
          <p14:tracePt t="51015" x="5294313" y="3662363"/>
          <p14:tracePt t="51018" x="5335588" y="3662363"/>
          <p14:tracePt t="51031" x="5362575" y="3662363"/>
          <p14:tracePt t="51033" x="5389563" y="3662363"/>
          <p14:tracePt t="51045" x="5430838" y="3662363"/>
          <p14:tracePt t="51049" x="5445125" y="3662363"/>
          <p14:tracePt t="51059" x="5472113" y="3662363"/>
          <p14:tracePt t="51140" x="5486400" y="3662363"/>
          <p14:tracePt t="51144" x="5499100" y="3662363"/>
          <p14:tracePt t="51156" x="5540375" y="3662363"/>
          <p14:tracePt t="51162" x="5581650" y="3662363"/>
          <p14:tracePt t="51172" x="5637213" y="3662363"/>
          <p14:tracePt t="51176" x="5664200" y="3662363"/>
          <p14:tracePt t="51188" x="5705475" y="3662363"/>
          <p14:tracePt t="51192" x="5759450" y="3662363"/>
          <p14:tracePt t="51204" x="5788025" y="3662363"/>
          <p14:tracePt t="51209" x="5829300" y="3662363"/>
          <p14:tracePt t="51220" x="5856288" y="3662363"/>
          <p14:tracePt t="51224" x="5868988" y="3662363"/>
          <p14:tracePt t="51240" x="5883275" y="3662363"/>
          <p14:tracePt t="51300" x="5868988" y="3662363"/>
          <p14:tracePt t="51304" x="5829300" y="3662363"/>
          <p14:tracePt t="51316" x="5746750" y="3676650"/>
          <p14:tracePt t="51320" x="5649913" y="3703638"/>
          <p14:tracePt t="51332" x="5457825" y="3744913"/>
          <p14:tracePt t="51336" x="5197475" y="3771900"/>
          <p14:tracePt t="51348" x="4895850" y="3798888"/>
          <p14:tracePt t="51352" x="4552950" y="3840163"/>
          <p14:tracePt t="51364" x="4141788" y="3854450"/>
          <p14:tracePt t="51368" x="3703638" y="3867150"/>
          <p14:tracePt t="51380" x="3249613" y="3867150"/>
          <p14:tracePt t="51384" x="2852738" y="3867150"/>
          <p14:tracePt t="51397" x="2509838" y="3867150"/>
          <p14:tracePt t="51400" x="2249488" y="3867150"/>
          <p14:tracePt t="51413" x="2084388" y="3881438"/>
          <p14:tracePt t="51416" x="1989138" y="3881438"/>
          <p14:tracePt t="51429" x="1933575" y="3895725"/>
          <p14:tracePt t="51432" x="1892300" y="3908425"/>
          <p14:tracePt t="51447" x="1865313" y="3908425"/>
          <p14:tracePt t="51448" x="1824038" y="3922713"/>
          <p14:tracePt t="51461" x="1782763" y="3937000"/>
          <p14:tracePt t="51464" x="1728788" y="3963988"/>
          <p14:tracePt t="51475" x="1673225" y="3978275"/>
          <p14:tracePt t="51480" x="1617663" y="3990975"/>
          <p14:tracePt t="51492" x="1549400" y="4005263"/>
          <p14:tracePt t="51497" x="1481138" y="4019550"/>
          <p14:tracePt t="51509" x="1439863" y="4032250"/>
          <p14:tracePt t="51513" x="1385888" y="4032250"/>
          <p14:tracePt t="51524" x="1330325" y="4046538"/>
          <p14:tracePt t="51530" x="1289050" y="4059238"/>
          <p14:tracePt t="51540" x="1235075" y="4059238"/>
          <p14:tracePt t="51546" x="1206500" y="4059238"/>
          <p14:tracePt t="51556" x="1179513" y="4059238"/>
          <p14:tracePt t="51561" x="1165225" y="4059238"/>
          <p14:tracePt t="51592" x="1152525" y="4059238"/>
          <p14:tracePt t="51609" x="1138238" y="4059238"/>
          <p14:tracePt t="51620" x="1123950" y="4059238"/>
          <p14:tracePt t="51624" x="1111250" y="4059238"/>
          <p14:tracePt t="51652" x="1096963" y="4059238"/>
          <p14:tracePt t="51657" x="1096963" y="4073525"/>
          <p14:tracePt t="51669" x="1082675" y="4087813"/>
          <p14:tracePt t="51674" x="1069975" y="4087813"/>
          <p14:tracePt t="51685" x="1069975" y="4114800"/>
          <p14:tracePt t="51701" x="1055688" y="4129088"/>
          <p14:tracePt t="51706" x="1055688" y="4141788"/>
          <p14:tracePt t="51722" x="1055688" y="4156075"/>
          <p14:tracePt t="51737" x="1055688" y="4170363"/>
          <p14:tracePt t="51801" x="1069975" y="4170363"/>
          <p14:tracePt t="51815" x="1096963" y="4170363"/>
          <p14:tracePt t="51818" x="1111250" y="4156075"/>
          <p14:tracePt t="51833" x="1123950" y="4156075"/>
          <p14:tracePt t="51846" x="1138238" y="4141788"/>
          <p14:tracePt t="51851" x="1152525" y="4141788"/>
          <p14:tracePt t="51860" x="1165225" y="4141788"/>
          <p14:tracePt t="51929" x="1138238" y="4141788"/>
          <p14:tracePt t="51941" x="1111250" y="4141788"/>
          <p14:tracePt t="51946" x="1096963" y="4156075"/>
          <p14:tracePt t="51957" x="1069975" y="4170363"/>
          <p14:tracePt t="51960" x="1055688" y="4197350"/>
          <p14:tracePt t="51972" x="1042988" y="4197350"/>
          <p14:tracePt t="51977" x="1042988" y="4210050"/>
          <p14:tracePt t="52185" x="1055688" y="4210050"/>
          <p14:tracePt t="52245" x="1069975" y="4210050"/>
          <p14:tracePt t="52251" x="1138238" y="4210050"/>
          <p14:tracePt t="52265" x="1247775" y="4224338"/>
          <p14:tracePt t="52269" x="1357313" y="4224338"/>
          <p14:tracePt t="52278" x="1439863" y="4224338"/>
          <p14:tracePt t="52282" x="1508125" y="4224338"/>
          <p14:tracePt t="52293" x="1549400" y="4224338"/>
          <p14:tracePt t="52298" x="1590675" y="4224338"/>
          <p14:tracePt t="52310" x="1617663" y="4224338"/>
          <p14:tracePt t="52315" x="1658938" y="4210050"/>
          <p14:tracePt t="52326" x="1687513" y="4197350"/>
          <p14:tracePt t="52535" x="1673225" y="4197350"/>
          <p14:tracePt t="52555" x="1658938" y="4197350"/>
          <p14:tracePt t="52695" x="1658938" y="4210050"/>
          <p14:tracePt t="52744" x="1658938" y="4224338"/>
          <p14:tracePt t="52919" x="1673225" y="4224338"/>
          <p14:tracePt t="52926" x="1687513" y="4224338"/>
          <p14:tracePt t="52939" x="1728788" y="4238625"/>
          <p14:tracePt t="52952" x="1782763" y="4238625"/>
          <p14:tracePt t="52955" x="1851025" y="4238625"/>
          <p14:tracePt t="52966" x="1960563" y="4238625"/>
          <p14:tracePt t="52970" x="2057400" y="4238625"/>
          <p14:tracePt t="52983" x="2139950" y="4238625"/>
          <p14:tracePt t="52986" x="2181225" y="4238625"/>
          <p14:tracePt t="53000" x="2193925" y="4238625"/>
          <p14:tracePt t="53256" x="2208213" y="4238625"/>
          <p14:tracePt t="53271" x="2235200" y="4238625"/>
          <p14:tracePt t="53276" x="2290763" y="4238625"/>
          <p14:tracePt t="53286" x="2373313" y="4238625"/>
          <p14:tracePt t="53290" x="2468563" y="4238625"/>
          <p14:tracePt t="53302" x="2563813" y="4238625"/>
          <p14:tracePt t="53306" x="2633663" y="4238625"/>
          <p14:tracePt t="53318" x="2701925" y="4238625"/>
          <p14:tracePt t="53323" x="2755900" y="4238625"/>
          <p14:tracePt t="53334" x="2784475" y="4238625"/>
          <p14:tracePt t="53415" x="2797175" y="4238625"/>
          <p14:tracePt t="53433" x="2811463" y="4238625"/>
          <p14:tracePt t="53447" x="2838450" y="4238625"/>
          <p14:tracePt t="53467" x="2867025" y="4238625"/>
          <p14:tracePt t="53482" x="2894013" y="4238625"/>
          <p14:tracePt t="53486" x="2906713" y="4238625"/>
          <p14:tracePt t="53495" x="2921000" y="4238625"/>
          <p14:tracePt t="53501" x="2935288" y="4238625"/>
          <p14:tracePt t="53514" x="2947988" y="4238625"/>
          <p14:tracePt t="53580" x="2962275" y="4238625"/>
          <p14:tracePt t="53594" x="2976563" y="4238625"/>
          <p14:tracePt t="53601" x="2989263" y="4238625"/>
          <p14:tracePt t="53609" x="3017838" y="4238625"/>
          <p14:tracePt t="53613" x="3030538" y="4238625"/>
          <p14:tracePt t="53881" x="3057525" y="4238625"/>
          <p14:tracePt t="53887" x="3086100" y="4238625"/>
          <p14:tracePt t="53899" x="3181350" y="4238625"/>
          <p14:tracePt t="53912" x="3209925" y="4238625"/>
          <p14:tracePt t="53920" x="3222625" y="4238625"/>
          <p14:tracePt t="54074" x="3236913" y="4238625"/>
          <p14:tracePt t="54081" x="3249613" y="4238625"/>
          <p14:tracePt t="54089" x="3278188" y="4238625"/>
          <p14:tracePt t="54094" x="3332163" y="4238625"/>
          <p14:tracePt t="54105" x="3414713" y="4238625"/>
          <p14:tracePt t="54110" x="3482975" y="4238625"/>
          <p14:tracePt t="54121" x="3551238" y="4238625"/>
          <p14:tracePt t="54125" x="3621088" y="4238625"/>
          <p14:tracePt t="54136" x="3689350" y="4238625"/>
          <p14:tracePt t="54140" x="3743325" y="4238625"/>
          <p14:tracePt t="54153" x="3784600" y="4238625"/>
          <p14:tracePt t="54156" x="3825875" y="4238625"/>
          <p14:tracePt t="54168" x="3867150" y="4238625"/>
          <p14:tracePt t="54172" x="3894138" y="4238625"/>
          <p14:tracePt t="54186" x="3935413" y="4238625"/>
          <p14:tracePt t="54188" x="3976688" y="4238625"/>
          <p14:tracePt t="54201" x="4032250" y="4238625"/>
          <p14:tracePt t="54204" x="4086225" y="4238625"/>
          <p14:tracePt t="54218" x="4141788" y="4238625"/>
          <p14:tracePt t="54220" x="4197350" y="4238625"/>
          <p14:tracePt t="54234" x="4224338" y="4238625"/>
          <p14:tracePt t="54236" x="4265613" y="4238625"/>
          <p14:tracePt t="54250" x="4292600" y="4238625"/>
          <p14:tracePt t="54252" x="4306888" y="4238625"/>
          <p14:tracePt t="54265" x="4348163" y="4238625"/>
          <p14:tracePt t="54269" x="4387850" y="4238625"/>
          <p14:tracePt t="54280" x="4429125" y="4238625"/>
          <p14:tracePt t="54286" x="4470400" y="4238625"/>
          <p14:tracePt t="54298" x="4511675" y="4238625"/>
          <p14:tracePt t="54301" x="4567238" y="4238625"/>
          <p14:tracePt t="54316" x="4608513" y="4238625"/>
          <p14:tracePt t="54319" x="4662488" y="4238625"/>
          <p14:tracePt t="54330" x="4718050" y="4238625"/>
          <p14:tracePt t="54333" x="4772025" y="4238625"/>
          <p14:tracePt t="54347" x="4813300" y="4238625"/>
          <p14:tracePt t="54350" x="4868863" y="4238625"/>
          <p14:tracePt t="54362" x="4895850" y="4251325"/>
          <p14:tracePt t="54367" x="4922838" y="4251325"/>
          <p14:tracePt t="54382" x="4937125" y="4251325"/>
          <p14:tracePt t="55291" x="4922838" y="4265613"/>
          <p14:tracePt t="55297" x="4910138" y="4265613"/>
          <p14:tracePt t="55309" x="4895850" y="4279900"/>
          <p14:tracePt t="55315" x="4881563" y="4279900"/>
          <p14:tracePt t="55322" x="4868863" y="4292600"/>
          <p14:tracePt t="55327" x="4854575" y="4292600"/>
          <p14:tracePt t="55339" x="4827588" y="4306888"/>
          <p14:tracePt t="55342" x="4813300" y="4306888"/>
          <p14:tracePt t="55354" x="4800600" y="4306888"/>
          <p14:tracePt t="55358" x="4772025" y="4306888"/>
          <p14:tracePt t="55370" x="4759325" y="4306888"/>
          <p14:tracePt t="55374" x="4730750" y="4321175"/>
          <p14:tracePt t="55386" x="4718050" y="4321175"/>
          <p14:tracePt t="55390" x="4691063" y="4321175"/>
          <p14:tracePt t="55402" x="4676775" y="4333875"/>
          <p14:tracePt t="55406" x="4662488" y="4333875"/>
          <p14:tracePt t="55418" x="4649788" y="4333875"/>
          <p14:tracePt t="55422" x="4635500" y="4348163"/>
          <p14:tracePt t="55434" x="4621213" y="4348163"/>
          <p14:tracePt t="55438" x="4594225" y="4362450"/>
          <p14:tracePt t="55451" x="4579938" y="4362450"/>
          <p14:tracePt t="55454" x="4538663" y="4375150"/>
          <p14:tracePt t="55467" x="4525963" y="4375150"/>
          <p14:tracePt t="55470" x="4470400" y="4389438"/>
          <p14:tracePt t="55484" x="4429125" y="4389438"/>
          <p14:tracePt t="55486" x="4360863" y="4402138"/>
          <p14:tracePt t="55499" x="4251325" y="4416425"/>
          <p14:tracePt t="55502" x="4156075" y="4430713"/>
          <p14:tracePt t="55516" x="4044950" y="4443413"/>
          <p14:tracePt t="55518" x="3976688" y="4457700"/>
          <p14:tracePt t="55533" x="3922713" y="4471988"/>
          <p14:tracePt t="55534" x="3854450" y="4471988"/>
          <p14:tracePt t="55546" x="3798888" y="4484688"/>
          <p14:tracePt t="55551" x="3757613" y="4498975"/>
          <p14:tracePt t="55562" x="3703638" y="4513263"/>
          <p14:tracePt t="55567" x="3662363" y="4513263"/>
          <p14:tracePt t="55579" x="3621088" y="4525963"/>
          <p14:tracePt t="55583" x="3579813" y="4525963"/>
          <p14:tracePt t="55594" x="3524250" y="4525963"/>
          <p14:tracePt t="55600" x="3482975" y="4525963"/>
          <p14:tracePt t="55610" x="3429000" y="4525963"/>
          <p14:tracePt t="55616" x="3360738" y="4525963"/>
          <p14:tracePt t="55626" x="3278188" y="4525963"/>
          <p14:tracePt t="55631" x="3181350" y="4525963"/>
          <p14:tracePt t="55642" x="3044825" y="4525963"/>
          <p14:tracePt t="55646" x="2921000" y="4525963"/>
          <p14:tracePt t="55658" x="2797175" y="4525963"/>
          <p14:tracePt t="55663" x="2674938" y="4525963"/>
          <p14:tracePt t="55674" x="2592388" y="4525963"/>
          <p14:tracePt t="55679" x="2509838" y="4525963"/>
          <p14:tracePt t="55690" x="2441575" y="4525963"/>
          <p14:tracePt t="55694" x="2386013" y="4540250"/>
          <p14:tracePt t="55706" x="2359025" y="4540250"/>
          <p14:tracePt t="55710" x="2344738" y="4540250"/>
          <p14:tracePt t="55742" x="2332038" y="4540250"/>
          <p14:tracePt t="55758" x="2317750" y="4552950"/>
          <p14:tracePt t="55770" x="2303463" y="4552950"/>
          <p14:tracePt t="55774" x="2290763" y="4552950"/>
          <p14:tracePt t="55786" x="2262188" y="4567238"/>
          <p14:tracePt t="55790" x="2249488" y="4567238"/>
          <p14:tracePt t="55802" x="2208213" y="4567238"/>
          <p14:tracePt t="55806" x="2166938" y="4581525"/>
          <p14:tracePt t="55818" x="2125663" y="4594225"/>
          <p14:tracePt t="55822" x="2084388" y="4594225"/>
          <p14:tracePt t="55834" x="2030413" y="4608513"/>
          <p14:tracePt t="55838" x="2001838" y="4608513"/>
          <p14:tracePt t="55851" x="1960563" y="4622800"/>
          <p14:tracePt t="55854" x="1947863" y="4622800"/>
          <p14:tracePt t="55867" x="1933575" y="4622800"/>
          <p14:tracePt t="55886" x="1919288" y="4622800"/>
          <p14:tracePt t="55918" x="1906588" y="4635500"/>
          <p14:tracePt t="55946" x="1892300" y="4635500"/>
          <p14:tracePt t="55963" x="1879600" y="4635500"/>
          <p14:tracePt t="55967" x="1865313" y="4649788"/>
          <p14:tracePt t="55978" x="1838325" y="4649788"/>
          <p14:tracePt t="55994" x="1824038" y="4664075"/>
          <p14:tracePt t="56082" x="1809750" y="4664075"/>
          <p14:tracePt t="56091" x="1809750" y="4676775"/>
          <p14:tracePt t="56112" x="1797050" y="4676775"/>
          <p14:tracePt t="56123" x="1797050" y="4691063"/>
          <p14:tracePt t="56142" x="1782763" y="4691063"/>
          <p14:tracePt t="56186" x="1782763" y="4664075"/>
          <p14:tracePt t="56191" x="1782763" y="4608513"/>
          <p14:tracePt t="56202" x="1797050" y="4552950"/>
          <p14:tracePt t="56206" x="1809750" y="4484688"/>
          <p14:tracePt t="56219" x="1824038" y="4402138"/>
          <p14:tracePt t="56223" x="1879600" y="4306888"/>
          <p14:tracePt t="56235" x="1960563" y="4170363"/>
          <p14:tracePt t="56238" x="2057400" y="4032250"/>
          <p14:tracePt t="56252" x="2125663" y="3937000"/>
          <p14:tracePt t="56255" x="2181225" y="3854450"/>
          <p14:tracePt t="56269" x="2235200" y="3757613"/>
          <p14:tracePt t="56286" x="2262188" y="3716338"/>
          <p14:tracePt t="56287" x="2262188" y="3662363"/>
          <p14:tracePt t="56299" x="2276475" y="3579813"/>
          <p14:tracePt t="56621" x="2262188" y="3606800"/>
          <p14:tracePt t="56629" x="2235200" y="3662363"/>
          <p14:tracePt t="56636" x="2125663" y="3786188"/>
          <p14:tracePt t="56640" x="1974850" y="3963988"/>
          <p14:tracePt t="56652" x="1838325" y="4129088"/>
          <p14:tracePt t="56654" x="1824038" y="4129088"/>
          <p14:tracePt t="56669" x="1824038" y="4141788"/>
          <p14:tracePt t="56687" x="1809750" y="4183063"/>
          <p14:tracePt t="56689" x="1797050" y="4210050"/>
          <p14:tracePt t="56701" x="1768475" y="4238625"/>
          <p14:tracePt t="56704" x="1755775" y="4251325"/>
          <p14:tracePt t="56713" x="1728788" y="4279900"/>
          <p14:tracePt t="56718" x="1714500" y="4292600"/>
          <p14:tracePt t="56730" x="1700213" y="4306888"/>
          <p14:tracePt t="56735" x="1673225" y="4333875"/>
          <p14:tracePt t="56748" x="1658938" y="4348163"/>
          <p14:tracePt t="56751" x="1631950" y="4362450"/>
          <p14:tracePt t="56764" x="1617663" y="4389438"/>
          <p14:tracePt t="56768" x="1590675" y="4416425"/>
          <p14:tracePt t="56780" x="1563688" y="4457700"/>
          <p14:tracePt t="56785" x="1536700" y="4498975"/>
          <p14:tracePt t="56797" x="1508125" y="4552950"/>
          <p14:tracePt t="56801" x="1481138" y="4622800"/>
          <p14:tracePt t="56810" x="1454150" y="4691063"/>
          <p14:tracePt t="56814" x="1425575" y="4718050"/>
          <p14:tracePt t="56826" x="1412875" y="4773613"/>
          <p14:tracePt t="56830" x="1385888" y="4800600"/>
          <p14:tracePt t="56844" x="1385888" y="4827588"/>
          <p14:tracePt t="56850" x="1371600" y="4868863"/>
          <p14:tracePt t="56860" x="1371600" y="4883150"/>
          <p14:tracePt t="56928" x="1385888" y="4868863"/>
          <p14:tracePt t="56940" x="1412875" y="4856163"/>
          <p14:tracePt t="56944" x="1439863" y="4841875"/>
          <p14:tracePt t="56956" x="1454150" y="4814888"/>
          <p14:tracePt t="56960" x="1481138" y="4814888"/>
          <p14:tracePt t="56972" x="1495425" y="4800600"/>
          <p14:tracePt t="56976" x="1508125" y="4800600"/>
          <p14:tracePt t="56988" x="1536700" y="4786313"/>
          <p14:tracePt t="56992" x="1563688" y="4773613"/>
          <p14:tracePt t="57004" x="1590675" y="4759325"/>
          <p14:tracePt t="57008" x="1631950" y="4759325"/>
          <p14:tracePt t="57020" x="1658938" y="4745038"/>
          <p14:tracePt t="57024" x="1687513" y="4732338"/>
          <p14:tracePt t="57036" x="1714500" y="4732338"/>
          <p14:tracePt t="57040" x="1728788" y="4718050"/>
          <p14:tracePt t="57053" x="1755775" y="4718050"/>
          <p14:tracePt t="57056" x="1768475" y="4705350"/>
          <p14:tracePt t="57070" x="1797050" y="4705350"/>
          <p14:tracePt t="57087" x="1809750" y="4705350"/>
          <p14:tracePt t="57118" x="1824038" y="4705350"/>
          <p14:tracePt t="57150" x="1838325" y="4705350"/>
          <p14:tracePt t="57163" x="1851025" y="4705350"/>
          <p14:tracePt t="57169" x="1865313" y="4705350"/>
          <p14:tracePt t="57181" x="1879600" y="4705350"/>
          <p14:tracePt t="57197" x="1892300" y="4705350"/>
          <p14:tracePt t="57202" x="1906588" y="4718050"/>
          <p14:tracePt t="57212" x="1919288" y="4718050"/>
          <p14:tracePt t="57218" x="1947863" y="4718050"/>
          <p14:tracePt t="57228" x="1974850" y="4718050"/>
          <p14:tracePt t="57234" x="2001838" y="4718050"/>
          <p14:tracePt t="57244" x="2057400" y="4732338"/>
          <p14:tracePt t="57248" x="2111375" y="4732338"/>
          <p14:tracePt t="57260" x="2166938" y="4732338"/>
          <p14:tracePt t="57264" x="2249488" y="4745038"/>
          <p14:tracePt t="57276" x="2303463" y="4745038"/>
          <p14:tracePt t="57281" x="2386013" y="4759325"/>
          <p14:tracePt t="57292" x="2454275" y="4759325"/>
          <p14:tracePt t="57297" x="2495550" y="4759325"/>
          <p14:tracePt t="57308" x="2536825" y="4759325"/>
          <p14:tracePt t="57312" x="2578100" y="4759325"/>
          <p14:tracePt t="57328" x="2592388" y="4759325"/>
          <p14:tracePt t="57356" x="2605088" y="4759325"/>
          <p14:tracePt t="57360" x="2619375" y="4759325"/>
          <p14:tracePt t="57372" x="2646363" y="4759325"/>
          <p14:tracePt t="57376" x="2660650" y="4759325"/>
          <p14:tracePt t="57388" x="2674938" y="4759325"/>
          <p14:tracePt t="57392" x="2701925" y="4759325"/>
          <p14:tracePt t="57404" x="2716213" y="4759325"/>
          <p14:tracePt t="57408" x="2728913" y="4759325"/>
          <p14:tracePt t="57420" x="2743200" y="4759325"/>
          <p14:tracePt t="57424" x="2770188" y="4759325"/>
          <p14:tracePt t="57436" x="2811463" y="4759325"/>
          <p14:tracePt t="57440" x="2852738" y="4759325"/>
          <p14:tracePt t="57452" x="2906713" y="4773613"/>
          <p14:tracePt t="57456" x="2962275" y="4773613"/>
          <p14:tracePt t="57469" x="3030538" y="4773613"/>
          <p14:tracePt t="57472" x="3098800" y="4786313"/>
          <p14:tracePt t="57485" x="3181350" y="4786313"/>
          <p14:tracePt t="57488" x="3236913" y="4786313"/>
          <p14:tracePt t="57501" x="3305175" y="4800600"/>
          <p14:tracePt t="57504" x="3346450" y="4800600"/>
          <p14:tracePt t="57518" x="3400425" y="4800600"/>
          <p14:tracePt t="57520" x="3429000" y="4800600"/>
          <p14:tracePt t="57533" x="3441700" y="4800600"/>
          <p14:tracePt t="57536" x="3470275" y="4800600"/>
          <p14:tracePt t="57552" x="3497263" y="4800600"/>
          <p14:tracePt t="57564" x="3511550" y="4800600"/>
          <p14:tracePt t="57569" x="3551238" y="4800600"/>
          <p14:tracePt t="57584" x="3606800" y="4800600"/>
          <p14:tracePt t="57587" x="3675063" y="4800600"/>
          <p14:tracePt t="57598" x="3743325" y="4800600"/>
          <p14:tracePt t="57605" x="3813175" y="4800600"/>
          <p14:tracePt t="57613" x="3894138" y="4800600"/>
          <p14:tracePt t="57620" x="3963988" y="4800600"/>
          <p14:tracePt t="57629" x="4032250" y="4800600"/>
          <p14:tracePt t="57633" x="4100513" y="4800600"/>
          <p14:tracePt t="57645" x="4168775" y="4800600"/>
          <p14:tracePt t="57649" x="4224338" y="4800600"/>
          <p14:tracePt t="57661" x="4292600" y="4800600"/>
          <p14:tracePt t="57667" x="4333875" y="4800600"/>
          <p14:tracePt t="57677" x="4375150" y="4800600"/>
          <p14:tracePt t="57683" x="4416425" y="4800600"/>
          <p14:tracePt t="57693" x="4470400" y="4800600"/>
          <p14:tracePt t="57697" x="4511675" y="4800600"/>
          <p14:tracePt t="57709" x="4567238" y="4800600"/>
          <p14:tracePt t="57713" x="4621213" y="4814888"/>
          <p14:tracePt t="57725" x="4676775" y="4814888"/>
          <p14:tracePt t="57729" x="4718050" y="4827588"/>
          <p14:tracePt t="57742" x="4772025" y="4827588"/>
          <p14:tracePt t="57745" x="4827588" y="4841875"/>
          <p14:tracePt t="57757" x="4868863" y="4856163"/>
          <p14:tracePt t="57761" x="4922838" y="4856163"/>
          <p14:tracePt t="57773" x="4951413" y="4868863"/>
          <p14:tracePt t="57777" x="5005388" y="4868863"/>
          <p14:tracePt t="57789" x="5046663" y="4883150"/>
          <p14:tracePt t="57793" x="5087938" y="4883150"/>
          <p14:tracePt t="57805" x="5114925" y="4883150"/>
          <p14:tracePt t="57809" x="5143500" y="4883150"/>
          <p14:tracePt t="57823" x="5184775" y="4883150"/>
          <p14:tracePt t="57827" x="5211763" y="4883150"/>
          <p14:tracePt t="57838" x="5224463" y="4883150"/>
          <p14:tracePt t="57841" x="5253038" y="4883150"/>
          <p14:tracePt t="58045" x="5253038" y="4895850"/>
          <p14:tracePt t="58050" x="5238750" y="4895850"/>
          <p14:tracePt t="58066" x="5211763" y="4910138"/>
          <p14:tracePt t="58077" x="5184775" y="4924425"/>
          <p14:tracePt t="58098" x="5046663" y="4978400"/>
          <p14:tracePt t="58109" x="4978400" y="5006975"/>
          <p14:tracePt t="58113" x="4910138" y="5019675"/>
          <p14:tracePt t="58128" x="4800600" y="5033963"/>
          <p14:tracePt t="58133" x="4649788" y="5060950"/>
          <p14:tracePt t="58141" x="4498975" y="5060950"/>
          <p14:tracePt t="58145" x="4306888" y="5060950"/>
          <p14:tracePt t="58157" x="4100513" y="5060950"/>
          <p14:tracePt t="58161" x="3908425" y="5060950"/>
          <p14:tracePt t="58173" x="3757613" y="5060950"/>
          <p14:tracePt t="58177" x="3592513" y="5060950"/>
          <p14:tracePt t="58191" x="3429000" y="5060950"/>
          <p14:tracePt t="58195" x="3319463" y="5060950"/>
          <p14:tracePt t="58204" x="3209925" y="5060950"/>
          <p14:tracePt t="58208" x="3127375" y="5060950"/>
          <p14:tracePt t="58222" x="3071813" y="5060950"/>
          <p14:tracePt t="58227" x="3030538" y="5060950"/>
          <p14:tracePt t="58238" x="2989263" y="5060950"/>
          <p14:tracePt t="58243" x="2947988" y="5060950"/>
          <p14:tracePt t="58253" x="2906713" y="5060950"/>
          <p14:tracePt t="58256" x="2838450" y="5060950"/>
          <p14:tracePt t="58270" x="2770188" y="5060950"/>
          <p14:tracePt t="58272" x="2701925" y="5060950"/>
          <p14:tracePt t="58287" x="2633663" y="5060950"/>
          <p14:tracePt t="58288" x="2563813" y="5060950"/>
          <p14:tracePt t="58302" x="2509838" y="5060950"/>
          <p14:tracePt t="58304" x="2454275" y="5060950"/>
          <p14:tracePt t="58320" x="2400300" y="5060950"/>
          <p14:tracePt t="58322" x="2359025" y="5060950"/>
          <p14:tracePt t="58336" x="2332038" y="5060950"/>
          <p14:tracePt t="58338" x="2290763" y="5060950"/>
          <p14:tracePt t="58353" x="2249488" y="5060950"/>
          <p14:tracePt t="58354" x="2208213" y="5060950"/>
          <p14:tracePt t="58367" x="2166938" y="5060950"/>
          <p14:tracePt t="58370" x="2125663" y="5060950"/>
          <p14:tracePt t="58383" x="2084388" y="5060950"/>
          <p14:tracePt t="58388" x="2043113" y="5060950"/>
          <p14:tracePt t="58399" x="2001838" y="5060950"/>
          <p14:tracePt t="58403" x="1974850" y="5060950"/>
          <p14:tracePt t="58416" x="1947863" y="5060950"/>
          <p14:tracePt t="58420" x="1919288" y="5060950"/>
          <p14:tracePt t="58430" x="1892300" y="5060950"/>
          <p14:tracePt t="58436" x="1879600" y="5060950"/>
          <p14:tracePt t="58446" x="1838325" y="5060950"/>
          <p14:tracePt t="58452" x="1824038" y="5060950"/>
          <p14:tracePt t="58462" x="1809750" y="5060950"/>
          <p14:tracePt t="58468" x="1782763" y="5060950"/>
          <p14:tracePt t="58478" x="1768475" y="5060950"/>
          <p14:tracePt t="58482" x="1768475" y="5075238"/>
          <p14:tracePt t="58494" x="1755775" y="5075238"/>
          <p14:tracePt t="58498" x="1741488" y="5075238"/>
          <p14:tracePt t="58510" x="1741488" y="5087938"/>
          <p14:tracePt t="58515" x="1728788" y="5087938"/>
          <p14:tracePt t="58530" x="1714500" y="5102225"/>
          <p14:tracePt t="58562" x="1700213" y="5116513"/>
          <p14:tracePt t="58606" x="1700213" y="5129213"/>
          <p14:tracePt t="58610" x="1687513" y="5129213"/>
          <p14:tracePt t="58654" x="1687513" y="5143500"/>
          <p14:tracePt t="58724" x="1700213" y="5143500"/>
          <p14:tracePt t="58736" x="1714500" y="5143500"/>
          <p14:tracePt t="58740" x="1728788" y="5143500"/>
          <p14:tracePt t="58753" x="1741488" y="5143500"/>
          <p14:tracePt t="58755" x="1768475" y="5143500"/>
          <p14:tracePt t="58766" x="1809750" y="5143500"/>
          <p14:tracePt t="58772" x="1865313" y="5143500"/>
          <p14:tracePt t="58784" x="1947863" y="5143500"/>
          <p14:tracePt t="58788" x="2030413" y="5143500"/>
          <p14:tracePt t="58800" x="2139950" y="5143500"/>
          <p14:tracePt t="58804" x="2222500" y="5143500"/>
          <p14:tracePt t="58816" x="2303463" y="5143500"/>
          <p14:tracePt t="58820" x="2359025" y="5143500"/>
          <p14:tracePt t="58831" x="2400300" y="5129213"/>
          <p14:tracePt t="58835" x="2441575" y="5129213"/>
          <p14:tracePt t="58847" x="2454275" y="5129213"/>
          <p14:tracePt t="58850" x="2468563" y="5116513"/>
          <p14:tracePt t="58878" x="2482850" y="5116513"/>
          <p14:tracePt t="58895" x="2509838" y="5116513"/>
          <p14:tracePt t="58901" x="2524125" y="5116513"/>
          <p14:tracePt t="58910" x="2536825" y="5116513"/>
          <p14:tracePt t="58916" x="2592388" y="5116513"/>
          <p14:tracePt t="58926" x="2646363" y="5116513"/>
          <p14:tracePt t="58930" x="2716213" y="5116513"/>
          <p14:tracePt t="58943" x="2770188" y="5116513"/>
          <p14:tracePt t="58947" x="2825750" y="5116513"/>
          <p14:tracePt t="58959" x="2894013" y="5116513"/>
          <p14:tracePt t="58962" x="2947988" y="5116513"/>
          <p14:tracePt t="58974" x="3003550" y="5116513"/>
          <p14:tracePt t="58978" x="3057525" y="5116513"/>
          <p14:tracePt t="58990" x="3098800" y="5116513"/>
          <p14:tracePt t="58995" x="3127375" y="5116513"/>
          <p14:tracePt t="59006" x="3154363" y="5102225"/>
          <p14:tracePt t="59010" x="3181350" y="5102225"/>
          <p14:tracePt t="59022" x="3195638" y="5102225"/>
          <p14:tracePt t="59026" x="3222625" y="5102225"/>
          <p14:tracePt t="59039" x="3236913" y="5102225"/>
          <p14:tracePt t="59043" x="3278188" y="5102225"/>
          <p14:tracePt t="59054" x="3305175" y="5102225"/>
          <p14:tracePt t="59059" x="3360738" y="5102225"/>
          <p14:tracePt t="59071" x="3414713" y="5102225"/>
          <p14:tracePt t="59074" x="3470275" y="5102225"/>
          <p14:tracePt t="59087" x="3524250" y="5102225"/>
          <p14:tracePt t="59092" x="3606800" y="5102225"/>
          <p14:tracePt t="59106" x="3743325" y="5102225"/>
          <p14:tracePt t="59120" x="3798888" y="5102225"/>
          <p14:tracePt t="59123" x="3867150" y="5102225"/>
          <p14:tracePt t="59134" x="3922713" y="5102225"/>
          <p14:tracePt t="59140" x="3963988" y="5102225"/>
          <p14:tracePt t="59150" x="4017963" y="5102225"/>
          <p14:tracePt t="59166" x="4032250" y="5102225"/>
          <p14:tracePt t="59204" x="4044950" y="5102225"/>
          <p14:tracePt t="59215" x="4059238" y="5102225"/>
          <p14:tracePt t="59231" x="4073525" y="5102225"/>
          <p14:tracePt t="59235" x="4086225" y="5102225"/>
          <p14:tracePt t="59250" x="4100513" y="5102225"/>
          <p14:tracePt t="59262" x="4114800" y="5102225"/>
          <p14:tracePt t="59266" x="4141788" y="5102225"/>
          <p14:tracePt t="59278" x="4156075" y="5102225"/>
          <p14:tracePt t="59295" x="4168775" y="5102225"/>
          <p14:tracePt t="59518" x="4168775" y="5087938"/>
          <p14:tracePt t="59536" x="4168775" y="5075238"/>
          <p14:tracePt t="59540" x="4183063" y="5060950"/>
          <p14:tracePt t="59552" x="4197350" y="5033963"/>
          <p14:tracePt t="59554" x="4197350" y="5019675"/>
          <p14:tracePt t="59570" x="4210050" y="5019675"/>
          <p14:tracePt t="59572" x="4210050" y="5006975"/>
          <p14:tracePt t="59602" x="4210050" y="4992688"/>
          <p14:tracePt t="59649" x="4224338" y="4992688"/>
          <p14:tracePt t="59678" x="4237038" y="4978400"/>
          <p14:tracePt t="60695" x="4224338" y="4978400"/>
          <p14:tracePt t="60706" x="4168775" y="5006975"/>
          <p14:tracePt t="60711" x="4114800" y="5048250"/>
          <p14:tracePt t="60726" x="3963988" y="5102225"/>
          <p14:tracePt t="60739" x="3881438" y="5129213"/>
          <p14:tracePt t="60740" x="3784600" y="5157788"/>
          <p14:tracePt t="60755" x="3675063" y="5184775"/>
          <p14:tracePt t="60757" x="3579813" y="5199063"/>
          <p14:tracePt t="60772" x="3482975" y="5211763"/>
          <p14:tracePt t="60774" x="3387725" y="5226050"/>
          <p14:tracePt t="60785" x="3278188" y="5238750"/>
          <p14:tracePt t="60790" x="3181350" y="5238750"/>
          <p14:tracePt t="60801" x="3071813" y="5238750"/>
          <p14:tracePt t="60806" x="2976563" y="5238750"/>
          <p14:tracePt t="60819" x="2879725" y="5253038"/>
          <p14:tracePt t="60823" x="2797175" y="5253038"/>
          <p14:tracePt t="60834" x="2728913" y="5253038"/>
          <p14:tracePt t="60839" x="2660650" y="5253038"/>
          <p14:tracePt t="60848" x="2619375" y="5267325"/>
          <p14:tracePt t="60855" x="2563813" y="5267325"/>
          <p14:tracePt t="60868" x="2524125" y="5280025"/>
          <p14:tracePt t="60873" x="2468563" y="5294313"/>
          <p14:tracePt t="60886" x="2386013" y="5294313"/>
          <p14:tracePt t="60899" x="2344738" y="5308600"/>
          <p14:tracePt t="60904" x="2317750" y="5308600"/>
          <p14:tracePt t="60914" x="2290763" y="5308600"/>
          <p14:tracePt t="60918" x="2276475" y="5308600"/>
          <p14:tracePt t="60932" x="2262188" y="5308600"/>
          <p14:tracePt t="60978" x="2249488" y="5308600"/>
          <p14:tracePt t="60983" x="2222500" y="5308600"/>
          <p14:tracePt t="60994" x="2208213" y="5308600"/>
          <p14:tracePt t="60999" x="2193925" y="5308600"/>
          <p14:tracePt t="61010" x="2166938" y="5308600"/>
          <p14:tracePt t="61014" x="2152650" y="5308600"/>
          <p14:tracePt t="61026" x="2111375" y="5308600"/>
          <p14:tracePt t="61031" x="2084388" y="5321300"/>
          <p14:tracePt t="61042" x="2043113" y="5335588"/>
          <p14:tracePt t="61053" x="2016125" y="5335588"/>
          <p14:tracePt t="61058" x="1989138" y="5362575"/>
          <p14:tracePt t="61062" x="1947863" y="5362575"/>
          <p14:tracePt t="61075" x="1933575" y="5376863"/>
          <p14:tracePt t="61078" x="1919288" y="5376863"/>
          <p14:tracePt t="61091" x="1919288" y="5391150"/>
          <p14:tracePt t="61122" x="1906588" y="5391150"/>
          <p14:tracePt t="61139" x="1892300" y="5391150"/>
          <p14:tracePt t="61155" x="1879600" y="5391150"/>
          <p14:tracePt t="61159" x="1865313" y="5391150"/>
          <p14:tracePt t="61172" x="1851025" y="5391150"/>
          <p14:tracePt t="61174" x="1838325" y="5391150"/>
          <p14:tracePt t="61192" x="1824038" y="5391150"/>
          <p14:tracePt t="61204" x="1809750" y="5391150"/>
          <p14:tracePt t="61523" x="1797050" y="5391150"/>
          <p14:tracePt t="61638" x="1797050" y="5403850"/>
          <p14:tracePt t="61828" x="1797050" y="5418138"/>
          <p14:tracePt t="61923" x="1797050" y="5430838"/>
          <p14:tracePt t="62164" x="1797050" y="5445125"/>
          <p14:tracePt t="62184" x="1782763" y="5445125"/>
          <p14:tracePt t="62198" x="1782763" y="5459413"/>
          <p14:tracePt t="62233" x="1782763" y="5472113"/>
          <p14:tracePt t="62361" x="1797050" y="5472113"/>
          <p14:tracePt t="62375" x="1809750" y="5472113"/>
          <p14:tracePt t="62392" x="1865313" y="5486400"/>
          <p14:tracePt t="62402" x="1906588" y="5486400"/>
          <p14:tracePt t="62408" x="1947863" y="5486400"/>
          <p14:tracePt t="62423" x="1989138" y="5486400"/>
          <p14:tracePt t="62425" x="2030413" y="5486400"/>
          <p14:tracePt t="62435" x="2084388" y="5486400"/>
          <p14:tracePt t="62440" x="2111375" y="5486400"/>
          <p14:tracePt t="62450" x="2152650" y="5486400"/>
          <p14:tracePt t="62456" x="2166938" y="5486400"/>
          <p14:tracePt t="62504" x="2181225" y="5486400"/>
          <p14:tracePt t="62520" x="2193925" y="5486400"/>
          <p14:tracePt t="62534" x="2222500" y="5486400"/>
          <p14:tracePt t="62539" x="2262188" y="5486400"/>
          <p14:tracePt t="62550" x="2303463" y="5486400"/>
          <p14:tracePt t="62557" x="2359025" y="5486400"/>
          <p14:tracePt t="62566" x="2400300" y="5486400"/>
          <p14:tracePt t="62574" x="2454275" y="5486400"/>
          <p14:tracePt t="62581" x="2509838" y="5486400"/>
          <p14:tracePt t="62588" x="2551113" y="5486400"/>
          <p14:tracePt t="62597" x="2605088" y="5486400"/>
          <p14:tracePt t="62601" x="2646363" y="5486400"/>
          <p14:tracePt t="62613" x="2660650" y="5486400"/>
          <p14:tracePt t="62617" x="2674938" y="5486400"/>
          <p14:tracePt t="62661" x="2687638" y="5486400"/>
          <p14:tracePt t="62692" x="2701925" y="5486400"/>
          <p14:tracePt t="62696" x="2716213" y="5486400"/>
          <p14:tracePt t="62708" x="2743200" y="5486400"/>
          <p14:tracePt t="62712" x="2755900" y="5486400"/>
          <p14:tracePt t="62724" x="2784475" y="5500688"/>
          <p14:tracePt t="62729" x="2797175" y="5500688"/>
          <p14:tracePt t="62741" x="2811463" y="5500688"/>
          <p14:tracePt t="62744" x="2825750" y="5500688"/>
          <p14:tracePt t="62757" x="2838450" y="5500688"/>
          <p14:tracePt t="62760" x="2852738" y="5500688"/>
          <p14:tracePt t="62776" x="2867025" y="5500688"/>
          <p14:tracePt t="62791" x="2879725" y="5500688"/>
          <p14:tracePt t="62793" x="2894013" y="5500688"/>
          <p14:tracePt t="62807" x="2906713" y="5500688"/>
          <p14:tracePt t="62809" x="2921000" y="5500688"/>
          <p14:tracePt t="62820" x="2935288" y="5500688"/>
          <p14:tracePt t="62825" x="2947988" y="5500688"/>
          <p14:tracePt t="62837" x="2976563" y="5500688"/>
          <p14:tracePt t="62841" x="3003550" y="5500688"/>
          <p14:tracePt t="62853" x="3044825" y="5500688"/>
          <p14:tracePt t="62858" x="3086100" y="5500688"/>
          <p14:tracePt t="62869" x="3127375" y="5500688"/>
          <p14:tracePt t="62874" x="3154363" y="5500688"/>
          <p14:tracePt t="62886" x="3168650" y="5500688"/>
          <p14:tracePt t="62891" x="3195638" y="5500688"/>
          <p14:tracePt t="62985" x="3209925" y="5500688"/>
          <p14:tracePt t="63000" x="3222625" y="5500688"/>
          <p14:tracePt t="63016" x="3236913" y="5500688"/>
          <p14:tracePt t="63028" x="3249613" y="5500688"/>
          <p14:tracePt t="63032" x="3263900" y="5500688"/>
          <p14:tracePt t="63048" x="3278188" y="5486400"/>
          <p14:tracePt t="63070" x="3290888" y="5486400"/>
          <p14:tracePt t="63093" x="3305175" y="5472113"/>
          <p14:tracePt t="63096" x="3319463" y="5472113"/>
          <p14:tracePt t="63112" x="3332163" y="5472113"/>
          <p14:tracePt t="63126" x="3346450" y="5472113"/>
          <p14:tracePt t="63128" x="3360738" y="5472113"/>
          <p14:tracePt t="63144" x="3373438" y="5472113"/>
          <p14:tracePt t="63161" x="3373438" y="5459413"/>
          <p14:tracePt t="63174" x="3387725" y="5459413"/>
          <p14:tracePt t="64021" x="3387725" y="5472113"/>
          <p14:tracePt t="64031" x="3387725" y="5486400"/>
          <p14:tracePt t="64063" x="3387725" y="5500688"/>
          <p14:tracePt t="64069" x="3400425" y="5500688"/>
          <p14:tracePt t="64098" x="3414713" y="5500688"/>
          <p14:tracePt t="64175" x="3429000" y="5500688"/>
          <p14:tracePt t="64196" x="3441700" y="5500688"/>
          <p14:tracePt t="64213" x="3455988" y="5500688"/>
          <p14:tracePt t="64227" x="3470275" y="5500688"/>
          <p14:tracePt t="64271" x="3482975" y="5500688"/>
          <p14:tracePt t="64705" x="3482975" y="5513388"/>
          <p14:tracePt t="64720" x="3482975" y="5527675"/>
          <p14:tracePt t="64736" x="3482975" y="5541963"/>
          <p14:tracePt t="64754" x="3482975" y="5554663"/>
          <p14:tracePt t="73988" x="3497263" y="5541963"/>
          <p14:tracePt t="75911" x="3511550" y="5541963"/>
          <p14:tracePt t="75927" x="3524250" y="5527675"/>
          <p14:tracePt t="75943" x="3538538" y="5513388"/>
          <p14:tracePt t="75959" x="3551238" y="5500688"/>
          <p14:tracePt t="75975" x="3565525" y="5500688"/>
          <p14:tracePt t="75985" x="3579813" y="5500688"/>
          <p14:tracePt t="75996" x="3579813" y="5486400"/>
          <p14:tracePt t="76038" x="3592513" y="5486400"/>
          <p14:tracePt t="77314" x="3579813" y="5486400"/>
          <p14:tracePt t="77320" x="3551238" y="5513388"/>
          <p14:tracePt t="77330" x="3482975" y="5554663"/>
          <p14:tracePt t="77336" x="3387725" y="5651500"/>
          <p14:tracePt t="77346" x="3278188" y="5761038"/>
          <p14:tracePt t="77351" x="3154363" y="5856288"/>
          <p14:tracePt t="77360" x="3030538" y="5965825"/>
          <p14:tracePt t="77365" x="2879725" y="6076950"/>
          <p14:tracePt t="77376" x="2755900" y="6186488"/>
          <p14:tracePt t="77381" x="2605088" y="6281738"/>
          <p14:tracePt t="77392" x="2441575" y="6391275"/>
          <p14:tracePt t="77396" x="2276475" y="6488113"/>
          <p14:tracePt t="77408" x="2139950" y="6556375"/>
          <p14:tracePt t="77412" x="2001838" y="6624638"/>
          <p14:tracePt t="77424" x="1892300" y="6692900"/>
          <p14:tracePt t="77428" x="1782763" y="6748463"/>
          <p14:tracePt t="77440" x="1700213" y="6789738"/>
          <p14:tracePt t="77444" x="1631950" y="68310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>
                <a:effectLst/>
              </a:rPr>
              <a:t>Terminology . . .</a:t>
            </a:r>
          </a:p>
        </p:txBody>
      </p:sp>
      <p:sp>
        <p:nvSpPr>
          <p:cNvPr id="47107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1097280" y="2438400"/>
            <a:ext cx="4986020" cy="320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r>
              <a:rPr lang="en-US" altLang="en-US" sz="2800" dirty="0">
                <a:effectLst/>
              </a:rPr>
              <a:t>Is it “evidence-based practice”? *</a:t>
            </a:r>
          </a:p>
          <a:p>
            <a:endParaRPr lang="en-US" altLang="en-US" sz="2800" dirty="0"/>
          </a:p>
          <a:p>
            <a:endParaRPr lang="en-US" altLang="en-US" sz="2800" dirty="0">
              <a:effectLst/>
            </a:endParaRPr>
          </a:p>
          <a:p>
            <a:endParaRPr lang="en-US" altLang="en-US" sz="2800" dirty="0"/>
          </a:p>
          <a:p>
            <a:endParaRPr lang="en-US" altLang="en-US" sz="2800" dirty="0">
              <a:effectLst/>
            </a:endParaRPr>
          </a:p>
          <a:p>
            <a:r>
              <a:rPr lang="en-US" altLang="en-US" sz="2800" dirty="0"/>
              <a:t>* The correct answer</a:t>
            </a:r>
            <a:endParaRPr lang="en-US" altLang="en-US" sz="2800" dirty="0">
              <a:effectLst/>
            </a:endParaRPr>
          </a:p>
        </p:txBody>
      </p:sp>
      <p:sp>
        <p:nvSpPr>
          <p:cNvPr id="47108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6190815" y="2438399"/>
            <a:ext cx="4964865" cy="34306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lnSpcReduction="10000"/>
          </a:bodyPr>
          <a:lstStyle/>
          <a:p>
            <a:r>
              <a:rPr lang="en-US" altLang="en-US" sz="2800" dirty="0">
                <a:effectLst/>
              </a:rPr>
              <a:t>Or “evidence-based research”?</a:t>
            </a:r>
          </a:p>
        </p:txBody>
      </p:sp>
      <p:pic>
        <p:nvPicPr>
          <p:cNvPr id="4098" name="Picture 2" descr="Image result for evidence based pract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141090"/>
            <a:ext cx="2856406" cy="18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00800" y="5930649"/>
            <a:ext cx="5485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attributed to: https://encrypted tbn2.gstatic.com/</a:t>
            </a:r>
            <a:r>
              <a:rPr lang="en-US" sz="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images?q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=tbn:ANd9GcTpsugSQqO50KaGW_KNgB7TOdE1AO5CCOZ9GuSqwU8Fvwcyi-TteQ</a:t>
            </a:r>
            <a:endParaRPr lang="en-US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Image result for evidence based pract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33" y="2858664"/>
            <a:ext cx="4377029" cy="164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6400" y="5869094"/>
            <a:ext cx="4978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attributed to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http://www.childrensaidsociety.org/files/imagecache/header-image/images/header-images/evidence_Based_rs_0.jpg</a:t>
            </a:r>
            <a:endParaRPr lang="en-US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E20931E3-3102-23FA-B7E1-2AF211AC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7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9"/>
    </mc:Choice>
    <mc:Fallback xmlns="">
      <p:transition spd="slow" advTm="45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0" x="1576388" y="6680200"/>
          <p14:tracePt t="483" x="1824038" y="6583363"/>
          <p14:tracePt t="495" x="2084388" y="6515100"/>
          <p14:tracePt t="499" x="2344738" y="6446838"/>
          <p14:tracePt t="511" x="2605088" y="6405563"/>
          <p14:tracePt t="515" x="2852738" y="6391275"/>
          <p14:tracePt t="526" x="3057525" y="6378575"/>
          <p14:tracePt t="530" x="3236913" y="6364288"/>
          <p14:tracePt t="542" x="3400425" y="6364288"/>
          <p14:tracePt t="546" x="3538538" y="6350000"/>
          <p14:tracePt t="558" x="3675063" y="6350000"/>
          <p14:tracePt t="562" x="3813175" y="6323013"/>
          <p14:tracePt t="574" x="3949700" y="6308725"/>
          <p14:tracePt t="578" x="4086225" y="6281738"/>
          <p14:tracePt t="590" x="4210050" y="6267450"/>
          <p14:tracePt t="594" x="4333875" y="6240463"/>
          <p14:tracePt t="607" x="4429125" y="6213475"/>
          <p14:tracePt t="611" x="4511675" y="6186488"/>
          <p14:tracePt t="623" x="4567238" y="6172200"/>
          <p14:tracePt t="627" x="4621213" y="6145213"/>
          <p14:tracePt t="639" x="4676775" y="6116638"/>
          <p14:tracePt t="643" x="4730750" y="6089650"/>
          <p14:tracePt t="656" x="4786313" y="6076950"/>
          <p14:tracePt t="661" x="4841875" y="6048375"/>
          <p14:tracePt t="673" x="4895850" y="6021388"/>
          <p14:tracePt t="676" x="4910138" y="6007100"/>
          <p14:tracePt t="689" x="4937125" y="5994400"/>
          <p14:tracePt t="707" x="4937125" y="5980113"/>
          <p14:tracePt t="708" x="4951413" y="5980113"/>
          <p14:tracePt t="751" x="4964113" y="5980113"/>
          <p14:tracePt t="756" x="4964113" y="5965825"/>
          <p14:tracePt t="766" x="4978400" y="5965825"/>
          <p14:tracePt t="772" x="4992688" y="5953125"/>
          <p14:tracePt t="785" x="5046663" y="5924550"/>
          <p14:tracePt t="790" x="5156200" y="5884863"/>
          <p14:tracePt t="801" x="5307013" y="5843588"/>
          <p14:tracePt t="805" x="5486400" y="5788025"/>
          <p14:tracePt t="814" x="5678488" y="5719763"/>
          <p14:tracePt t="818" x="5842000" y="5651500"/>
          <p14:tracePt t="832" x="5980113" y="5581650"/>
          <p14:tracePt t="839" x="6061075" y="5513388"/>
          <p14:tracePt t="846" x="6143625" y="5445125"/>
          <p14:tracePt t="852" x="6226175" y="5362575"/>
          <p14:tracePt t="862" x="6294438" y="5267325"/>
          <p14:tracePt t="867" x="6350000" y="5170488"/>
          <p14:tracePt t="880" x="6391275" y="5102225"/>
          <p14:tracePt t="885" x="6418263" y="5033963"/>
          <p14:tracePt t="894" x="6432550" y="4978400"/>
          <p14:tracePt t="898" x="6445250" y="4937125"/>
          <p14:tracePt t="912" x="6445250" y="4910138"/>
          <p14:tracePt t="916" x="6445250" y="4895850"/>
          <p14:tracePt t="932" x="6432550" y="4895850"/>
          <p14:tracePt t="944" x="6403975" y="4895850"/>
          <p14:tracePt t="948" x="6391275" y="4895850"/>
          <p14:tracePt t="959" x="6376988" y="4883150"/>
          <p14:tracePt t="978" x="6362700" y="4883150"/>
          <p14:tracePt t="1027" x="6362700" y="4868863"/>
          <p14:tracePt t="1041" x="6362700" y="4856163"/>
          <p14:tracePt t="1046" x="6362700" y="4841875"/>
          <p14:tracePt t="1058" x="6376988" y="4841875"/>
          <p14:tracePt t="1062" x="6391275" y="4827588"/>
          <p14:tracePt t="1076" x="6403975" y="4827588"/>
          <p14:tracePt t="1078" x="6418263" y="4827588"/>
          <p14:tracePt t="1091" x="6432550" y="4827588"/>
          <p14:tracePt t="1187" x="6432550" y="4814888"/>
          <p14:tracePt t="1202" x="6432550" y="4800600"/>
          <p14:tracePt t="1331" x="6418263" y="4800600"/>
          <p14:tracePt t="1336" x="6391275" y="4786313"/>
          <p14:tracePt t="1349" x="6294438" y="4745038"/>
          <p14:tracePt t="1363" x="6253163" y="4718050"/>
          <p14:tracePt t="1366" x="6199188" y="4691063"/>
          <p14:tracePt t="1379" x="6157913" y="4664075"/>
          <p14:tracePt t="1382" x="6116638" y="4649788"/>
          <p14:tracePt t="1395" x="6116638" y="4635500"/>
          <p14:tracePt t="1398" x="6102350" y="4635500"/>
          <p14:tracePt t="1574" x="6102350" y="4622800"/>
          <p14:tracePt t="1622" x="6089650" y="4649788"/>
          <p14:tracePt t="1634" x="6075363" y="4691063"/>
          <p14:tracePt t="1640" x="6061075" y="4745038"/>
          <p14:tracePt t="1651" x="6048375" y="4814888"/>
          <p14:tracePt t="1656" x="6034088" y="4883150"/>
          <p14:tracePt t="1668" x="6019800" y="4951413"/>
          <p14:tracePt t="1674" x="6007100" y="5019675"/>
          <p14:tracePt t="1681" x="5992813" y="5075238"/>
          <p14:tracePt t="1689" x="5992813" y="5129213"/>
          <p14:tracePt t="1697" x="5992813" y="5184775"/>
          <p14:tracePt t="1701" x="5980113" y="5238750"/>
          <p14:tracePt t="1713" x="5965825" y="5294313"/>
          <p14:tracePt t="1717" x="5965825" y="5349875"/>
          <p14:tracePt t="1729" x="5965825" y="5391150"/>
          <p14:tracePt t="1732" x="5965825" y="5445125"/>
          <p14:tracePt t="1744" x="5965825" y="5486400"/>
          <p14:tracePt t="1748" x="5965825" y="5527675"/>
          <p14:tracePt t="1761" x="5965825" y="5568950"/>
          <p14:tracePt t="1764" x="5965825" y="5581650"/>
          <p14:tracePt t="1777" x="5965825" y="5610225"/>
          <p14:tracePt t="1780" x="5965825" y="5622925"/>
          <p14:tracePt t="1792" x="5965825" y="5637213"/>
          <p14:tracePt t="1825" x="5965825" y="5651500"/>
          <p14:tracePt t="1909" x="5965825" y="5637213"/>
          <p14:tracePt t="1922" x="5965825" y="5622925"/>
          <p14:tracePt t="1926" x="5965825" y="5595938"/>
          <p14:tracePt t="1936" x="5980113" y="5581650"/>
          <p14:tracePt t="1953" x="5980113" y="5568950"/>
          <p14:tracePt t="1970" x="5980113" y="5541963"/>
          <p14:tracePt t="1974" x="5980113" y="5527675"/>
          <p14:tracePt t="1985" x="5980113" y="5486400"/>
          <p14:tracePt t="1992" x="5980113" y="5430838"/>
          <p14:tracePt t="2001" x="5965825" y="5391150"/>
          <p14:tracePt t="2004" x="5951538" y="5335588"/>
          <p14:tracePt t="2017" x="5938838" y="5294313"/>
          <p14:tracePt t="2020" x="5924550" y="5253038"/>
          <p14:tracePt t="2033" x="5924550" y="5226050"/>
          <p14:tracePt t="2037" x="5910263" y="5199063"/>
          <p14:tracePt t="2054" x="5897563" y="5199063"/>
          <p14:tracePt t="2065" x="5897563" y="5184775"/>
          <p14:tracePt t="2145" x="5897563" y="5170488"/>
          <p14:tracePt t="2150" x="5910263" y="5157788"/>
          <p14:tracePt t="2244" x="5910263" y="5143500"/>
          <p14:tracePt t="2376" x="5924550" y="5129213"/>
          <p14:tracePt t="2390" x="5938838" y="5129213"/>
          <p14:tracePt t="2420" x="5938838" y="5116513"/>
          <p14:tracePt t="2483" x="5938838" y="5102225"/>
          <p14:tracePt t="2612" x="5938838" y="5087938"/>
          <p14:tracePt t="2626" x="5951538" y="5060950"/>
          <p14:tracePt t="2630" x="5951538" y="5033963"/>
          <p14:tracePt t="2642" x="5951538" y="5019675"/>
          <p14:tracePt t="2646" x="5951538" y="5006975"/>
          <p14:tracePt t="2658" x="5951538" y="4978400"/>
          <p14:tracePt t="2662" x="5951538" y="4965700"/>
          <p14:tracePt t="2675" x="5965825" y="4951413"/>
          <p14:tracePt t="2694" x="5965825" y="4937125"/>
          <p14:tracePt t="2770" x="5965825" y="4951413"/>
          <p14:tracePt t="2774" x="5965825" y="4965700"/>
          <p14:tracePt t="2786" x="5965825" y="4992688"/>
          <p14:tracePt t="2803" x="5965825" y="5006975"/>
          <p14:tracePt t="3559" x="5951538" y="5006975"/>
          <p14:tracePt t="3565" x="5951538" y="4992688"/>
          <p14:tracePt t="3572" x="5938838" y="4978400"/>
          <p14:tracePt t="3577" x="5924550" y="4951413"/>
          <p14:tracePt t="3590" x="5897563" y="4924425"/>
          <p14:tracePt t="3593" x="5897563" y="4883150"/>
          <p14:tracePt t="3604" x="5883275" y="4841875"/>
          <p14:tracePt t="3609" x="5868988" y="4786313"/>
          <p14:tracePt t="3619" x="5868988" y="4718050"/>
          <p14:tracePt t="3625" x="5868988" y="4664075"/>
          <p14:tracePt t="3637" x="5868988" y="4608513"/>
          <p14:tracePt t="3642" x="5868988" y="4552950"/>
          <p14:tracePt t="3653" x="5868988" y="4498975"/>
          <p14:tracePt t="3659" x="5883275" y="4471988"/>
          <p14:tracePt t="3666" x="5883275" y="4430713"/>
          <p14:tracePt t="4294" x="5883275" y="4416425"/>
          <p14:tracePt t="4327" x="5883275" y="4402138"/>
          <p14:tracePt t="4334" x="5883275" y="4389438"/>
          <p14:tracePt t="4344" x="5883275" y="4375150"/>
          <p14:tracePt t="4346" x="5883275" y="4362450"/>
          <p14:tracePt t="4358" x="5883275" y="4348163"/>
          <p14:tracePt t="4362" x="5883275" y="4333875"/>
          <p14:tracePt t="4372" x="5883275" y="4321175"/>
          <p14:tracePt t="4378" x="5883275" y="4279900"/>
          <p14:tracePt t="4390" x="5883275" y="4251325"/>
          <p14:tracePt t="4394" x="5883275" y="4210050"/>
          <p14:tracePt t="4406" x="5883275" y="4156075"/>
          <p14:tracePt t="4410" x="5883275" y="4087813"/>
          <p14:tracePt t="4423" x="5897563" y="4032250"/>
          <p14:tracePt t="4426" x="5910263" y="3963988"/>
          <p14:tracePt t="4437" x="5938838" y="3908425"/>
          <p14:tracePt t="4442" x="5965825" y="3854450"/>
          <p14:tracePt t="4453" x="6007100" y="3798888"/>
          <p14:tracePt t="4456" x="6034088" y="3757613"/>
          <p14:tracePt t="4469" x="6075363" y="3716338"/>
          <p14:tracePt t="4474" x="6116638" y="3676650"/>
          <p14:tracePt t="4485" x="6143625" y="3662363"/>
          <p14:tracePt t="4489" x="6184900" y="3635375"/>
          <p14:tracePt t="4500" x="6226175" y="3621088"/>
          <p14:tracePt t="4505" x="6267450" y="3606800"/>
          <p14:tracePt t="4516" x="6308725" y="3594100"/>
          <p14:tracePt t="4522" x="6335713" y="3565525"/>
          <p14:tracePt t="4532" x="6376988" y="3565525"/>
          <p14:tracePt t="4536" x="6403975" y="3552825"/>
          <p14:tracePt t="4548" x="6418263" y="3538538"/>
          <p14:tracePt t="4698" x="6432550" y="3524250"/>
          <p14:tracePt t="4726" x="6432550" y="3511550"/>
          <p14:tracePt t="4731" x="6432550" y="3497263"/>
          <p14:tracePt t="4748" x="6432550" y="3484563"/>
          <p14:tracePt t="4756" x="6432550" y="3470275"/>
          <p14:tracePt t="4763" x="6432550" y="3455988"/>
          <p14:tracePt t="4773" x="6432550" y="3429000"/>
          <p14:tracePt t="4777" x="6432550" y="3414713"/>
          <p14:tracePt t="4789" x="6432550" y="3387725"/>
          <p14:tracePt t="4793" x="6432550" y="3373438"/>
          <p14:tracePt t="4806" x="6432550" y="3360738"/>
          <p14:tracePt t="4810" x="6432550" y="3346450"/>
          <p14:tracePt t="4820" x="6432550" y="3333750"/>
          <p14:tracePt t="4826" x="6432550" y="3319463"/>
          <p14:tracePt t="4843" x="6432550" y="3305175"/>
          <p14:tracePt t="4852" x="6432550" y="3292475"/>
          <p14:tracePt t="4857" x="6432550" y="3278188"/>
          <p14:tracePt t="4868" x="6432550" y="3263900"/>
          <p14:tracePt t="4872" x="6432550" y="3236913"/>
          <p14:tracePt t="4884" x="6432550" y="3222625"/>
          <p14:tracePt t="4889" x="6432550" y="3195638"/>
          <p14:tracePt t="4900" x="6445250" y="3181350"/>
          <p14:tracePt t="4906" x="6445250" y="3141663"/>
          <p14:tracePt t="4916" x="6473825" y="3113088"/>
          <p14:tracePt t="4920" x="6473825" y="3086100"/>
          <p14:tracePt t="4932" x="6500813" y="3044825"/>
          <p14:tracePt t="4936" x="6513513" y="3017838"/>
          <p14:tracePt t="4948" x="6513513" y="2990850"/>
          <p14:tracePt t="4952" x="6527800" y="2976563"/>
          <p14:tracePt t="4964" x="6542088" y="2949575"/>
          <p14:tracePt t="4968" x="6554788" y="2921000"/>
          <p14:tracePt t="4984" x="6569075" y="2921000"/>
          <p14:tracePt t="4996" x="6583363" y="2908300"/>
          <p14:tracePt t="5012" x="6596063" y="2908300"/>
          <p14:tracePt t="5016" x="6610350" y="2894013"/>
          <p14:tracePt t="5028" x="6610350" y="2879725"/>
          <p14:tracePt t="5032" x="6624638" y="2879725"/>
          <p14:tracePt t="5044" x="6637338" y="2879725"/>
          <p14:tracePt t="5060" x="6637338" y="2867025"/>
          <p14:tracePt t="5224" x="6637338" y="2879725"/>
          <p14:tracePt t="5241" x="6637338" y="2894013"/>
          <p14:tracePt t="5254" x="6637338" y="2908300"/>
          <p14:tracePt t="5288" x="6637338" y="2921000"/>
          <p14:tracePt t="5414" x="6651625" y="2921000"/>
          <p14:tracePt t="5418" x="6665913" y="2921000"/>
          <p14:tracePt t="5434" x="6678613" y="2935288"/>
          <p14:tracePt t="5448" x="6692900" y="2935288"/>
          <p14:tracePt t="5452" x="6719888" y="2935288"/>
          <p14:tracePt t="5463" x="6734175" y="2949575"/>
          <p14:tracePt t="5468" x="6761163" y="2949575"/>
          <p14:tracePt t="5481" x="6788150" y="2949575"/>
          <p14:tracePt t="5495" x="6802438" y="2949575"/>
          <p14:tracePt t="5497" x="6816725" y="2949575"/>
          <p14:tracePt t="5644" x="6829425" y="2949575"/>
          <p14:tracePt t="5660" x="6856413" y="2962275"/>
          <p14:tracePt t="5672" x="6884988" y="2962275"/>
          <p14:tracePt t="5679" x="6911975" y="2962275"/>
          <p14:tracePt t="5688" x="6967538" y="2976563"/>
          <p14:tracePt t="5695" x="7007225" y="2976563"/>
          <p14:tracePt t="5704" x="7048500" y="2990850"/>
          <p14:tracePt t="5710" x="7077075" y="2990850"/>
          <p14:tracePt t="5721" x="7089775" y="2990850"/>
          <p14:tracePt t="5725" x="7104063" y="2990850"/>
          <p14:tracePt t="5798" x="7118350" y="2990850"/>
          <p14:tracePt t="5814" x="7145338" y="2990850"/>
          <p14:tracePt t="5818" x="7159625" y="2990850"/>
          <p14:tracePt t="5830" x="7172325" y="2990850"/>
          <p14:tracePt t="5846" x="7186613" y="2990850"/>
          <p14:tracePt t="5866" x="7199313" y="2990850"/>
          <p14:tracePt t="5883" x="7213600" y="2990850"/>
          <p14:tracePt t="5894" x="7227888" y="2990850"/>
          <p14:tracePt t="5898" x="7240588" y="2990850"/>
          <p14:tracePt t="5911" x="7269163" y="2990850"/>
          <p14:tracePt t="5914" x="7281863" y="2990850"/>
          <p14:tracePt t="5927" x="7296150" y="2990850"/>
          <p14:tracePt t="5930" x="7310438" y="2990850"/>
          <p14:tracePt t="5944" x="7323138" y="2990850"/>
          <p14:tracePt t="5946" x="7337425" y="2990850"/>
          <p14:tracePt t="5976" x="7350125" y="2990850"/>
          <p14:tracePt t="5991" x="7378700" y="2990850"/>
          <p14:tracePt t="5995" x="7391400" y="2990850"/>
          <p14:tracePt t="6009" x="7405688" y="2990850"/>
          <p14:tracePt t="6013" x="7432675" y="2990850"/>
          <p14:tracePt t="6025" x="7446963" y="2990850"/>
          <p14:tracePt t="6029" x="7473950" y="2990850"/>
          <p14:tracePt t="6042" x="7488238" y="2990850"/>
          <p14:tracePt t="6044" x="7500938" y="2990850"/>
          <p14:tracePt t="6071" x="7515225" y="2990850"/>
          <p14:tracePt t="6092" x="7529513" y="2990850"/>
          <p14:tracePt t="6102" x="7542213" y="2990850"/>
          <p14:tracePt t="6107" x="7570788" y="2990850"/>
          <p14:tracePt t="6118" x="7583488" y="2990850"/>
          <p14:tracePt t="6124" x="7597775" y="2990850"/>
          <p14:tracePt t="6135" x="7612063" y="2990850"/>
          <p14:tracePt t="6140" x="7624763" y="2990850"/>
          <p14:tracePt t="6167" x="7639050" y="2990850"/>
          <p14:tracePt t="6183" x="7653338" y="2990850"/>
          <p14:tracePt t="6187" x="7666038" y="2990850"/>
          <p14:tracePt t="6199" x="7680325" y="2990850"/>
          <p14:tracePt t="6203" x="7693025" y="2990850"/>
          <p14:tracePt t="6214" x="7721600" y="2990850"/>
          <p14:tracePt t="6219" x="7775575" y="2976563"/>
          <p14:tracePt t="6231" x="7816850" y="2976563"/>
          <p14:tracePt t="6235" x="7872413" y="2976563"/>
          <p14:tracePt t="6246" x="7913688" y="2976563"/>
          <p14:tracePt t="6251" x="7940675" y="2976563"/>
          <p14:tracePt t="6263" x="7967663" y="2976563"/>
          <p14:tracePt t="6267" x="7981950" y="2976563"/>
          <p14:tracePt t="6283" x="7994650" y="2976563"/>
          <p14:tracePt t="6295" x="8008938" y="2976563"/>
          <p14:tracePt t="6299" x="8023225" y="2976563"/>
          <p14:tracePt t="6323" x="8050213" y="2976563"/>
          <p14:tracePt t="6329" x="8091488" y="2976563"/>
          <p14:tracePt t="6330" x="8132763" y="2976563"/>
          <p14:tracePt t="6344" x="8159750" y="2976563"/>
          <p14:tracePt t="6348" x="8186738" y="2976563"/>
          <p14:tracePt t="6362" x="8228013" y="2976563"/>
          <p14:tracePt t="6363" x="8269288" y="2962275"/>
          <p14:tracePt t="6376" x="8310563" y="2962275"/>
          <p14:tracePt t="6380" x="8337550" y="2962275"/>
          <p14:tracePt t="6391" x="8366125" y="2949575"/>
          <p14:tracePt t="6396" x="8378825" y="2949575"/>
          <p14:tracePt t="6408" x="8407400" y="2949575"/>
          <p14:tracePt t="6413" x="8420100" y="2949575"/>
          <p14:tracePt t="6425" x="8434388" y="2935288"/>
          <p14:tracePt t="6429" x="8461375" y="2935288"/>
          <p14:tracePt t="6439" x="8502650" y="2935288"/>
          <p14:tracePt t="6446" x="8543925" y="2935288"/>
          <p14:tracePt t="6455" x="8599488" y="2935288"/>
          <p14:tracePt t="6461" x="8640763" y="2935288"/>
          <p14:tracePt t="6470" x="8680450" y="2935288"/>
          <p14:tracePt t="6475" x="8736013" y="2935288"/>
          <p14:tracePt t="6486" x="8777288" y="2935288"/>
          <p14:tracePt t="6492" x="8818563" y="2921000"/>
          <p14:tracePt t="6502" x="8845550" y="2921000"/>
          <p14:tracePt t="6508" x="8872538" y="2921000"/>
          <p14:tracePt t="6518" x="8901113" y="2921000"/>
          <p14:tracePt t="6524" x="8913813" y="2921000"/>
          <p14:tracePt t="6537" x="8942388" y="2908300"/>
          <p14:tracePt t="6541" x="8955088" y="2908300"/>
          <p14:tracePt t="6550" x="8982075" y="2908300"/>
          <p14:tracePt t="6555" x="9010650" y="2908300"/>
          <p14:tracePt t="6566" x="9037638" y="2894013"/>
          <p14:tracePt t="6570" x="9078913" y="2894013"/>
          <p14:tracePt t="6582" x="9105900" y="2894013"/>
          <p14:tracePt t="6586" x="9147175" y="2894013"/>
          <p14:tracePt t="6598" x="9161463" y="2894013"/>
          <p14:tracePt t="6602" x="9188450" y="2894013"/>
          <p14:tracePt t="6616" x="9202738" y="2879725"/>
          <p14:tracePt t="6620" x="9215438" y="2879725"/>
          <p14:tracePt t="6664" x="9229725" y="2879725"/>
          <p14:tracePt t="6678" x="9244013" y="2879725"/>
          <p14:tracePt t="6682" x="9256713" y="2879725"/>
          <p14:tracePt t="6696" x="9285288" y="2879725"/>
          <p14:tracePt t="6700" x="9339263" y="2879725"/>
          <p14:tracePt t="6712" x="9366250" y="2879725"/>
          <p14:tracePt t="6716" x="9407525" y="2879725"/>
          <p14:tracePt t="6729" x="9448800" y="2879725"/>
          <p14:tracePt t="6731" x="9490075" y="2879725"/>
          <p14:tracePt t="6745" x="9517063" y="2879725"/>
          <p14:tracePt t="6748" x="9531350" y="2879725"/>
          <p14:tracePt t="6761" x="9545638" y="2879725"/>
          <p14:tracePt t="6764" x="9558338" y="2879725"/>
          <p14:tracePt t="6778" x="9572625" y="2879725"/>
          <p14:tracePt t="6780" x="9586913" y="2879725"/>
          <p14:tracePt t="6795" x="9613900" y="2879725"/>
          <p14:tracePt t="6796" x="9628188" y="2879725"/>
          <p14:tracePt t="6808" x="9640888" y="2879725"/>
          <p14:tracePt t="6813" x="9667875" y="2879725"/>
          <p14:tracePt t="6824" x="9696450" y="2879725"/>
          <p14:tracePt t="6829" x="9723438" y="2867025"/>
          <p14:tracePt t="6841" x="9764713" y="2867025"/>
          <p14:tracePt t="6846" x="9818688" y="2867025"/>
          <p14:tracePt t="6855" x="9859963" y="2867025"/>
          <p14:tracePt t="6860" x="9901238" y="2867025"/>
          <p14:tracePt t="6870" x="9929813" y="2867025"/>
          <p14:tracePt t="6874" x="9956800" y="2867025"/>
          <p14:tracePt t="6894" x="9969500" y="2867025"/>
          <p14:tracePt t="6902" x="9969500" y="2852738"/>
          <p14:tracePt t="6925" x="9983788" y="2852738"/>
          <p14:tracePt t="6941" x="9998075" y="2852738"/>
          <p14:tracePt t="6953" x="10010775" y="2852738"/>
          <p14:tracePt t="6958" x="10025063" y="2852738"/>
          <p14:tracePt t="6970" x="10039350" y="2852738"/>
          <p14:tracePt t="6982" x="10052050" y="2852738"/>
          <p14:tracePt t="6998" x="10066338" y="2852738"/>
          <p14:tracePt t="7016" x="10080625" y="2852738"/>
          <p14:tracePt t="7030" x="10093325" y="2852738"/>
          <p14:tracePt t="7046" x="10107613" y="2852738"/>
          <p14:tracePt t="7050" x="10121900" y="2852738"/>
          <p14:tracePt t="7064" x="10148888" y="2852738"/>
          <p14:tracePt t="7069" x="10175875" y="2852738"/>
          <p14:tracePt t="7080" x="10190163" y="2852738"/>
          <p14:tracePt t="7084" x="10202863" y="2852738"/>
          <p14:tracePt t="7096" x="10217150" y="2852738"/>
          <p14:tracePt t="7100" x="10231438" y="2852738"/>
          <p14:tracePt t="7112" x="10244138" y="2852738"/>
          <p14:tracePt t="7116" x="10258425" y="2852738"/>
          <p14:tracePt t="7128" x="10272713" y="2852738"/>
          <p14:tracePt t="7132" x="10285413" y="2852738"/>
          <p14:tracePt t="7145" x="10299700" y="2852738"/>
          <p14:tracePt t="7161" x="10312400" y="2852738"/>
          <p14:tracePt t="7164" x="10326688" y="2852738"/>
          <p14:tracePt t="7178" x="10340975" y="2852738"/>
          <p14:tracePt t="7196" x="10353675" y="2852738"/>
          <p14:tracePt t="7213" x="10367963" y="2852738"/>
          <p14:tracePt t="7240" x="10367963" y="2838450"/>
          <p14:tracePt t="7257" x="10382250" y="2838450"/>
          <p14:tracePt t="7278" x="10394950" y="2838450"/>
          <p14:tracePt t="7289" x="10409238" y="2838450"/>
          <p14:tracePt t="7294" x="10423525" y="2838450"/>
          <p14:tracePt t="7304" x="10436225" y="2838450"/>
          <p14:tracePt t="7323" x="10450513" y="2838450"/>
          <p14:tracePt t="7498" x="10463213" y="2838450"/>
          <p14:tracePt t="7516" x="10477500" y="2838450"/>
          <p14:tracePt t="7522" x="10491788" y="2838450"/>
          <p14:tracePt t="7532" x="10504488" y="2838450"/>
          <p14:tracePt t="7535" x="10518775" y="2838450"/>
          <p14:tracePt t="7549" x="10533063" y="2838450"/>
          <p14:tracePt t="7563" x="10545763" y="2838450"/>
          <p14:tracePt t="7661" x="10574338" y="2838450"/>
          <p14:tracePt t="7674" x="10587038" y="2838450"/>
          <p14:tracePt t="7681" x="10601325" y="2838450"/>
          <p14:tracePt t="7691" x="10628313" y="2838450"/>
          <p14:tracePt t="7706" x="10642600" y="2838450"/>
          <p14:tracePt t="8482" x="10642600" y="2852738"/>
          <p14:tracePt t="8503" x="10642600" y="2867025"/>
          <p14:tracePt t="9974" x="10628313" y="2867025"/>
          <p14:tracePt t="9990" x="10615613" y="2867025"/>
          <p14:tracePt t="9997" x="10601325" y="2879725"/>
          <p14:tracePt t="10006" x="10587038" y="2879725"/>
          <p14:tracePt t="10021" x="10574338" y="2879725"/>
          <p14:tracePt t="10025" x="10560050" y="2894013"/>
          <p14:tracePt t="10041" x="10545763" y="2894013"/>
          <p14:tracePt t="10053" x="10533063" y="2894013"/>
          <p14:tracePt t="10600" x="10518775" y="2894013"/>
          <p14:tracePt t="10604" x="10504488" y="2894013"/>
          <p14:tracePt t="10617" x="10491788" y="2894013"/>
          <p14:tracePt t="10647" x="10477500" y="2894013"/>
          <p14:tracePt t="10664" x="10463213" y="2894013"/>
          <p14:tracePt t="10666" x="10450513" y="2894013"/>
          <p14:tracePt t="10676" x="10436225" y="2894013"/>
          <p14:tracePt t="10714" x="10423525" y="2894013"/>
          <p14:tracePt t="10724" x="10409238" y="2894013"/>
          <p14:tracePt t="10731" x="10409238" y="2908300"/>
          <p14:tracePt t="10740" x="10382250" y="2908300"/>
          <p14:tracePt t="10744" x="10367963" y="2935288"/>
          <p14:tracePt t="10758" x="10353675" y="2935288"/>
          <p14:tracePt t="10772" x="10340975" y="2949575"/>
          <p14:tracePt t="10777" x="10326688" y="2949575"/>
          <p14:tracePt t="10790" x="10299700" y="2949575"/>
          <p14:tracePt t="10797" x="10285413" y="2949575"/>
          <p14:tracePt t="10804" x="10272713" y="2949575"/>
          <p14:tracePt t="10808" x="10244138" y="2949575"/>
          <p14:tracePt t="10820" x="10202863" y="2949575"/>
          <p14:tracePt t="10824" x="10175875" y="2949575"/>
          <p14:tracePt t="10836" x="10148888" y="2949575"/>
          <p14:tracePt t="10886" x="10134600" y="2949575"/>
          <p14:tracePt t="10890" x="10121900" y="2949575"/>
          <p14:tracePt t="10902" x="10107613" y="2949575"/>
          <p14:tracePt t="10906" x="10080625" y="2949575"/>
          <p14:tracePt t="10918" x="10066338" y="2949575"/>
          <p14:tracePt t="10922" x="10052050" y="2949575"/>
          <p14:tracePt t="10934" x="10010775" y="2949575"/>
          <p14:tracePt t="10938" x="9969500" y="2949575"/>
          <p14:tracePt t="10950" x="9942513" y="2949575"/>
          <p14:tracePt t="10954" x="9901238" y="2949575"/>
          <p14:tracePt t="10966" x="9874250" y="2949575"/>
          <p14:tracePt t="10970" x="9847263" y="2949575"/>
          <p14:tracePt t="10982" x="9805988" y="2949575"/>
          <p14:tracePt t="10986" x="9779000" y="2949575"/>
          <p14:tracePt t="10998" x="9737725" y="2949575"/>
          <p14:tracePt t="11002" x="9709150" y="2949575"/>
          <p14:tracePt t="11015" x="9682163" y="2949575"/>
          <p14:tracePt t="11018" x="9655175" y="2949575"/>
          <p14:tracePt t="11031" x="9613900" y="2949575"/>
          <p14:tracePt t="11034" x="9572625" y="2949575"/>
          <p14:tracePt t="11048" x="9531350" y="2949575"/>
          <p14:tracePt t="11050" x="9475788" y="2949575"/>
          <p14:tracePt t="11065" x="9421813" y="2949575"/>
          <p14:tracePt t="11066" x="9380538" y="2949575"/>
          <p14:tracePt t="11082" x="9297988" y="2949575"/>
          <p14:tracePt t="11094" x="9271000" y="2949575"/>
          <p14:tracePt t="11099" x="9256713" y="2949575"/>
          <p14:tracePt t="11160" x="9244013" y="2949575"/>
          <p14:tracePt t="11168" x="9215438" y="2949575"/>
          <p14:tracePt t="11176" x="9202738" y="2935288"/>
          <p14:tracePt t="11185" x="9161463" y="2935288"/>
          <p14:tracePt t="11193" x="9105900" y="2921000"/>
          <p14:tracePt t="11199" x="9023350" y="2921000"/>
          <p14:tracePt t="11207" x="8969375" y="2921000"/>
          <p14:tracePt t="11211" x="8886825" y="2908300"/>
          <p14:tracePt t="11223" x="8818563" y="2908300"/>
          <p14:tracePt t="11228" x="8763000" y="2894013"/>
          <p14:tracePt t="11238" x="8709025" y="2894013"/>
          <p14:tracePt t="11243" x="8667750" y="2879725"/>
          <p14:tracePt t="11255" x="8626475" y="2879725"/>
          <p14:tracePt t="11259" x="8599488" y="2879725"/>
          <p14:tracePt t="11270" x="8570913" y="2879725"/>
          <p14:tracePt t="11275" x="8529638" y="2879725"/>
          <p14:tracePt t="11286" x="8488363" y="2879725"/>
          <p14:tracePt t="11291" x="8434388" y="2879725"/>
          <p14:tracePt t="11303" x="8378825" y="2879725"/>
          <p14:tracePt t="11307" x="8337550" y="2879725"/>
          <p14:tracePt t="11319" x="8283575" y="2879725"/>
          <p14:tracePt t="11328" x="8215313" y="2879725"/>
          <p14:tracePt t="11335" x="8174038" y="2879725"/>
          <p14:tracePt t="11338" x="8118475" y="2879725"/>
          <p14:tracePt t="11352" x="8064500" y="2879725"/>
          <p14:tracePt t="11355" x="8023225" y="2879725"/>
          <p14:tracePt t="11367" x="7981950" y="2879725"/>
          <p14:tracePt t="11371" x="7940675" y="2879725"/>
          <p14:tracePt t="11384" x="7899400" y="2879725"/>
          <p14:tracePt t="11387" x="7872413" y="2867025"/>
          <p14:tracePt t="11400" x="7843838" y="2867025"/>
          <p14:tracePt t="11402" x="7816850" y="2867025"/>
          <p14:tracePt t="11416" x="7775575" y="2867025"/>
          <p14:tracePt t="11419" x="7748588" y="2867025"/>
          <p14:tracePt t="11432" x="7707313" y="2867025"/>
          <p14:tracePt t="11435" x="7666038" y="2867025"/>
          <p14:tracePt t="11449" x="7624763" y="2867025"/>
          <p14:tracePt t="11451" x="7583488" y="2867025"/>
          <p14:tracePt t="11464" x="7529513" y="2867025"/>
          <p14:tracePt t="11467" x="7500938" y="2867025"/>
          <p14:tracePt t="11480" x="7446963" y="2867025"/>
          <p14:tracePt t="11484" x="7419975" y="2867025"/>
          <p14:tracePt t="11494" x="7405688" y="2867025"/>
          <p14:tracePt t="11500" x="7378700" y="2867025"/>
          <p14:tracePt t="11512" x="7364413" y="2867025"/>
          <p14:tracePt t="11517" x="7350125" y="2867025"/>
          <p14:tracePt t="11532" x="7337425" y="2867025"/>
          <p14:tracePt t="11559" x="7323138" y="2867025"/>
          <p14:tracePt t="11565" x="7310438" y="2867025"/>
          <p14:tracePt t="11575" x="7296150" y="2867025"/>
          <p14:tracePt t="11580" x="7281863" y="2867025"/>
          <p14:tracePt t="11591" x="7269163" y="2867025"/>
          <p14:tracePt t="11595" x="7240588" y="2867025"/>
          <p14:tracePt t="11606" x="7213600" y="2867025"/>
          <p14:tracePt t="11612" x="7186613" y="2867025"/>
          <p14:tracePt t="11622" x="7159625" y="2879725"/>
          <p14:tracePt t="11629" x="7131050" y="2879725"/>
          <p14:tracePt t="11639" x="7104063" y="2879725"/>
          <p14:tracePt t="11643" x="7077075" y="2879725"/>
          <p14:tracePt t="11655" x="7062788" y="2879725"/>
          <p14:tracePt t="11659" x="7048500" y="2879725"/>
          <p14:tracePt t="11671" x="7035800" y="2879725"/>
          <p14:tracePt t="11735" x="7021513" y="2879725"/>
          <p14:tracePt t="11754" x="7007225" y="2879725"/>
          <p14:tracePt t="11767" x="6994525" y="2894013"/>
          <p14:tracePt t="11771" x="6980238" y="2894013"/>
          <p14:tracePt t="11783" x="6953250" y="2894013"/>
          <p14:tracePt t="11787" x="6938963" y="2908300"/>
          <p14:tracePt t="11803" x="6926263" y="2908300"/>
          <p14:tracePt t="12471" x="6938963" y="2908300"/>
          <p14:tracePt t="12484" x="6953250" y="2908300"/>
          <p14:tracePt t="12492" x="6967538" y="2908300"/>
          <p14:tracePt t="12499" x="6994525" y="2908300"/>
          <p14:tracePt t="12504" x="7048500" y="2908300"/>
          <p14:tracePt t="12512" x="7077075" y="2908300"/>
          <p14:tracePt t="12518" x="7118350" y="2908300"/>
          <p14:tracePt t="12530" x="7159625" y="2908300"/>
          <p14:tracePt t="12535" x="7199313" y="2908300"/>
          <p14:tracePt t="12546" x="7227888" y="2908300"/>
          <p14:tracePt t="12551" x="7240588" y="2908300"/>
          <p14:tracePt t="12563" x="7254875" y="2908300"/>
          <p14:tracePt t="12614" x="7269163" y="2908300"/>
          <p14:tracePt t="12625" x="7281863" y="2908300"/>
          <p14:tracePt t="12631" x="7296150" y="2908300"/>
          <p14:tracePt t="12641" x="7323138" y="2908300"/>
          <p14:tracePt t="12648" x="7350125" y="2908300"/>
          <p14:tracePt t="12656" x="7364413" y="2908300"/>
          <p14:tracePt t="12661" x="7378700" y="2908300"/>
          <p14:tracePt t="12672" x="7391400" y="2908300"/>
          <p14:tracePt t="12676" x="7405688" y="2908300"/>
          <p14:tracePt t="12688" x="7419975" y="2908300"/>
          <p14:tracePt t="12692" x="7432675" y="2908300"/>
          <p14:tracePt t="12704" x="7446963" y="2908300"/>
          <p14:tracePt t="12708" x="7473950" y="2908300"/>
          <p14:tracePt t="12720" x="7500938" y="2908300"/>
          <p14:tracePt t="12724" x="7515225" y="2908300"/>
          <p14:tracePt t="12736" x="7542213" y="2908300"/>
          <p14:tracePt t="12740" x="7583488" y="2908300"/>
          <p14:tracePt t="12752" x="7612063" y="2908300"/>
          <p14:tracePt t="12756" x="7639050" y="2908300"/>
          <p14:tracePt t="12768" x="7680325" y="2908300"/>
          <p14:tracePt t="12772" x="7707313" y="2908300"/>
          <p14:tracePt t="12785" x="7748588" y="2908300"/>
          <p14:tracePt t="12788" x="7804150" y="2908300"/>
          <p14:tracePt t="12800" x="7843838" y="2908300"/>
          <p14:tracePt t="12804" x="7899400" y="2908300"/>
          <p14:tracePt t="12817" x="7940675" y="2908300"/>
          <p14:tracePt t="12820" x="7994650" y="2908300"/>
          <p14:tracePt t="12833" x="8035925" y="2908300"/>
          <p14:tracePt t="12836" x="8077200" y="2908300"/>
          <p14:tracePt t="12850" x="8118475" y="2908300"/>
          <p14:tracePt t="12852" x="8147050" y="2908300"/>
          <p14:tracePt t="12866" x="8159750" y="2908300"/>
          <p14:tracePt t="12868" x="8186738" y="2908300"/>
          <p14:tracePt t="12883" x="8215313" y="2908300"/>
          <p14:tracePt t="12884" x="8228013" y="2908300"/>
          <p14:tracePt t="12899" x="8283575" y="2908300"/>
          <p14:tracePt t="12900" x="8337550" y="2908300"/>
          <p14:tracePt t="12912" x="8407400" y="2908300"/>
          <p14:tracePt t="12917" x="8461375" y="2908300"/>
          <p14:tracePt t="12929" x="8516938" y="2908300"/>
          <p14:tracePt t="12933" x="8570913" y="2908300"/>
          <p14:tracePt t="12946" x="8612188" y="2908300"/>
          <p14:tracePt t="12950" x="8640763" y="2908300"/>
          <p14:tracePt t="12960" x="8667750" y="2908300"/>
          <p14:tracePt t="12966" x="8680450" y="2908300"/>
          <p14:tracePt t="12983" x="8694738" y="2908300"/>
          <p14:tracePt t="12992" x="8709025" y="2908300"/>
          <p14:tracePt t="12998" x="8721725" y="2908300"/>
          <p14:tracePt t="13012" x="8763000" y="2894013"/>
          <p14:tracePt t="13024" x="8818563" y="2879725"/>
          <p14:tracePt t="13029" x="8886825" y="2879725"/>
          <p14:tracePt t="13040" x="8955088" y="2879725"/>
          <p14:tracePt t="13045" x="9023350" y="2879725"/>
          <p14:tracePt t="13056" x="9093200" y="2879725"/>
          <p14:tracePt t="13060" x="9161463" y="2867025"/>
          <p14:tracePt t="13072" x="9215438" y="2867025"/>
          <p14:tracePt t="13077" x="9271000" y="2867025"/>
          <p14:tracePt t="13088" x="9312275" y="2867025"/>
          <p14:tracePt t="13092" x="9339263" y="2867025"/>
          <p14:tracePt t="13104" x="9353550" y="2867025"/>
          <p14:tracePt t="13108" x="9366250" y="2867025"/>
          <p14:tracePt t="13120" x="9380538" y="2867025"/>
          <p14:tracePt t="13125" x="9394825" y="2867025"/>
          <p14:tracePt t="13136" x="9421813" y="2867025"/>
          <p14:tracePt t="13141" x="9436100" y="2867025"/>
          <p14:tracePt t="13152" x="9463088" y="2867025"/>
          <p14:tracePt t="13156" x="9490075" y="2867025"/>
          <p14:tracePt t="13168" x="9504363" y="2867025"/>
          <p14:tracePt t="13172" x="9531350" y="2867025"/>
          <p14:tracePt t="13184" x="9558338" y="2867025"/>
          <p14:tracePt t="13188" x="9586913" y="2867025"/>
          <p14:tracePt t="13200" x="9613900" y="2867025"/>
          <p14:tracePt t="13204" x="9655175" y="2867025"/>
          <p14:tracePt t="13216" x="9667875" y="2867025"/>
          <p14:tracePt t="13220" x="9696450" y="2867025"/>
          <p14:tracePt t="13233" x="9709150" y="2867025"/>
          <p14:tracePt t="13236" x="9737725" y="2867025"/>
          <p14:tracePt t="13250" x="9750425" y="2867025"/>
          <p14:tracePt t="13252" x="9805988" y="2879725"/>
          <p14:tracePt t="13266" x="9859963" y="2879725"/>
          <p14:tracePt t="13268" x="9915525" y="2879725"/>
          <p14:tracePt t="13283" x="9956800" y="2879725"/>
          <p14:tracePt t="13284" x="9998075" y="2879725"/>
          <p14:tracePt t="13297" x="10039350" y="2879725"/>
          <p14:tracePt t="13300" x="10066338" y="2879725"/>
          <p14:tracePt t="13313" x="10093325" y="2879725"/>
          <p14:tracePt t="13378" x="10107613" y="2879725"/>
          <p14:tracePt t="13392" x="10121900" y="2879725"/>
          <p14:tracePt t="13398" x="10134600" y="2879725"/>
          <p14:tracePt t="13408" x="10148888" y="2879725"/>
          <p14:tracePt t="13412" x="10161588" y="2879725"/>
          <p14:tracePt t="13426" x="10175875" y="2879725"/>
          <p14:tracePt t="13432" x="10190163" y="2879725"/>
          <p14:tracePt t="13442" x="10202863" y="2879725"/>
          <p14:tracePt t="13446" x="10217150" y="2879725"/>
          <p14:tracePt t="13456" x="10231438" y="2879725"/>
          <p14:tracePt t="13460" x="10244138" y="2879725"/>
          <p14:tracePt t="13472" x="10258425" y="2879725"/>
          <p14:tracePt t="13476" x="10272713" y="2879725"/>
          <p14:tracePt t="13490" x="10299700" y="2879725"/>
          <p14:tracePt t="13496" x="10312400" y="2879725"/>
          <p14:tracePt t="13506" x="10326688" y="2879725"/>
          <p14:tracePt t="13522" x="10340975" y="2879725"/>
          <p14:tracePt t="13621" x="10353675" y="2879725"/>
          <p14:tracePt t="13635" x="10367963" y="2879725"/>
          <p14:tracePt t="13639" x="10382250" y="2879725"/>
          <p14:tracePt t="13652" x="10394950" y="2879725"/>
          <p14:tracePt t="13657" x="10409238" y="2879725"/>
          <p14:tracePt t="13669" x="10423525" y="2879725"/>
          <p14:tracePt t="13684" x="10436225" y="2879725"/>
          <p14:tracePt t="13687" x="10450513" y="2879725"/>
          <p14:tracePt t="13701" x="10463213" y="2879725"/>
          <p14:tracePt t="13717" x="10477500" y="2879725"/>
          <p14:tracePt t="13718" x="10491788" y="2879725"/>
          <p14:tracePt t="13810" x="10504488" y="2879725"/>
          <p14:tracePt t="13814" x="10518775" y="2879725"/>
          <p14:tracePt t="13826" x="10533063" y="2879725"/>
          <p14:tracePt t="15322" x="10504488" y="2879725"/>
          <p14:tracePt t="15334" x="10394950" y="2867025"/>
          <p14:tracePt t="15340" x="10244138" y="2838450"/>
          <p14:tracePt t="15351" x="10025063" y="2811463"/>
          <p14:tracePt t="15354" x="9737725" y="2770188"/>
          <p14:tracePt t="15367" x="9394825" y="2757488"/>
          <p14:tracePt t="15371" x="8996363" y="2743200"/>
          <p14:tracePt t="15381" x="8543925" y="2728913"/>
          <p14:tracePt t="15386" x="8118475" y="2716213"/>
          <p14:tracePt t="15398" x="7707313" y="2716213"/>
          <p14:tracePt t="15402" x="7350125" y="2701925"/>
          <p14:tracePt t="15413" x="7035800" y="2701925"/>
          <p14:tracePt t="15419" x="6802438" y="2701925"/>
          <p14:tracePt t="15429" x="6596063" y="2701925"/>
          <p14:tracePt t="15433" x="6473825" y="2701925"/>
          <p14:tracePt t="15453" x="6335713" y="2716213"/>
          <p14:tracePt t="15461" x="6281738" y="2716213"/>
          <p14:tracePt t="15465" x="6240463" y="2716213"/>
          <p14:tracePt t="15477" x="6184900" y="2728913"/>
          <p14:tracePt t="15481" x="6143625" y="2728913"/>
          <p14:tracePt t="15494" x="6089650" y="2728913"/>
          <p14:tracePt t="15498" x="6048375" y="2743200"/>
          <p14:tracePt t="15509" x="5980113" y="2743200"/>
          <p14:tracePt t="15513" x="5910263" y="2757488"/>
          <p14:tracePt t="15524" x="5856288" y="2757488"/>
          <p14:tracePt t="15529" x="5773738" y="2770188"/>
          <p14:tracePt t="15540" x="5691188" y="2770188"/>
          <p14:tracePt t="15544" x="5581650" y="2784475"/>
          <p14:tracePt t="15557" x="5457825" y="2784475"/>
          <p14:tracePt t="15561" x="5335588" y="2784475"/>
          <p14:tracePt t="15572" x="5197475" y="2784475"/>
          <p14:tracePt t="15577" x="5073650" y="2784475"/>
          <p14:tracePt t="15591" x="4937125" y="2784475"/>
          <p14:tracePt t="15594" x="4800600" y="2784475"/>
          <p14:tracePt t="15604" x="4676775" y="2784475"/>
          <p14:tracePt t="15609" x="4567238" y="2784475"/>
          <p14:tracePt t="15621" x="4484688" y="2784475"/>
          <p14:tracePt t="15625" x="4416425" y="2770188"/>
          <p14:tracePt t="15638" x="4348163" y="2770188"/>
          <p14:tracePt t="15643" x="4278313" y="2757488"/>
          <p14:tracePt t="15654" x="4237038" y="2757488"/>
          <p14:tracePt t="15657" x="4197350" y="2757488"/>
          <p14:tracePt t="15669" x="4156075" y="2757488"/>
          <p14:tracePt t="15673" x="4100513" y="2757488"/>
          <p14:tracePt t="15687" x="4044950" y="2743200"/>
          <p14:tracePt t="15691" x="3976688" y="2743200"/>
          <p14:tracePt t="15702" x="3908425" y="2743200"/>
          <p14:tracePt t="15704" x="3798888" y="2743200"/>
          <p14:tracePt t="15719" x="3703638" y="2743200"/>
          <p14:tracePt t="15722" x="3565525" y="2743200"/>
          <p14:tracePt t="15732" x="3414713" y="2743200"/>
          <p14:tracePt t="15737" x="3278188" y="2743200"/>
          <p14:tracePt t="15753" x="3127375" y="2743200"/>
          <p14:tracePt t="15755" x="2962275" y="2743200"/>
          <p14:tracePt t="15765" x="2852738" y="2743200"/>
          <p14:tracePt t="15770" x="2743200" y="2743200"/>
          <p14:tracePt t="15782" x="2660650" y="2743200"/>
          <p14:tracePt t="15787" x="2605088" y="2743200"/>
          <p14:tracePt t="15799" x="2578100" y="2743200"/>
          <p14:tracePt t="15804" x="2563813" y="2743200"/>
          <p14:tracePt t="15847" x="2551113" y="2743200"/>
          <p14:tracePt t="15853" x="2524125" y="2743200"/>
          <p14:tracePt t="15862" x="2495550" y="2743200"/>
          <p14:tracePt t="15868" x="2441575" y="2743200"/>
          <p14:tracePt t="15878" x="2386013" y="2757488"/>
          <p14:tracePt t="15885" x="2332038" y="2770188"/>
          <p14:tracePt t="15894" x="2262188" y="2770188"/>
          <p14:tracePt t="15898" x="2193925" y="2770188"/>
          <p14:tracePt t="15908" x="2125663" y="2770188"/>
          <p14:tracePt t="15913" x="2057400" y="2784475"/>
          <p14:tracePt t="15924" x="2001838" y="2784475"/>
          <p14:tracePt t="15928" x="1960563" y="2798763"/>
          <p14:tracePt t="15990" x="1947863" y="2798763"/>
          <p14:tracePt t="16006" x="1933575" y="2798763"/>
          <p14:tracePt t="16010" x="1919288" y="2798763"/>
          <p14:tracePt t="16022" x="1906588" y="2811463"/>
          <p14:tracePt t="16026" x="1879600" y="2811463"/>
          <p14:tracePt t="16038" x="1851025" y="2811463"/>
          <p14:tracePt t="16042" x="1809750" y="2811463"/>
          <p14:tracePt t="16054" x="1768475" y="2825750"/>
          <p14:tracePt t="16058" x="1741488" y="2825750"/>
          <p14:tracePt t="16070" x="1714500" y="2825750"/>
          <p14:tracePt t="16074" x="1700213" y="2825750"/>
          <p14:tracePt t="16086" x="1687513" y="2825750"/>
          <p14:tracePt t="16102" x="1687513" y="2838450"/>
          <p14:tracePt t="16440" x="1700213" y="2838450"/>
          <p14:tracePt t="16459" x="1714500" y="2852738"/>
          <p14:tracePt t="16464" x="1728788" y="2852738"/>
          <p14:tracePt t="16471" x="1741488" y="2852738"/>
          <p14:tracePt t="16475" x="1755775" y="2867025"/>
          <p14:tracePt t="16487" x="1768475" y="2867025"/>
          <p14:tracePt t="16491" x="1797050" y="2867025"/>
          <p14:tracePt t="16503" x="1809750" y="2879725"/>
          <p14:tracePt t="16507" x="1824038" y="2879725"/>
          <p14:tracePt t="16520" x="1838325" y="2879725"/>
          <p14:tracePt t="16523" x="1851025" y="2879725"/>
          <p14:tracePt t="16537" x="1865313" y="2879725"/>
          <p14:tracePt t="16569" x="1879600" y="2894013"/>
          <p14:tracePt t="16571" x="1892300" y="2894013"/>
          <p14:tracePt t="16583" x="1906588" y="2894013"/>
          <p14:tracePt t="16588" x="1919288" y="2894013"/>
          <p14:tracePt t="16600" x="1933575" y="2894013"/>
          <p14:tracePt t="16604" x="1947863" y="2894013"/>
          <p14:tracePt t="16616" x="1960563" y="2894013"/>
          <p14:tracePt t="16620" x="1989138" y="2894013"/>
          <p14:tracePt t="16633" x="2001838" y="2894013"/>
          <p14:tracePt t="16637" x="2016125" y="2894013"/>
          <p14:tracePt t="16652" x="2030413" y="2894013"/>
          <p14:tracePt t="16663" x="2043113" y="2894013"/>
          <p14:tracePt t="16668" x="2057400" y="2894013"/>
          <p14:tracePt t="16679" x="2070100" y="2894013"/>
          <p14:tracePt t="16682" x="2084388" y="2894013"/>
          <p14:tracePt t="16699" x="2098675" y="2894013"/>
          <p14:tracePt t="16710" x="2111375" y="2894013"/>
          <p14:tracePt t="16716" x="2125663" y="2894013"/>
          <p14:tracePt t="16743" x="2139950" y="2894013"/>
          <p14:tracePt t="16759" x="2152650" y="2894013"/>
          <p14:tracePt t="16763" x="2166938" y="2894013"/>
          <p14:tracePt t="16774" x="2181225" y="2894013"/>
          <p14:tracePt t="16779" x="2193925" y="2894013"/>
          <p14:tracePt t="16790" x="2208213" y="2894013"/>
          <p14:tracePt t="16795" x="2235200" y="2894013"/>
          <p14:tracePt t="16810" x="2249488" y="2894013"/>
          <p14:tracePt t="16822" x="2262188" y="2894013"/>
          <p14:tracePt t="16839" x="2276475" y="2894013"/>
          <p14:tracePt t="16855" x="2290763" y="2894013"/>
          <p14:tracePt t="16858" x="2317750" y="2894013"/>
          <p14:tracePt t="16870" x="2332038" y="2894013"/>
          <p14:tracePt t="16875" x="2344738" y="2894013"/>
          <p14:tracePt t="16887" x="2373313" y="2894013"/>
          <p14:tracePt t="16891" x="2400300" y="2894013"/>
          <p14:tracePt t="16904" x="2427288" y="2894013"/>
          <p14:tracePt t="16907" x="2441575" y="2894013"/>
          <p14:tracePt t="16921" x="2454275" y="2894013"/>
          <p14:tracePt t="16922" x="2468563" y="2894013"/>
          <p14:tracePt t="16952" x="2482850" y="2894013"/>
          <p14:tracePt t="16955" x="2495550" y="2894013"/>
          <p14:tracePt t="16966" x="2509838" y="2894013"/>
          <p14:tracePt t="16971" x="2536825" y="2894013"/>
          <p14:tracePt t="16983" x="2578100" y="2894013"/>
          <p14:tracePt t="16987" x="2619375" y="2894013"/>
          <p14:tracePt t="16999" x="2660650" y="2894013"/>
          <p14:tracePt t="17004" x="2701925" y="2894013"/>
          <p14:tracePt t="17017" x="2743200" y="2894013"/>
          <p14:tracePt t="17021" x="2770188" y="2894013"/>
          <p14:tracePt t="17031" x="2797175" y="2894013"/>
          <p14:tracePt t="17036" x="2811463" y="2894013"/>
          <p14:tracePt t="17050" x="2825750" y="2894013"/>
          <p14:tracePt t="17067" x="2838450" y="2894013"/>
          <p14:tracePt t="17081" x="2852738" y="2894013"/>
          <p14:tracePt t="17087" x="2879725" y="2894013"/>
          <p14:tracePt t="17097" x="2935288" y="2894013"/>
          <p14:tracePt t="17101" x="2976563" y="2894013"/>
          <p14:tracePt t="17111" x="3030538" y="2894013"/>
          <p14:tracePt t="17116" x="3086100" y="2894013"/>
          <p14:tracePt t="17129" x="3140075" y="2894013"/>
          <p14:tracePt t="17133" x="3195638" y="2894013"/>
          <p14:tracePt t="17144" x="3263900" y="2894013"/>
          <p14:tracePt t="17150" x="3319463" y="2894013"/>
          <p14:tracePt t="17160" x="3373438" y="2894013"/>
          <p14:tracePt t="17167" x="3414713" y="2894013"/>
          <p14:tracePt t="17175" x="3455988" y="2894013"/>
          <p14:tracePt t="17179" x="3497263" y="2894013"/>
          <p14:tracePt t="17190" x="3511550" y="2894013"/>
          <p14:tracePt t="17195" x="3538538" y="2894013"/>
          <p14:tracePt t="17207" x="3565525" y="2894013"/>
          <p14:tracePt t="17211" x="3579813" y="2894013"/>
          <p14:tracePt t="17222" x="3592513" y="2894013"/>
          <p14:tracePt t="17226" x="3606800" y="2894013"/>
          <p14:tracePt t="17239" x="3633788" y="2894013"/>
          <p14:tracePt t="17243" x="3648075" y="2894013"/>
          <p14:tracePt t="17256" x="3675063" y="2894013"/>
          <p14:tracePt t="17261" x="3689350" y="2894013"/>
          <p14:tracePt t="17273" x="3716338" y="2894013"/>
          <p14:tracePt t="17277" x="3730625" y="2894013"/>
          <p14:tracePt t="17289" x="3757613" y="2894013"/>
          <p14:tracePt t="17292" x="3771900" y="2894013"/>
          <p14:tracePt t="17309" x="3784600" y="2894013"/>
          <p14:tracePt t="17322" x="3798888" y="2894013"/>
          <p14:tracePt t="17325" x="3813175" y="2894013"/>
          <p14:tracePt t="17340" x="3825875" y="2894013"/>
          <p14:tracePt t="17341" x="3840163" y="2894013"/>
          <p14:tracePt t="17356" x="3854450" y="2894013"/>
          <p14:tracePt t="17358" x="3881438" y="2894013"/>
          <p14:tracePt t="17367" x="3894138" y="2894013"/>
          <p14:tracePt t="17373" x="3908425" y="2894013"/>
          <p14:tracePt t="17387" x="3935413" y="2894013"/>
          <p14:tracePt t="17388" x="3963988" y="2894013"/>
          <p14:tracePt t="17402" x="3990975" y="2894013"/>
          <p14:tracePt t="17405" x="4044950" y="2908300"/>
          <p14:tracePt t="17416" x="4073525" y="2908300"/>
          <p14:tracePt t="17421" x="4127500" y="2908300"/>
          <p14:tracePt t="17434" x="4156075" y="2908300"/>
          <p14:tracePt t="17438" x="4210050" y="2908300"/>
          <p14:tracePt t="17447" x="4251325" y="2921000"/>
          <p14:tracePt t="17451" x="4306888" y="2921000"/>
          <p14:tracePt t="17462" x="4348163" y="2921000"/>
          <p14:tracePt t="17467" x="4387850" y="2921000"/>
          <p14:tracePt t="17481" x="4429125" y="2921000"/>
          <p14:tracePt t="17487" x="4457700" y="2921000"/>
          <p14:tracePt t="17495" x="4498975" y="2921000"/>
          <p14:tracePt t="17500" x="4511675" y="2921000"/>
          <p14:tracePt t="17512" x="4525963" y="2921000"/>
          <p14:tracePt t="17516" x="4538663" y="2921000"/>
          <p14:tracePt t="17534" x="4552950" y="2921000"/>
          <p14:tracePt t="17542" x="4567238" y="2921000"/>
          <p14:tracePt t="17560" x="4579938" y="2921000"/>
          <p14:tracePt t="17565" x="4594225" y="2921000"/>
          <p14:tracePt t="17577" x="4621213" y="2921000"/>
          <p14:tracePt t="17581" x="4662488" y="2921000"/>
          <p14:tracePt t="17592" x="4730750" y="2921000"/>
          <p14:tracePt t="17596" x="4786313" y="2921000"/>
          <p14:tracePt t="17609" x="4854575" y="2921000"/>
          <p14:tracePt t="17613" x="4922838" y="2921000"/>
          <p14:tracePt t="17624" x="5005388" y="2921000"/>
          <p14:tracePt t="17629" x="5073650" y="2921000"/>
          <p14:tracePt t="17641" x="5143500" y="2921000"/>
          <p14:tracePt t="17645" x="5197475" y="2921000"/>
          <p14:tracePt t="17656" x="5224463" y="2921000"/>
          <p14:tracePt t="17661" x="5238750" y="2921000"/>
          <p14:tracePt t="17819" x="5265738" y="2921000"/>
          <p14:tracePt t="17834" x="5294313" y="2921000"/>
          <p14:tracePt t="17839" x="5321300" y="2921000"/>
          <p14:tracePt t="17851" x="5335588" y="2921000"/>
          <p14:tracePt t="17853" x="5348288" y="2921000"/>
          <p14:tracePt t="17930" x="5335588" y="2921000"/>
          <p14:tracePt t="17937" x="5307013" y="2935288"/>
          <p14:tracePt t="17946" x="5265738" y="2935288"/>
          <p14:tracePt t="17954" x="5197475" y="2949575"/>
          <p14:tracePt t="17962" x="5087938" y="2949575"/>
          <p14:tracePt t="17965" x="4922838" y="2949575"/>
          <p14:tracePt t="17977" x="4718050" y="2962275"/>
          <p14:tracePt t="17981" x="4470400" y="2962275"/>
          <p14:tracePt t="17993" x="4210050" y="2962275"/>
          <p14:tracePt t="17997" x="3963988" y="2962275"/>
          <p14:tracePt t="18009" x="3730625" y="2962275"/>
          <p14:tracePt t="18013" x="3538538" y="2962275"/>
          <p14:tracePt t="18025" x="3387725" y="2962275"/>
          <p14:tracePt t="18029" x="3305175" y="2962275"/>
          <p14:tracePt t="18041" x="3236913" y="2962275"/>
          <p14:tracePt t="18045" x="3195638" y="2962275"/>
          <p14:tracePt t="18057" x="3168650" y="2962275"/>
          <p14:tracePt t="18061" x="3154363" y="2962275"/>
          <p14:tracePt t="18073" x="3127375" y="2962275"/>
          <p14:tracePt t="18077" x="3113088" y="2962275"/>
          <p14:tracePt t="18089" x="3071813" y="2962275"/>
          <p14:tracePt t="18093" x="3003550" y="2962275"/>
          <p14:tracePt t="18106" x="2921000" y="2962275"/>
          <p14:tracePt t="18109" x="2797175" y="2962275"/>
          <p14:tracePt t="18122" x="2660650" y="2962275"/>
          <p14:tracePt t="18125" x="2536825" y="2962275"/>
          <p14:tracePt t="18139" x="2454275" y="2962275"/>
          <p14:tracePt t="18141" x="2400300" y="2962275"/>
          <p14:tracePt t="18154" x="2373313" y="2962275"/>
          <p14:tracePt t="18202" x="2359025" y="2962275"/>
          <p14:tracePt t="18217" x="2344738" y="2962275"/>
          <p14:tracePt t="18222" x="2332038" y="2962275"/>
          <p14:tracePt t="18234" x="2317750" y="2962275"/>
          <p14:tracePt t="18238" x="2303463" y="2962275"/>
          <p14:tracePt t="18252" x="2290763" y="2962275"/>
          <p14:tracePt t="18256" x="2276475" y="2962275"/>
          <p14:tracePt t="18264" x="2262188" y="2962275"/>
          <p14:tracePt t="18270" x="2249488" y="2962275"/>
          <p14:tracePt t="18280" x="2235200" y="2962275"/>
          <p14:tracePt t="18287" x="2222500" y="2962275"/>
          <p14:tracePt t="18296" x="2193925" y="2962275"/>
          <p14:tracePt t="18300" x="2181225" y="2962275"/>
          <p14:tracePt t="18319" x="2139950" y="2962275"/>
          <p14:tracePt t="18334" x="2125663" y="2962275"/>
          <p14:tracePt t="18349" x="2111375" y="2962275"/>
          <p14:tracePt t="19708" x="2084388" y="2962275"/>
          <p14:tracePt t="19713" x="2070100" y="2949575"/>
          <p14:tracePt t="19725" x="2043113" y="2949575"/>
          <p14:tracePt t="19728" x="2030413" y="2949575"/>
          <p14:tracePt t="20053" x="2043113" y="2949575"/>
          <p14:tracePt t="20059" x="2057400" y="2949575"/>
          <p14:tracePt t="20072" x="2098675" y="2949575"/>
          <p14:tracePt t="20084" x="2125663" y="2949575"/>
          <p14:tracePt t="20089" x="2152650" y="2949575"/>
          <p14:tracePt t="20106" x="2166938" y="2949575"/>
          <p14:tracePt t="20116" x="2181225" y="2949575"/>
          <p14:tracePt t="20152" x="2193925" y="2949575"/>
          <p14:tracePt t="20163" x="2208213" y="2949575"/>
          <p14:tracePt t="20167" x="2222500" y="2949575"/>
          <p14:tracePt t="20179" x="2249488" y="2949575"/>
          <p14:tracePt t="20183" x="2290763" y="2949575"/>
          <p14:tracePt t="20195" x="2344738" y="2949575"/>
          <p14:tracePt t="20199" x="2386013" y="2949575"/>
          <p14:tracePt t="20211" x="2441575" y="2949575"/>
          <p14:tracePt t="20215" x="2482850" y="2949575"/>
          <p14:tracePt t="20229" x="2509838" y="2949575"/>
          <p14:tracePt t="20309" x="2524125" y="2949575"/>
          <p14:tracePt t="20313" x="2536825" y="2949575"/>
          <p14:tracePt t="20326" x="2563813" y="2949575"/>
          <p14:tracePt t="20329" x="2592388" y="2949575"/>
          <p14:tracePt t="20343" x="2605088" y="2949575"/>
          <p14:tracePt t="20345" x="2633663" y="2949575"/>
          <p14:tracePt t="20358" x="2660650" y="2949575"/>
          <p14:tracePt t="20360" x="2687638" y="2949575"/>
          <p14:tracePt t="20374" x="2716213" y="2949575"/>
          <p14:tracePt t="20376" x="2743200" y="2949575"/>
          <p14:tracePt t="20392" x="2755900" y="2949575"/>
          <p14:tracePt t="20438" x="2770188" y="2949575"/>
          <p14:tracePt t="20456" x="2784475" y="2949575"/>
          <p14:tracePt t="20468" x="2811463" y="2949575"/>
          <p14:tracePt t="20473" x="2825750" y="2949575"/>
          <p14:tracePt t="20485" x="2838450" y="2949575"/>
          <p14:tracePt t="20489" x="2852738" y="2949575"/>
          <p14:tracePt t="20502" x="2867025" y="2949575"/>
          <p14:tracePt t="20506" x="2879725" y="2949575"/>
          <p14:tracePt t="20532" x="2894013" y="2949575"/>
          <p14:tracePt t="20554" x="2906713" y="2949575"/>
          <p14:tracePt t="20564" x="2921000" y="2949575"/>
          <p14:tracePt t="20580" x="2935288" y="2949575"/>
          <p14:tracePt t="20585" x="2947988" y="2949575"/>
          <p14:tracePt t="20596" x="2962275" y="2949575"/>
          <p14:tracePt t="20612" x="2976563" y="2949575"/>
          <p14:tracePt t="20617" x="2989263" y="2949575"/>
          <p14:tracePt t="20628" x="3003550" y="2949575"/>
          <p14:tracePt t="20632" x="3017838" y="2949575"/>
          <p14:tracePt t="20709" x="3030538" y="2949575"/>
          <p14:tracePt t="20712" x="3044825" y="2949575"/>
          <p14:tracePt t="20729" x="3057525" y="2949575"/>
          <p14:tracePt t="20742" x="3071813" y="2949575"/>
          <p14:tracePt t="20745" x="3098800" y="2949575"/>
          <p14:tracePt t="20760" x="3113088" y="2949575"/>
          <p14:tracePt t="20775" x="3127375" y="2949575"/>
          <p14:tracePt t="20792" x="3140075" y="2949575"/>
          <p14:tracePt t="20822" x="3154363" y="2949575"/>
          <p14:tracePt t="20825" x="3168650" y="2949575"/>
          <p14:tracePt t="20854" x="3181350" y="2949575"/>
          <p14:tracePt t="20857" x="3195638" y="2935288"/>
          <p14:tracePt t="20869" x="3195638" y="2921000"/>
          <p14:tracePt t="20874" x="3209925" y="2921000"/>
          <p14:tracePt t="20906" x="3209925" y="2908300"/>
          <p14:tracePt t="20916" x="3222625" y="2908300"/>
          <p14:tracePt t="20939" x="3236913" y="2908300"/>
          <p14:tracePt t="20948" x="3236913" y="2894013"/>
          <p14:tracePt t="20964" x="3249613" y="2879725"/>
          <p14:tracePt t="20969" x="3263900" y="2879725"/>
          <p14:tracePt t="20980" x="3263900" y="2867025"/>
          <p14:tracePt t="20985" x="3278188" y="2867025"/>
          <p14:tracePt t="20996" x="3278188" y="2852738"/>
          <p14:tracePt t="21000" x="3290888" y="2838450"/>
          <p14:tracePt t="21016" x="3305175" y="2825750"/>
          <p14:tracePt t="21028" x="3305175" y="2811463"/>
          <p14:tracePt t="21044" x="3305175" y="2798763"/>
          <p14:tracePt t="21048" x="3319463" y="2798763"/>
          <p14:tracePt t="21060" x="3319463" y="2784475"/>
          <p14:tracePt t="21064" x="3319463" y="2770188"/>
          <p14:tracePt t="21076" x="3319463" y="2757488"/>
          <p14:tracePt t="21080" x="3319463" y="2743200"/>
          <p14:tracePt t="21096" x="3332163" y="2728913"/>
          <p14:tracePt t="21108" x="3332163" y="2716213"/>
          <p14:tracePt t="21112" x="3332163" y="2701925"/>
          <p14:tracePt t="21124" x="3332163" y="2687638"/>
          <p14:tracePt t="21128" x="3346450" y="2674938"/>
          <p14:tracePt t="21140" x="3346450" y="2647950"/>
          <p14:tracePt t="21144" x="3346450" y="2633663"/>
          <p14:tracePt t="21157" x="3346450" y="2619375"/>
          <p14:tracePt t="21160" x="3346450" y="2606675"/>
          <p14:tracePt t="21174" x="3346450" y="2592388"/>
          <p14:tracePt t="21176" x="3346450" y="2578100"/>
          <p14:tracePt t="21190" x="3346450" y="2565400"/>
          <p14:tracePt t="21192" x="3346450" y="2551113"/>
          <p14:tracePt t="21207" x="3346450" y="2536825"/>
          <p14:tracePt t="21224" x="3346450" y="2524125"/>
          <p14:tracePt t="21237" x="3346450" y="2509838"/>
          <p14:tracePt t="21241" x="3332163" y="2495550"/>
          <p14:tracePt t="21257" x="3332163" y="2482850"/>
          <p14:tracePt t="21269" x="3319463" y="2482850"/>
          <p14:tracePt t="21274" x="3319463" y="2468563"/>
          <p14:tracePt t="21286" x="3305175" y="2455863"/>
          <p14:tracePt t="21300" x="3305175" y="2441575"/>
          <p14:tracePt t="21307" x="3290888" y="2427288"/>
          <p14:tracePt t="21322" x="3290888" y="2414588"/>
          <p14:tracePt t="21336" x="3278188" y="2400300"/>
          <p14:tracePt t="21340" x="3278188" y="2386013"/>
          <p14:tracePt t="21352" x="3263900" y="2359025"/>
          <p14:tracePt t="21366" x="3249613" y="2344738"/>
          <p14:tracePt t="21371" x="3236913" y="2332038"/>
          <p14:tracePt t="21380" x="3209925" y="2317750"/>
          <p14:tracePt t="21386" x="3195638" y="2290763"/>
          <p14:tracePt t="21398" x="3168650" y="2276475"/>
          <p14:tracePt t="21402" x="3140075" y="2263775"/>
          <p14:tracePt t="21414" x="3140075" y="2249488"/>
          <p14:tracePt t="21419" x="3127375" y="2249488"/>
          <p14:tracePt t="21430" x="3113088" y="2235200"/>
          <p14:tracePt t="21436" x="3086100" y="2235200"/>
          <p14:tracePt t="21444" x="3044825" y="2222500"/>
          <p14:tracePt t="21448" x="2989263" y="2208213"/>
          <p14:tracePt t="21460" x="2962275" y="2208213"/>
          <p14:tracePt t="21464" x="2921000" y="2193925"/>
          <p14:tracePt t="21476" x="2906713" y="2193925"/>
          <p14:tracePt t="21480" x="2894013" y="2181225"/>
          <p14:tracePt t="21496" x="2879725" y="2181225"/>
          <p14:tracePt t="21526" x="2867025" y="2181225"/>
          <p14:tracePt t="21542" x="2852738" y="2181225"/>
          <p14:tracePt t="21546" x="2838450" y="2181225"/>
          <p14:tracePt t="21559" x="2811463" y="2181225"/>
          <p14:tracePt t="21562" x="2784475" y="2181225"/>
          <p14:tracePt t="21574" x="2770188" y="2181225"/>
          <p14:tracePt t="21576" x="2755900" y="2181225"/>
          <p14:tracePt t="21591" x="2728913" y="2181225"/>
          <p14:tracePt t="21594" x="2701925" y="2181225"/>
          <p14:tracePt t="21607" x="2674938" y="2181225"/>
          <p14:tracePt t="21610" x="2660650" y="2181225"/>
          <p14:tracePt t="21626" x="2646363" y="2181225"/>
          <p14:tracePt t="21656" x="2633663" y="2181225"/>
          <p14:tracePt t="21704" x="2619375" y="2181225"/>
          <p14:tracePt t="21724" x="2605088" y="2181225"/>
          <p14:tracePt t="21732" x="2592388" y="2181225"/>
          <p14:tracePt t="21737" x="2563813" y="2181225"/>
          <p14:tracePt t="21750" x="2536825" y="2181225"/>
          <p14:tracePt t="21757" x="2495550" y="2181225"/>
          <p14:tracePt t="21766" x="2468563" y="2181225"/>
          <p14:tracePt t="21771" x="2454275" y="2181225"/>
          <p14:tracePt t="21782" x="2427288" y="2181225"/>
          <p14:tracePt t="21786" x="2400300" y="2181225"/>
          <p14:tracePt t="21803" x="2386013" y="2181225"/>
          <p14:tracePt t="21814" x="2373313" y="2181225"/>
          <p14:tracePt t="21828" x="2359025" y="2181225"/>
          <p14:tracePt t="21832" x="2344738" y="2181225"/>
          <p14:tracePt t="21845" x="2332038" y="2181225"/>
          <p14:tracePt t="21848" x="2303463" y="2181225"/>
          <p14:tracePt t="21862" x="2276475" y="2181225"/>
          <p14:tracePt t="21866" x="2249488" y="2181225"/>
          <p14:tracePt t="21878" x="2208213" y="2181225"/>
          <p14:tracePt t="21882" x="2181225" y="2181225"/>
          <p14:tracePt t="21894" x="2152650" y="2181225"/>
          <p14:tracePt t="21898" x="2125663" y="2181225"/>
          <p14:tracePt t="21910" x="2098675" y="2181225"/>
          <p14:tracePt t="21914" x="2084388" y="2181225"/>
          <p14:tracePt t="21926" x="2070100" y="2181225"/>
          <p14:tracePt t="21930" x="2057400" y="2181225"/>
          <p14:tracePt t="21942" x="2043113" y="2193925"/>
          <p14:tracePt t="21946" x="2016125" y="2193925"/>
          <p14:tracePt t="21962" x="1989138" y="2193925"/>
          <p14:tracePt t="21978" x="1974850" y="2208213"/>
          <p14:tracePt t="21994" x="1960563" y="2208213"/>
          <p14:tracePt t="22026" x="1947863" y="2222500"/>
          <p14:tracePt t="22040" x="1933575" y="2222500"/>
          <p14:tracePt t="22042" x="1919288" y="2222500"/>
          <p14:tracePt t="22057" x="1906588" y="2235200"/>
          <p14:tracePt t="22076" x="1892300" y="2235200"/>
          <p14:tracePt t="22092" x="1879600" y="2249488"/>
          <p14:tracePt t="22109" x="1865313" y="2263775"/>
          <p14:tracePt t="22118" x="1851025" y="2263775"/>
          <p14:tracePt t="22134" x="1851025" y="2276475"/>
          <p14:tracePt t="22140" x="1838325" y="2276475"/>
          <p14:tracePt t="22156" x="1838325" y="2290763"/>
          <p14:tracePt t="22166" x="1824038" y="2290763"/>
          <p14:tracePt t="22170" x="1809750" y="2305050"/>
          <p14:tracePt t="22182" x="1809750" y="2317750"/>
          <p14:tracePt t="22198" x="1797050" y="2332038"/>
          <p14:tracePt t="22203" x="1782763" y="2344738"/>
          <p14:tracePt t="22218" x="1768475" y="2373313"/>
          <p14:tracePt t="22230" x="1755775" y="2386013"/>
          <p14:tracePt t="22235" x="1755775" y="2400300"/>
          <p14:tracePt t="22246" x="1741488" y="2414588"/>
          <p14:tracePt t="22250" x="1741488" y="2427288"/>
          <p14:tracePt t="22262" x="1728788" y="2427288"/>
          <p14:tracePt t="22266" x="1728788" y="2441575"/>
          <p14:tracePt t="22282" x="1728788" y="2455863"/>
          <p14:tracePt t="22294" x="1728788" y="2468563"/>
          <p14:tracePt t="22320" x="1728788" y="2482850"/>
          <p14:tracePt t="22326" x="1728788" y="2495550"/>
          <p14:tracePt t="22330" x="1728788" y="2509838"/>
          <p14:tracePt t="22343" x="1714500" y="2524125"/>
          <p14:tracePt t="22359" x="1714500" y="2536825"/>
          <p14:tracePt t="22362" x="1714500" y="2551113"/>
          <p14:tracePt t="22376" x="1714500" y="2565400"/>
          <p14:tracePt t="22378" x="1714500" y="2578100"/>
          <p14:tracePt t="22391" x="1714500" y="2592388"/>
          <p14:tracePt t="22408" x="1714500" y="2606675"/>
          <p14:tracePt t="22410" x="1714500" y="2619375"/>
          <p14:tracePt t="22426" x="1714500" y="2633663"/>
          <p14:tracePt t="22441" x="1714500" y="2647950"/>
          <p14:tracePt t="22455" x="1714500" y="2660650"/>
          <p14:tracePt t="22470" x="1728788" y="2674938"/>
          <p14:tracePt t="22475" x="1741488" y="2687638"/>
          <p14:tracePt t="22487" x="1741488" y="2701925"/>
          <p14:tracePt t="22492" x="1755775" y="2716213"/>
          <p14:tracePt t="22508" x="1768475" y="2728913"/>
          <p14:tracePt t="22518" x="1782763" y="2743200"/>
          <p14:tracePt t="22525" x="1782763" y="2757488"/>
          <p14:tracePt t="22534" x="1782763" y="2770188"/>
          <p14:tracePt t="22541" x="1797050" y="2770188"/>
          <p14:tracePt t="22550" x="1809750" y="2784475"/>
          <p14:tracePt t="22554" x="1824038" y="2798763"/>
          <p14:tracePt t="22571" x="1824038" y="2811463"/>
          <p14:tracePt t="22582" x="1838325" y="2825750"/>
          <p14:tracePt t="22603" x="1838325" y="2838450"/>
          <p14:tracePt t="22614" x="1851025" y="2838450"/>
          <p14:tracePt t="22618" x="1865313" y="2852738"/>
          <p14:tracePt t="22634" x="1879600" y="2852738"/>
          <p14:tracePt t="22650" x="1879600" y="2867025"/>
          <p14:tracePt t="22662" x="1892300" y="2867025"/>
          <p14:tracePt t="22679" x="1906588" y="2879725"/>
          <p14:tracePt t="22682" x="1919288" y="2879725"/>
          <p14:tracePt t="22698" x="1933575" y="2879725"/>
          <p14:tracePt t="22714" x="1947863" y="2879725"/>
          <p14:tracePt t="22726" x="1947863" y="2894013"/>
          <p14:tracePt t="22742" x="1960563" y="2894013"/>
          <p14:tracePt t="22746" x="1974850" y="2894013"/>
          <p14:tracePt t="22758" x="2001838" y="2894013"/>
          <p14:tracePt t="22762" x="2016125" y="2894013"/>
          <p14:tracePt t="22775" x="2043113" y="2894013"/>
          <p14:tracePt t="22778" x="2070100" y="2894013"/>
          <p14:tracePt t="22791" x="2111375" y="2894013"/>
          <p14:tracePt t="22794" x="2139950" y="2894013"/>
          <p14:tracePt t="22808" x="2166938" y="2894013"/>
          <p14:tracePt t="22810" x="2193925" y="2894013"/>
          <p14:tracePt t="22825" x="2222500" y="2894013"/>
          <p14:tracePt t="22826" x="2235200" y="2894013"/>
          <p14:tracePt t="22857" x="2249488" y="2894013"/>
          <p14:tracePt t="22886" x="2262188" y="2894013"/>
          <p14:tracePt t="22903" x="2276475" y="2894013"/>
          <p14:tracePt t="22909" x="2290763" y="2894013"/>
          <p14:tracePt t="22919" x="2303463" y="2894013"/>
          <p14:tracePt t="22925" x="2317750" y="2894013"/>
          <p14:tracePt t="22937" x="2332038" y="2894013"/>
          <p14:tracePt t="22942" x="2344738" y="2894013"/>
          <p14:tracePt t="22950" x="2359025" y="2894013"/>
          <p14:tracePt t="22955" x="2373313" y="2894013"/>
          <p14:tracePt t="22969" x="2386013" y="2894013"/>
          <p14:tracePt t="22975" x="2400300" y="2894013"/>
          <p14:tracePt t="22982" x="2413000" y="2894013"/>
          <p14:tracePt t="22987" x="2441575" y="2894013"/>
          <p14:tracePt t="22998" x="2468563" y="2894013"/>
          <p14:tracePt t="23004" x="2495550" y="2894013"/>
          <p14:tracePt t="23016" x="2509838" y="2894013"/>
          <p14:tracePt t="23021" x="2536825" y="2894013"/>
          <p14:tracePt t="23032" x="2563813" y="2894013"/>
          <p14:tracePt t="23037" x="2578100" y="2894013"/>
          <p14:tracePt t="23047" x="2592388" y="2894013"/>
          <p14:tracePt t="23050" x="2605088" y="2894013"/>
          <p14:tracePt t="23064" x="2633663" y="2894013"/>
          <p14:tracePt t="23068" x="2674938" y="2894013"/>
          <p14:tracePt t="23078" x="2716213" y="2894013"/>
          <p14:tracePt t="23082" x="2784475" y="2894013"/>
          <p14:tracePt t="23094" x="2825750" y="2894013"/>
          <p14:tracePt t="23098" x="2894013" y="2894013"/>
          <p14:tracePt t="23110" x="2935288" y="2894013"/>
          <p14:tracePt t="23114" x="2976563" y="2894013"/>
          <p14:tracePt t="23128" x="3003550" y="2894013"/>
          <p14:tracePt t="23132" x="3017838" y="2894013"/>
          <p14:tracePt t="23273" x="3030538" y="2894013"/>
          <p14:tracePt t="23277" x="3044825" y="2894013"/>
          <p14:tracePt t="23290" x="3057525" y="2894013"/>
          <p14:tracePt t="23293" x="3071813" y="2894013"/>
          <p14:tracePt t="23305" x="3098800" y="2894013"/>
          <p14:tracePt t="23313" x="3127375" y="2894013"/>
          <p14:tracePt t="23327" x="3168650" y="2879725"/>
          <p14:tracePt t="23334" x="3181350" y="2879725"/>
          <p14:tracePt t="23339" x="3195638" y="2879725"/>
          <p14:tracePt t="23353" x="3209925" y="2879725"/>
          <p14:tracePt t="23357" x="3209925" y="2867025"/>
          <p14:tracePt t="23528" x="3222625" y="2867025"/>
          <p14:tracePt t="23549" x="3222625" y="2852738"/>
          <p14:tracePt t="23560" x="3236913" y="2852738"/>
          <p14:tracePt t="23576" x="3236913" y="2838450"/>
          <p14:tracePt t="23592" x="3249613" y="2838450"/>
          <p14:tracePt t="23597" x="3249613" y="2825750"/>
          <p14:tracePt t="23609" x="3249613" y="2811463"/>
          <p14:tracePt t="23629" x="3263900" y="2798763"/>
          <p14:tracePt t="23644" x="3263900" y="2784475"/>
          <p14:tracePt t="23661" x="3263900" y="2770188"/>
          <p14:tracePt t="23677" x="3278188" y="2757488"/>
          <p14:tracePt t="23689" x="3278188" y="2743200"/>
          <p14:tracePt t="23709" x="3278188" y="2728913"/>
          <p14:tracePt t="23726" x="3278188" y="2716213"/>
          <p14:tracePt t="23743" x="3278188" y="2701925"/>
          <p14:tracePt t="23758" x="3278188" y="2687638"/>
          <p14:tracePt t="23775" x="3278188" y="2674938"/>
          <p14:tracePt t="23784" x="3278188" y="2660650"/>
          <p14:tracePt t="23788" x="3278188" y="2647950"/>
          <p14:tracePt t="23800" x="3278188" y="2633663"/>
          <p14:tracePt t="23816" x="3278188" y="2619375"/>
          <p14:tracePt t="23822" x="3263900" y="2606675"/>
          <p14:tracePt t="23832" x="3249613" y="2578100"/>
          <p14:tracePt t="23839" x="3249613" y="2565400"/>
          <p14:tracePt t="23848" x="3236913" y="2551113"/>
          <p14:tracePt t="23853" x="3222625" y="2524125"/>
          <p14:tracePt t="23865" x="3209925" y="2509838"/>
          <p14:tracePt t="23869" x="3195638" y="2495550"/>
          <p14:tracePt t="23885" x="3181350" y="2482850"/>
          <p14:tracePt t="23897" x="3168650" y="2468563"/>
          <p14:tracePt t="23916" x="3154363" y="2455863"/>
          <p14:tracePt t="23932" x="3140075" y="2455863"/>
          <p14:tracePt t="23944" x="3127375" y="2441575"/>
          <p14:tracePt t="23948" x="3113088" y="2441575"/>
          <p14:tracePt t="23960" x="3086100" y="2427288"/>
          <p14:tracePt t="23965" x="3071813" y="2414588"/>
          <p14:tracePt t="23977" x="3057525" y="2414588"/>
          <p14:tracePt t="23981" x="3044825" y="2400300"/>
          <p14:tracePt t="23993" x="3017838" y="2400300"/>
          <p14:tracePt t="23997" x="3003550" y="2386013"/>
          <p14:tracePt t="24009" x="2976563" y="2386013"/>
          <p14:tracePt t="24013" x="2962275" y="2386013"/>
          <p14:tracePt t="24026" x="2947988" y="2373313"/>
          <p14:tracePt t="24029" x="2935288" y="2373313"/>
          <p14:tracePt t="24042" x="2906713" y="2373313"/>
          <p14:tracePt t="24044" x="2894013" y="2373313"/>
          <p14:tracePt t="24056" x="2867025" y="2373313"/>
          <p14:tracePt t="24061" x="2838450" y="2373313"/>
          <p14:tracePt t="24072" x="2811463" y="2373313"/>
          <p14:tracePt t="24077" x="2784475" y="2373313"/>
          <p14:tracePt t="24088" x="2755900" y="2373313"/>
          <p14:tracePt t="24093" x="2728913" y="2373313"/>
          <p14:tracePt t="24105" x="2716213" y="2373313"/>
          <p14:tracePt t="24122" x="2701925" y="2373313"/>
          <p14:tracePt t="24137" x="2687638" y="2373313"/>
          <p14:tracePt t="24142" x="2674938" y="2373313"/>
          <p14:tracePt t="24157" x="2660650" y="2373313"/>
          <p14:tracePt t="24168" x="2646363" y="2373313"/>
          <p14:tracePt t="24172" x="2633663" y="2373313"/>
          <p14:tracePt t="24184" x="2619375" y="2373313"/>
          <p14:tracePt t="24189" x="2605088" y="2373313"/>
          <p14:tracePt t="24200" x="2592388" y="2373313"/>
          <p14:tracePt t="24206" x="2551113" y="2373313"/>
          <p14:tracePt t="24216" x="2524125" y="2373313"/>
          <p14:tracePt t="24223" x="2495550" y="2373313"/>
          <p14:tracePt t="24232" x="2468563" y="2373313"/>
          <p14:tracePt t="24236" x="2441575" y="2373313"/>
          <p14:tracePt t="24248" x="2427288" y="2373313"/>
          <p14:tracePt t="24268" x="2413000" y="2373313"/>
          <p14:tracePt t="24284" x="2400300" y="2373313"/>
          <p14:tracePt t="24296" x="2386013" y="2373313"/>
          <p14:tracePt t="24307" x="2373313" y="2373313"/>
          <p14:tracePt t="24312" x="2359025" y="2373313"/>
          <p14:tracePt t="24316" x="2332038" y="2373313"/>
          <p14:tracePt t="24330" x="2317750" y="2373313"/>
          <p14:tracePt t="24332" x="2290763" y="2373313"/>
          <p14:tracePt t="24345" x="2276475" y="2373313"/>
          <p14:tracePt t="24348" x="2262188" y="2373313"/>
          <p14:tracePt t="24362" x="2249488" y="2373313"/>
          <p14:tracePt t="24377" x="2235200" y="2373313"/>
          <p14:tracePt t="24393" x="2222500" y="2373313"/>
          <p14:tracePt t="24396" x="2193925" y="2373313"/>
          <p14:tracePt t="24410" x="2181225" y="2373313"/>
          <p14:tracePt t="24414" x="2166938" y="2373313"/>
          <p14:tracePt t="24426" x="2152650" y="2373313"/>
          <p14:tracePt t="24430" x="2139950" y="2373313"/>
          <p14:tracePt t="24442" x="2111375" y="2386013"/>
          <p14:tracePt t="24444" x="2098675" y="2386013"/>
          <p14:tracePt t="24457" x="2070100" y="2386013"/>
          <p14:tracePt t="24460" x="2057400" y="2386013"/>
          <p14:tracePt t="24478" x="2043113" y="2400300"/>
          <p14:tracePt t="24509" x="2030413" y="2400300"/>
          <p14:tracePt t="24526" x="2016125" y="2400300"/>
          <p14:tracePt t="24538" x="2016125" y="2414588"/>
          <p14:tracePt t="24543" x="2001838" y="2414588"/>
          <p14:tracePt t="24570" x="1989138" y="2414588"/>
          <p14:tracePt t="24586" x="1960563" y="2427288"/>
          <p14:tracePt t="24602" x="1947863" y="2441575"/>
          <p14:tracePt t="24609" x="1933575" y="2441575"/>
          <p14:tracePt t="24623" x="1919288" y="2441575"/>
          <p14:tracePt t="24639" x="1919288" y="2455863"/>
          <p14:tracePt t="24648" x="1906588" y="2455863"/>
          <p14:tracePt t="24666" x="1892300" y="2468563"/>
          <p14:tracePt t="24670" x="1879600" y="2482850"/>
          <p14:tracePt t="24682" x="1879600" y="2495550"/>
          <p14:tracePt t="24686" x="1865313" y="2495550"/>
          <p14:tracePt t="24698" x="1865313" y="2509838"/>
          <p14:tracePt t="24702" x="1851025" y="2524125"/>
          <p14:tracePt t="24716" x="1851025" y="2536825"/>
          <p14:tracePt t="24746" x="1851025" y="2551113"/>
          <p14:tracePt t="24764" x="1838325" y="2551113"/>
          <p14:tracePt t="24777" x="1838325" y="2565400"/>
          <p14:tracePt t="24810" x="1838325" y="2578100"/>
          <p14:tracePt t="24826" x="1838325" y="2592388"/>
          <p14:tracePt t="24831" x="1838325" y="2606675"/>
          <p14:tracePt t="24843" x="1838325" y="2619375"/>
          <p14:tracePt t="24846" x="1838325" y="2633663"/>
          <p14:tracePt t="24862" x="1838325" y="2647950"/>
          <p14:tracePt t="24877" x="1838325" y="2660650"/>
          <p14:tracePt t="24893" x="1838325" y="2674938"/>
          <p14:tracePt t="24894" x="1838325" y="2687638"/>
          <p14:tracePt t="24907" x="1851025" y="2701925"/>
          <p14:tracePt t="24910" x="1851025" y="2716213"/>
          <p14:tracePt t="24923" x="1851025" y="2728913"/>
          <p14:tracePt t="24927" x="1865313" y="2743200"/>
          <p14:tracePt t="24956" x="1879600" y="2743200"/>
          <p14:tracePt t="24976" x="1892300" y="2743200"/>
          <p14:tracePt t="24986" x="1892300" y="2757488"/>
          <p14:tracePt t="25002" x="1906588" y="2757488"/>
          <p14:tracePt t="25018" x="1906588" y="2770188"/>
          <p14:tracePt t="25023" x="1919288" y="2770188"/>
          <p14:tracePt t="25034" x="1933575" y="2770188"/>
          <p14:tracePt t="25039" x="1947863" y="2784475"/>
          <p14:tracePt t="25050" x="1960563" y="2798763"/>
          <p14:tracePt t="25056" x="1974850" y="2798763"/>
          <p14:tracePt t="25082" x="1989138" y="2811463"/>
          <p14:tracePt t="25130" x="2001838" y="2825750"/>
          <p14:tracePt t="25178" x="2030413" y="2838450"/>
          <p14:tracePt t="25197" x="2043113" y="2852738"/>
          <p14:tracePt t="25205" x="2057400" y="2852738"/>
          <p14:tracePt t="25213" x="2070100" y="2852738"/>
          <p14:tracePt t="25216" x="2084388" y="2852738"/>
          <p14:tracePt t="25228" x="2098675" y="2852738"/>
          <p14:tracePt t="25261" x="2098675" y="2867025"/>
          <p14:tracePt t="25264" x="2111375" y="2867025"/>
          <p14:tracePt t="25441" x="2098675" y="2867025"/>
          <p14:tracePt t="25452" x="2084388" y="2867025"/>
          <p14:tracePt t="25460" x="2084388" y="2879725"/>
          <p14:tracePt t="25469" x="2070100" y="2879725"/>
          <p14:tracePt t="25531" x="2057400" y="2879725"/>
          <p14:tracePt t="25536" x="2057400" y="2894013"/>
          <p14:tracePt t="25547" x="2043113" y="2894013"/>
          <p14:tracePt t="25564" x="2030413" y="2908300"/>
          <p14:tracePt t="25567" x="2016125" y="2908300"/>
          <p14:tracePt t="25643" x="2016125" y="2921000"/>
          <p14:tracePt t="26044" x="2001838" y="2921000"/>
          <p14:tracePt t="26064" x="1989138" y="2921000"/>
          <p14:tracePt t="26075" x="1974850" y="2921000"/>
          <p14:tracePt t="26080" x="1960563" y="2935288"/>
          <p14:tracePt t="26096" x="1933575" y="2935288"/>
          <p14:tracePt t="26101" x="1919288" y="2935288"/>
          <p14:tracePt t="26110" x="1906588" y="2935288"/>
          <p14:tracePt t="26114" x="1879600" y="2935288"/>
          <p14:tracePt t="26124" x="1879600" y="2949575"/>
          <p14:tracePt t="26128" x="1865313" y="2949575"/>
          <p14:tracePt t="26145" x="1851025" y="2949575"/>
          <p14:tracePt t="26872" x="1865313" y="2949575"/>
          <p14:tracePt t="26888" x="1879600" y="2949575"/>
          <p14:tracePt t="26904" x="1892300" y="2949575"/>
          <p14:tracePt t="26932" x="1906588" y="2949575"/>
          <p14:tracePt t="26948" x="1919288" y="2949575"/>
          <p14:tracePt t="26964" x="1933575" y="2949575"/>
          <p14:tracePt t="26980" x="1947863" y="2949575"/>
          <p14:tracePt t="26984" x="1960563" y="2949575"/>
          <p14:tracePt t="27092" x="1974850" y="2949575"/>
          <p14:tracePt t="27096" x="1989138" y="2949575"/>
          <p14:tracePt t="27111" x="2001838" y="2949575"/>
          <p14:tracePt t="27113" x="2016125" y="2949575"/>
          <p14:tracePt t="27124" x="2043113" y="2949575"/>
          <p14:tracePt t="27129" x="2057400" y="2949575"/>
          <p14:tracePt t="27141" x="2070100" y="2949575"/>
          <p14:tracePt t="27145" x="2098675" y="2949575"/>
          <p14:tracePt t="27157" x="2111375" y="2949575"/>
          <p14:tracePt t="27162" x="2139950" y="2949575"/>
          <p14:tracePt t="27172" x="2166938" y="2949575"/>
          <p14:tracePt t="27179" x="2181225" y="2949575"/>
          <p14:tracePt t="27189" x="2208213" y="2949575"/>
          <p14:tracePt t="27204" x="2222500" y="2949575"/>
          <p14:tracePt t="27226" x="2235200" y="2949575"/>
          <p14:tracePt t="27255" x="2249488" y="2949575"/>
          <p14:tracePt t="27260" x="2262188" y="2949575"/>
          <p14:tracePt t="27271" x="2276475" y="2949575"/>
          <p14:tracePt t="27274" x="2290763" y="2949575"/>
          <p14:tracePt t="27284" x="2317750" y="2949575"/>
          <p14:tracePt t="27288" x="2332038" y="2949575"/>
          <p14:tracePt t="27300" x="2359025" y="2949575"/>
          <p14:tracePt t="27311" x="2373313" y="2949575"/>
          <p14:tracePt t="27318" x="2386013" y="2949575"/>
          <p14:tracePt t="27322" x="2400300" y="2949575"/>
          <p14:tracePt t="27444" x="2413000" y="2949575"/>
          <p14:tracePt t="27476" x="2427288" y="2949575"/>
          <p14:tracePt t="27480" x="2441575" y="2949575"/>
          <p14:tracePt t="27492" x="2454275" y="2949575"/>
          <p14:tracePt t="27497" x="2482850" y="2949575"/>
          <p14:tracePt t="27513" x="2495550" y="2949575"/>
          <p14:tracePt t="27514" x="2509838" y="2949575"/>
          <p14:tracePt t="27527" x="2536825" y="2949575"/>
          <p14:tracePt t="27782" x="2509838" y="2949575"/>
          <p14:tracePt t="27786" x="2495550" y="2949575"/>
          <p14:tracePt t="27798" x="2468563" y="2949575"/>
          <p14:tracePt t="27802" x="2400300" y="2949575"/>
          <p14:tracePt t="27814" x="2303463" y="2949575"/>
          <p14:tracePt t="27818" x="2152650" y="2949575"/>
          <p14:tracePt t="27830" x="2001838" y="2949575"/>
          <p14:tracePt t="27835" x="1851025" y="2949575"/>
          <p14:tracePt t="27847" x="1768475" y="2949575"/>
          <p14:tracePt t="27850" x="1714500" y="2949575"/>
          <p14:tracePt t="28496" x="1700213" y="2949575"/>
          <p14:tracePt t="30564" x="1700213" y="2962275"/>
          <p14:tracePt t="30570" x="1714500" y="2962275"/>
          <p14:tracePt t="30585" x="1741488" y="2976563"/>
          <p14:tracePt t="30588" x="1797050" y="3003550"/>
          <p14:tracePt t="30597" x="1851025" y="3003550"/>
          <p14:tracePt t="30602" x="1947863" y="3017838"/>
          <p14:tracePt t="30612" x="2070100" y="3030538"/>
          <p14:tracePt t="30619" x="2193925" y="3044825"/>
          <p14:tracePt t="30631" x="2332038" y="3044825"/>
          <p14:tracePt t="30633" x="2454275" y="3044825"/>
          <p14:tracePt t="30644" x="2563813" y="3044825"/>
          <p14:tracePt t="30648" x="2646363" y="3044825"/>
          <p14:tracePt t="30660" x="2716213" y="3044825"/>
          <p14:tracePt t="30665" x="2797175" y="3044825"/>
          <p14:tracePt t="30674" x="2867025" y="3044825"/>
          <p14:tracePt t="30681" x="2935288" y="3044825"/>
          <p14:tracePt t="30694" x="3030538" y="3044825"/>
          <p14:tracePt t="30698" x="3140075" y="3044825"/>
          <p14:tracePt t="30709" x="3249613" y="3044825"/>
          <p14:tracePt t="30714" x="3400425" y="3044825"/>
          <p14:tracePt t="30722" x="3579813" y="3059113"/>
          <p14:tracePt t="30727" x="3771900" y="3059113"/>
          <p14:tracePt t="30738" x="3976688" y="3059113"/>
          <p14:tracePt t="30744" x="4183063" y="3059113"/>
          <p14:tracePt t="30754" x="4375150" y="3059113"/>
          <p14:tracePt t="30759" x="4525963" y="3071813"/>
          <p14:tracePt t="30770" x="4649788" y="3086100"/>
          <p14:tracePt t="30774" x="4745038" y="3086100"/>
          <p14:tracePt t="30788" x="4854575" y="3086100"/>
          <p14:tracePt t="30794" x="4951413" y="3086100"/>
          <p14:tracePt t="30802" x="5032375" y="3086100"/>
          <p14:tracePt t="30806" x="5114925" y="3100388"/>
          <p14:tracePt t="30818" x="5211763" y="3113088"/>
          <p14:tracePt t="30822" x="5362575" y="3127375"/>
          <p14:tracePt t="30836" x="5526088" y="3127375"/>
          <p14:tracePt t="30840" x="5718175" y="3141663"/>
          <p14:tracePt t="30852" x="5951538" y="3141663"/>
          <p14:tracePt t="30856" x="6157913" y="3141663"/>
          <p14:tracePt t="30868" x="6391275" y="3141663"/>
          <p14:tracePt t="30872" x="6596063" y="3141663"/>
          <p14:tracePt t="30882" x="6746875" y="3141663"/>
          <p14:tracePt t="30886" x="6870700" y="3127375"/>
          <p14:tracePt t="30900" x="6967538" y="3113088"/>
          <p14:tracePt t="30904" x="7021513" y="3086100"/>
          <p14:tracePt t="30915" x="7048500" y="3071813"/>
          <p14:tracePt t="30918" x="7089775" y="3059113"/>
          <p14:tracePt t="30932" x="7104063" y="3044825"/>
          <p14:tracePt t="30934" x="7118350" y="3030538"/>
          <p14:tracePt t="30994" x="7118350" y="3017838"/>
          <p14:tracePt t="31396" x="7118350" y="2990850"/>
          <p14:tracePt t="31400" x="7131050" y="2990850"/>
          <p14:tracePt t="31432" x="7131050" y="2976563"/>
          <p14:tracePt t="31510" x="7131050" y="2962275"/>
          <p14:tracePt t="38598" x="7118350" y="2962275"/>
          <p14:tracePt t="38605" x="7104063" y="2962275"/>
          <p14:tracePt t="38614" x="7077075" y="2962275"/>
          <p14:tracePt t="38622" x="7021513" y="2962275"/>
          <p14:tracePt t="38630" x="6953250" y="2962275"/>
          <p14:tracePt t="38640" x="6870700" y="2962275"/>
          <p14:tracePt t="38646" x="6788150" y="2962275"/>
          <p14:tracePt t="38652" x="6678613" y="2962275"/>
          <p14:tracePt t="38663" x="6542088" y="2962275"/>
          <p14:tracePt t="38665" x="6418263" y="2962275"/>
          <p14:tracePt t="38677" x="6294438" y="2962275"/>
          <p14:tracePt t="38681" x="6184900" y="2962275"/>
          <p14:tracePt t="38693" x="6102350" y="2962275"/>
          <p14:tracePt t="38697" x="6048375" y="2962275"/>
          <p14:tracePt t="38709" x="5992813" y="2962275"/>
          <p14:tracePt t="38713" x="5951538" y="2962275"/>
          <p14:tracePt t="38725" x="5910263" y="2962275"/>
          <p14:tracePt t="38729" x="5883275" y="2962275"/>
          <p14:tracePt t="38741" x="5842000" y="2962275"/>
          <p14:tracePt t="38745" x="5788025" y="2976563"/>
          <p14:tracePt t="38757" x="5705475" y="2976563"/>
          <p14:tracePt t="38761" x="5637213" y="2976563"/>
          <p14:tracePt t="38773" x="5526088" y="2976563"/>
          <p14:tracePt t="38777" x="5389563" y="2976563"/>
          <p14:tracePt t="38791" x="5224463" y="2976563"/>
          <p14:tracePt t="38795" x="5046663" y="2976563"/>
          <p14:tracePt t="38806" x="4895850" y="2976563"/>
          <p14:tracePt t="38809" x="4772025" y="2976563"/>
          <p14:tracePt t="38823" x="4676775" y="2976563"/>
          <p14:tracePt t="38826" x="4621213" y="2976563"/>
          <p14:tracePt t="38839" x="4579938" y="2962275"/>
          <p14:tracePt t="38841" x="4567238" y="2949575"/>
          <p14:tracePt t="38919" x="4552950" y="2949575"/>
          <p14:tracePt t="38923" x="4538663" y="2949575"/>
          <p14:tracePt t="38935" x="4511675" y="2949575"/>
          <p14:tracePt t="38942" x="4470400" y="2949575"/>
          <p14:tracePt t="38951" x="4429125" y="2962275"/>
          <p14:tracePt t="38956" x="4387850" y="2962275"/>
          <p14:tracePt t="38964" x="4319588" y="2976563"/>
          <p14:tracePt t="38970" x="4251325" y="2990850"/>
          <p14:tracePt t="38980" x="4168775" y="3003550"/>
          <p14:tracePt t="38984" x="4059238" y="3017838"/>
          <p14:tracePt t="38999" x="3908425" y="3030538"/>
          <p14:tracePt t="39005" x="3784600" y="3044825"/>
          <p14:tracePt t="39014" x="3648075" y="3059113"/>
          <p14:tracePt t="39021" x="3511550" y="3059113"/>
          <p14:tracePt t="39028" x="3429000" y="3071813"/>
          <p14:tracePt t="39032" x="3360738" y="3071813"/>
          <p14:tracePt t="39046" x="3305175" y="3071813"/>
          <p14:tracePt t="39051" x="3263900" y="3071813"/>
          <p14:tracePt t="39062" x="3222625" y="3071813"/>
          <p14:tracePt t="39068" x="3195638" y="3071813"/>
          <p14:tracePt t="39078" x="3140075" y="3071813"/>
          <p14:tracePt t="39083" x="3127375" y="3071813"/>
          <p14:tracePt t="39092" x="3086100" y="3071813"/>
          <p14:tracePt t="39096" x="3044825" y="3086100"/>
          <p14:tracePt t="39110" x="3003550" y="3086100"/>
          <p14:tracePt t="39114" x="2962275" y="3086100"/>
          <p14:tracePt t="39124" x="2921000" y="3086100"/>
          <p14:tracePt t="39128" x="2867025" y="3086100"/>
          <p14:tracePt t="39140" x="2797175" y="3100388"/>
          <p14:tracePt t="39144" x="2743200" y="3100388"/>
          <p14:tracePt t="39158" x="2687638" y="3100388"/>
          <p14:tracePt t="39162" x="2633663" y="3100388"/>
          <p14:tracePt t="39174" x="2592388" y="3100388"/>
          <p14:tracePt t="39179" x="2551113" y="3113088"/>
          <p14:tracePt t="39191" x="2524125" y="3113088"/>
          <p14:tracePt t="39194" x="2482850" y="3113088"/>
          <p14:tracePt t="39207" x="2468563" y="3113088"/>
          <p14:tracePt t="39210" x="2454275" y="3113088"/>
          <p14:tracePt t="39222" x="2441575" y="3113088"/>
          <p14:tracePt t="39239" x="2413000" y="3113088"/>
          <p14:tracePt t="39240" x="2400300" y="3113088"/>
          <p14:tracePt t="39255" x="2373313" y="3100388"/>
          <p14:tracePt t="39258" x="2332038" y="3086100"/>
          <p14:tracePt t="39272" x="2290763" y="3086100"/>
          <p14:tracePt t="39274" x="2235200" y="3086100"/>
          <p14:tracePt t="39289" x="2208213" y="3071813"/>
          <p14:tracePt t="39290" x="2166938" y="3071813"/>
          <p14:tracePt t="39306" x="2139950" y="3059113"/>
          <p14:tracePt t="39307" x="2111375" y="3059113"/>
          <p14:tracePt t="39323" x="2098675" y="3059113"/>
          <p14:tracePt t="39580" x="2084388" y="3059113"/>
          <p14:tracePt t="39592" x="2084388" y="3071813"/>
          <p14:tracePt t="40284" x="2098675" y="3071813"/>
          <p14:tracePt t="40488" x="2111375" y="3071813"/>
          <p14:tracePt t="40494" x="2125663" y="3071813"/>
          <p14:tracePt t="40718" x="2125663" y="3086100"/>
          <p14:tracePt t="40728" x="2139950" y="3086100"/>
          <p14:tracePt t="40734" x="2152650" y="3100388"/>
          <p14:tracePt t="40762" x="2152650" y="3113088"/>
          <p14:tracePt t="42036" x="2166938" y="3113088"/>
          <p14:tracePt t="42052" x="2181225" y="3113088"/>
          <p14:tracePt t="42073" x="2193925" y="3113088"/>
          <p14:tracePt t="42089" x="2208213" y="3113088"/>
          <p14:tracePt t="42135" x="2208213" y="3127375"/>
          <p14:tracePt t="42147" x="2208213" y="3168650"/>
          <p14:tracePt t="42151" x="2208213" y="3236913"/>
          <p14:tracePt t="42163" x="2208213" y="3319463"/>
          <p14:tracePt t="42167" x="2208213" y="3455988"/>
          <p14:tracePt t="42179" x="2208213" y="3621088"/>
          <p14:tracePt t="42183" x="2208213" y="3798888"/>
          <p14:tracePt t="42195" x="2208213" y="3978275"/>
          <p14:tracePt t="42199" x="2208213" y="4170363"/>
          <p14:tracePt t="42211" x="2208213" y="4348163"/>
          <p14:tracePt t="42215" x="2181225" y="4540250"/>
          <p14:tracePt t="42227" x="2139950" y="4732338"/>
          <p14:tracePt t="42231" x="2084388" y="4924425"/>
          <p14:tracePt t="42243" x="2030413" y="5116513"/>
          <p14:tracePt t="42247" x="1960563" y="5308600"/>
          <p14:tracePt t="42259" x="1892300" y="5513388"/>
          <p14:tracePt t="42263" x="1824038" y="5705475"/>
          <p14:tracePt t="42276" x="1782763" y="5884863"/>
          <p14:tracePt t="42279" x="1728788" y="6021388"/>
          <p14:tracePt t="42292" x="1700213" y="6130925"/>
          <p14:tracePt t="42295" x="1687513" y="6199188"/>
          <p14:tracePt t="42310" x="1658938" y="6308725"/>
          <p14:tracePt t="42323" x="1631950" y="6364288"/>
          <p14:tracePt t="42331" x="1631950" y="6391275"/>
          <p14:tracePt t="42340" x="1617663" y="6419850"/>
          <p14:tracePt t="42345" x="1604963" y="6446838"/>
          <p14:tracePt t="42354" x="1590675" y="6459538"/>
          <p14:tracePt t="42360" x="1576388" y="6488113"/>
          <p14:tracePt t="42370" x="1563688" y="6515100"/>
          <p14:tracePt t="42375" x="1549400" y="6529388"/>
          <p14:tracePt t="42387" x="1536700" y="6542088"/>
          <p14:tracePt t="42392" x="1508125" y="6570663"/>
          <p14:tracePt t="42403" x="1495425" y="6597650"/>
          <p14:tracePt t="42408" x="1466850" y="6610350"/>
          <p14:tracePt t="42418" x="1439863" y="6638925"/>
          <p14:tracePt t="42424" x="1412875" y="6665913"/>
          <p14:tracePt t="42434" x="1385888" y="6692900"/>
          <p14:tracePt t="42442" x="1357313" y="6721475"/>
          <p14:tracePt t="42450" x="1316038" y="6748463"/>
          <p14:tracePt t="42455" x="1289050" y="6762750"/>
          <p14:tracePt t="42466" x="1247775" y="6802438"/>
          <p14:tracePt t="42470" x="1206500" y="6816725"/>
          <p14:tracePt t="42482" x="1165225" y="68437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6180" y="584200"/>
            <a:ext cx="10058400" cy="59436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b="1" dirty="0"/>
              <a:t>The Evidence Hierarchy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09600" indent="-609600">
              <a:buFontTx/>
              <a:buAutoNum type="arabicPeriod"/>
              <a:defRPr/>
            </a:pPr>
            <a:r>
              <a:rPr lang="en-US" sz="2800" dirty="0"/>
              <a:t>Meta-analyses from clinical trials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/>
              <a:t>Experimental studies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/>
              <a:t>Quasi-experimental studies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/>
              <a:t>Non-experimental studies such as correlational and qualitative studies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/>
              <a:t>Research utilization studies, quality improvement projects, case reports</a:t>
            </a:r>
          </a:p>
          <a:p>
            <a:pPr marL="609600" indent="-609600">
              <a:buFontTx/>
              <a:buAutoNum type="arabicPeriod"/>
              <a:defRPr/>
            </a:pPr>
            <a:r>
              <a:rPr lang="en-US" sz="2800" dirty="0"/>
              <a:t>Opinions of respected authorities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9E5D08-67BD-81EC-FE09-D38EC76CE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62"/>
    </mc:Choice>
    <mc:Fallback xmlns="">
      <p:transition spd="slow" advTm="118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73" x="7419975" y="6775450"/>
          <p14:tracePt t="1379" x="8147050" y="6651625"/>
          <p14:tracePt t="1392" x="8516938" y="6583363"/>
          <p14:tracePt t="1394" x="8845550" y="6515100"/>
          <p14:tracePt t="1408" x="9188450" y="6446838"/>
          <p14:tracePt t="1412" x="9490075" y="6378575"/>
          <p14:tracePt t="1423" x="9805988" y="6308725"/>
          <p14:tracePt t="1427" x="10066338" y="6254750"/>
          <p14:tracePt t="1439" x="10299700" y="6172200"/>
          <p14:tracePt t="1443" x="10477500" y="6116638"/>
          <p14:tracePt t="1455" x="10601325" y="6076950"/>
          <p14:tracePt t="1459" x="10655300" y="6035675"/>
          <p14:tracePt t="1473" x="10696575" y="6007100"/>
          <p14:tracePt t="1475" x="10725150" y="5980113"/>
          <p14:tracePt t="1489" x="10752138" y="5965825"/>
          <p14:tracePt t="1491" x="10752138" y="5953125"/>
          <p14:tracePt t="1506" x="10766425" y="5938838"/>
          <p14:tracePt t="1507" x="10766425" y="5924550"/>
          <p14:tracePt t="1522" x="10779125" y="5924550"/>
          <p14:tracePt t="1525" x="10779125" y="5911850"/>
          <p14:tracePt t="1551" x="10779125" y="5897563"/>
          <p14:tracePt t="1574" x="10779125" y="5884863"/>
          <p14:tracePt t="1605" x="10766425" y="5870575"/>
          <p14:tracePt t="1762" x="10752138" y="5870575"/>
          <p14:tracePt t="1782" x="10737850" y="5870575"/>
          <p14:tracePt t="2298" x="10737850" y="5884863"/>
          <p14:tracePt t="38578" x="10655300" y="5843588"/>
          <p14:tracePt t="38585" x="10545763" y="5773738"/>
          <p14:tracePt t="38595" x="10285413" y="5637213"/>
          <p14:tracePt t="38600" x="10010775" y="5486400"/>
          <p14:tracePt t="38611" x="9723438" y="5335588"/>
          <p14:tracePt t="38616" x="9475788" y="5211763"/>
          <p14:tracePt t="38625" x="9271000" y="5116513"/>
          <p14:tracePt t="38629" x="9147175" y="5060950"/>
          <p14:tracePt t="38641" x="9078913" y="5033963"/>
          <p14:tracePt t="38659" x="9064625" y="5033963"/>
          <p14:tracePt t="38663" x="9051925" y="5033963"/>
          <p14:tracePt t="38675" x="9023350" y="5033963"/>
          <p14:tracePt t="38679" x="8969375" y="5033963"/>
          <p14:tracePt t="38689" x="8872538" y="5033963"/>
          <p14:tracePt t="38693" x="8680450" y="5033963"/>
          <p14:tracePt t="38707" x="8420100" y="5033963"/>
          <p14:tracePt t="38711" x="8147050" y="5033963"/>
          <p14:tracePt t="38723" x="7872413" y="5033963"/>
          <p14:tracePt t="38727" x="7666038" y="5033963"/>
          <p14:tracePt t="38739" x="7500938" y="5048250"/>
          <p14:tracePt t="38743" x="7391400" y="5060950"/>
          <p14:tracePt t="38755" x="7281863" y="5075238"/>
          <p14:tracePt t="38759" x="7159625" y="5087938"/>
          <p14:tracePt t="38771" x="7021513" y="5102225"/>
          <p14:tracePt t="38775" x="6870700" y="5102225"/>
          <p14:tracePt t="38787" x="6705600" y="5102225"/>
          <p14:tracePt t="38791" x="6542088" y="5102225"/>
          <p14:tracePt t="38804" x="6391275" y="5087938"/>
          <p14:tracePt t="38807" x="6253163" y="5075238"/>
          <p14:tracePt t="38821" x="6102350" y="5060950"/>
          <p14:tracePt t="38823" x="5965825" y="5033963"/>
          <p14:tracePt t="38837" x="5788025" y="4992688"/>
          <p14:tracePt t="38839" x="5595938" y="4937125"/>
          <p14:tracePt t="38855" x="5087938" y="4773613"/>
          <p14:tracePt t="38869" x="4759325" y="4649788"/>
          <p14:tracePt t="38872" x="4416425" y="4525963"/>
          <p14:tracePt t="38882" x="4032250" y="4389438"/>
          <p14:tracePt t="38887" x="3592513" y="4224338"/>
          <p14:tracePt t="38899" x="3154363" y="4059238"/>
          <p14:tracePt t="38904" x="2755900" y="3922713"/>
          <p14:tracePt t="38915" x="2427288" y="3786188"/>
          <p14:tracePt t="38920" x="2193925" y="3662363"/>
          <p14:tracePt t="38935" x="2057400" y="3579813"/>
          <p14:tracePt t="38938" x="2001838" y="3524250"/>
          <p14:tracePt t="38947" x="1974850" y="3484563"/>
          <p14:tracePt t="38954" x="1960563" y="3455988"/>
          <p14:tracePt t="38963" x="1947863" y="3414713"/>
          <p14:tracePt t="38971" x="1947863" y="3373438"/>
          <p14:tracePt t="38978" x="1933575" y="3333750"/>
          <p14:tracePt t="38983" x="1919288" y="3305175"/>
          <p14:tracePt t="39000" x="1892300" y="3251200"/>
          <p14:tracePt t="39010" x="1879600" y="3236913"/>
          <p14:tracePt t="39016" x="1865313" y="3222625"/>
          <p14:tracePt t="39027" x="1851025" y="3209925"/>
          <p14:tracePt t="39032" x="1838325" y="3209925"/>
          <p14:tracePt t="39047" x="1838325" y="3195638"/>
          <p14:tracePt t="39058" x="1809750" y="3195638"/>
          <p14:tracePt t="39062" x="1797050" y="3168650"/>
          <p14:tracePt t="39074" x="1768475" y="3141663"/>
          <p14:tracePt t="39078" x="1741488" y="3113088"/>
          <p14:tracePt t="39091" x="1728788" y="3100388"/>
          <p14:tracePt t="39095" x="1714500" y="3071813"/>
          <p14:tracePt t="39111" x="1700213" y="3059113"/>
          <p14:tracePt t="39123" x="1700213" y="3044825"/>
          <p14:tracePt t="39127" x="1687513" y="3030538"/>
          <p14:tracePt t="39138" x="1673225" y="3017838"/>
          <p14:tracePt t="39143" x="1658938" y="2990850"/>
          <p14:tracePt t="39155" x="1658938" y="2976563"/>
          <p14:tracePt t="39159" x="1646238" y="2949575"/>
          <p14:tracePt t="39171" x="1646238" y="2935288"/>
          <p14:tracePt t="39175" x="1646238" y="2908300"/>
          <p14:tracePt t="39187" x="1646238" y="2867025"/>
          <p14:tracePt t="39191" x="1631950" y="2798763"/>
          <p14:tracePt t="39203" x="1631950" y="2728913"/>
          <p14:tracePt t="39207" x="1631950" y="2674938"/>
          <p14:tracePt t="39220" x="1631950" y="2633663"/>
          <p14:tracePt t="39223" x="1631950" y="2592388"/>
          <p14:tracePt t="39236" x="1631950" y="2551113"/>
          <p14:tracePt t="39239" x="1631950" y="2524125"/>
          <p14:tracePt t="39254" x="1631950" y="2495550"/>
          <p14:tracePt t="39299" x="1617663" y="2495550"/>
          <p14:tracePt t="39335" x="1604963" y="2495550"/>
          <p14:tracePt t="39354" x="1590675" y="2495550"/>
          <p14:tracePt t="39442" x="1576388" y="2495550"/>
          <p14:tracePt t="39447" x="1563688" y="2495550"/>
          <p14:tracePt t="39459" x="1549400" y="2495550"/>
          <p14:tracePt t="39463" x="1522413" y="2495550"/>
          <p14:tracePt t="39475" x="1466850" y="2468563"/>
          <p14:tracePt t="39479" x="1412875" y="2441575"/>
          <p14:tracePt t="39491" x="1330325" y="2414588"/>
          <p14:tracePt t="39495" x="1262063" y="2386013"/>
          <p14:tracePt t="39507" x="1179513" y="2359025"/>
          <p14:tracePt t="39511" x="1069975" y="2332038"/>
          <p14:tracePt t="39523" x="987425" y="2305050"/>
          <p14:tracePt t="39527" x="904875" y="2290763"/>
          <p14:tracePt t="39539" x="836613" y="2263775"/>
          <p14:tracePt t="39543" x="768350" y="2249488"/>
          <p14:tracePt t="39555" x="727075" y="2249488"/>
          <p14:tracePt t="39559" x="685800" y="2235200"/>
          <p14:tracePt t="39654" x="671513" y="2235200"/>
          <p14:tracePt t="39942" x="671513" y="2249488"/>
          <p14:tracePt t="39976" x="685800" y="2249488"/>
          <p14:tracePt t="39994" x="700088" y="2263775"/>
          <p14:tracePt t="40024" x="712788" y="2263775"/>
          <p14:tracePt t="40038" x="727075" y="2263775"/>
          <p14:tracePt t="40043" x="741363" y="2263775"/>
          <p14:tracePt t="40056" x="754063" y="2276475"/>
          <p14:tracePt t="40058" x="768350" y="2276475"/>
          <p14:tracePt t="40072" x="781050" y="2276475"/>
          <p14:tracePt t="40075" x="795338" y="2290763"/>
          <p14:tracePt t="40087" x="822325" y="2290763"/>
          <p14:tracePt t="40089" x="836613" y="2290763"/>
          <p14:tracePt t="40100" x="850900" y="2290763"/>
          <p14:tracePt t="40104" x="877888" y="2305050"/>
          <p14:tracePt t="40116" x="892175" y="2305050"/>
          <p14:tracePt t="40121" x="904875" y="2305050"/>
          <p14:tracePt t="40133" x="931863" y="2305050"/>
          <p14:tracePt t="40138" x="946150" y="2305050"/>
          <p14:tracePt t="40147" x="973138" y="2305050"/>
          <p14:tracePt t="40153" x="1014413" y="2305050"/>
          <p14:tracePt t="40165" x="1042988" y="2305050"/>
          <p14:tracePt t="40172" x="1069975" y="2317750"/>
          <p14:tracePt t="40179" x="1096963" y="2317750"/>
          <p14:tracePt t="40183" x="1123950" y="2317750"/>
          <p14:tracePt t="40197" x="1152525" y="2317750"/>
          <p14:tracePt t="40201" x="1179513" y="2317750"/>
          <p14:tracePt t="40213" x="1193800" y="2317750"/>
          <p14:tracePt t="40216" x="1206500" y="2317750"/>
          <p14:tracePt t="40227" x="1235075" y="2317750"/>
          <p14:tracePt t="40245" x="1247775" y="2317750"/>
          <p14:tracePt t="40250" x="1262063" y="2317750"/>
          <p14:tracePt t="40261" x="1274763" y="2317750"/>
          <p14:tracePt t="40265" x="1289050" y="2317750"/>
          <p14:tracePt t="40281" x="1316038" y="2317750"/>
          <p14:tracePt t="40293" x="1330325" y="2317750"/>
          <p14:tracePt t="40297" x="1357313" y="2317750"/>
          <p14:tracePt t="40309" x="1385888" y="2317750"/>
          <p14:tracePt t="40313" x="1398588" y="2317750"/>
          <p14:tracePt t="40325" x="1425575" y="2317750"/>
          <p14:tracePt t="40329" x="1454150" y="2317750"/>
          <p14:tracePt t="40341" x="1481138" y="2317750"/>
          <p14:tracePt t="40345" x="1508125" y="2317750"/>
          <p14:tracePt t="40357" x="1536700" y="2317750"/>
          <p14:tracePt t="40361" x="1549400" y="2317750"/>
          <p14:tracePt t="40372" x="1563688" y="2317750"/>
          <p14:tracePt t="40389" x="1576388" y="2317750"/>
          <p14:tracePt t="40393" x="1590675" y="2317750"/>
          <p14:tracePt t="40409" x="1604963" y="2317750"/>
          <p14:tracePt t="40421" x="1617663" y="2317750"/>
          <p14:tracePt t="40438" x="1631950" y="2317750"/>
          <p14:tracePt t="40471" x="1646238" y="2317750"/>
          <p14:tracePt t="40487" x="1658938" y="2317750"/>
          <p14:tracePt t="40518" x="1673225" y="2317750"/>
          <p14:tracePt t="40538" x="1687513" y="2317750"/>
          <p14:tracePt t="40554" x="1714500" y="2317750"/>
          <p14:tracePt t="40565" x="1728788" y="2317750"/>
          <p14:tracePt t="40571" x="1755775" y="2317750"/>
          <p14:tracePt t="40581" x="1768475" y="2317750"/>
          <p14:tracePt t="40587" x="1797050" y="2317750"/>
          <p14:tracePt t="40597" x="1824038" y="2317750"/>
          <p14:tracePt t="40601" x="1838325" y="2317750"/>
          <p14:tracePt t="40617" x="1851025" y="2317750"/>
          <p14:tracePt t="40629" x="1865313" y="2317750"/>
          <p14:tracePt t="40634" x="1879600" y="2317750"/>
          <p14:tracePt t="40651" x="1892300" y="2317750"/>
          <p14:tracePt t="40661" x="1906588" y="2317750"/>
          <p14:tracePt t="40665" x="1919288" y="2317750"/>
          <p14:tracePt t="40677" x="1933575" y="2317750"/>
          <p14:tracePt t="40681" x="1947863" y="2317750"/>
          <p14:tracePt t="40693" x="1974850" y="2317750"/>
          <p14:tracePt t="40709" x="1989138" y="2317750"/>
          <p14:tracePt t="40713" x="2001838" y="2317750"/>
          <p14:tracePt t="40725" x="2016125" y="2317750"/>
          <p14:tracePt t="40729" x="2030413" y="2317750"/>
          <p14:tracePt t="40741" x="2043113" y="2317750"/>
          <p14:tracePt t="40745" x="2057400" y="2317750"/>
          <p14:tracePt t="40757" x="2070100" y="2317750"/>
          <p14:tracePt t="40760" x="2084388" y="2317750"/>
          <p14:tracePt t="40773" x="2098675" y="2317750"/>
          <p14:tracePt t="40777" x="2111375" y="2317750"/>
          <p14:tracePt t="40789" x="2125663" y="2317750"/>
          <p14:tracePt t="40793" x="2139950" y="2317750"/>
          <p14:tracePt t="40805" x="2166938" y="2317750"/>
          <p14:tracePt t="40809" x="2181225" y="2317750"/>
          <p14:tracePt t="40822" x="2193925" y="2317750"/>
          <p14:tracePt t="40825" x="2222500" y="2317750"/>
          <p14:tracePt t="40838" x="2235200" y="2317750"/>
          <p14:tracePt t="40841" x="2249488" y="2317750"/>
          <p14:tracePt t="40854" x="2262188" y="2317750"/>
          <p14:tracePt t="40857" x="2290763" y="2317750"/>
          <p14:tracePt t="40871" x="2303463" y="2317750"/>
          <p14:tracePt t="40872" x="2344738" y="2317750"/>
          <p14:tracePt t="40886" x="2373313" y="2317750"/>
          <p14:tracePt t="40889" x="2413000" y="2317750"/>
          <p14:tracePt t="40900" x="2441575" y="2317750"/>
          <p14:tracePt t="40905" x="2468563" y="2317750"/>
          <p14:tracePt t="40917" x="2495550" y="2317750"/>
          <p14:tracePt t="40922" x="2509838" y="2317750"/>
          <p14:tracePt t="40934" x="2524125" y="2317750"/>
          <p14:tracePt t="40938" x="2536825" y="2317750"/>
          <p14:tracePt t="40949" x="2551113" y="2317750"/>
          <p14:tracePt t="40954" x="2563813" y="2317750"/>
          <p14:tracePt t="40965" x="2592388" y="2317750"/>
          <p14:tracePt t="40971" x="2619375" y="2317750"/>
          <p14:tracePt t="40986" x="2660650" y="2317750"/>
          <p14:tracePt t="40997" x="2687638" y="2317750"/>
          <p14:tracePt t="41001" x="2716213" y="2317750"/>
          <p14:tracePt t="41013" x="2743200" y="2317750"/>
          <p14:tracePt t="41017" x="2770188" y="2317750"/>
          <p14:tracePt t="41028" x="2811463" y="2317750"/>
          <p14:tracePt t="41034" x="2852738" y="2317750"/>
          <p14:tracePt t="41044" x="2906713" y="2317750"/>
          <p14:tracePt t="41049" x="2947988" y="2317750"/>
          <p14:tracePt t="41061" x="3003550" y="2317750"/>
          <p14:tracePt t="41065" x="3044825" y="2317750"/>
          <p14:tracePt t="41077" x="3098800" y="2317750"/>
          <p14:tracePt t="41081" x="3127375" y="2317750"/>
          <p14:tracePt t="41093" x="3168650" y="2332038"/>
          <p14:tracePt t="41097" x="3209925" y="2332038"/>
          <p14:tracePt t="41109" x="3249613" y="2332038"/>
          <p14:tracePt t="41113" x="3278188" y="2332038"/>
          <p14:tracePt t="41125" x="3319463" y="2332038"/>
          <p14:tracePt t="41129" x="3346450" y="2332038"/>
          <p14:tracePt t="41141" x="3373438" y="2332038"/>
          <p14:tracePt t="41145" x="3400425" y="2332038"/>
          <p14:tracePt t="41156" x="3429000" y="2332038"/>
          <p14:tracePt t="41160" x="3455988" y="2332038"/>
          <p14:tracePt t="41172" x="3482975" y="2332038"/>
          <p14:tracePt t="41177" x="3497263" y="2332038"/>
          <p14:tracePt t="41189" x="3524250" y="2332038"/>
          <p14:tracePt t="41192" x="3565525" y="2332038"/>
          <p14:tracePt t="41205" x="3592513" y="2332038"/>
          <p14:tracePt t="41209" x="3633788" y="2332038"/>
          <p14:tracePt t="41222" x="3662363" y="2332038"/>
          <p14:tracePt t="41225" x="3703638" y="2332038"/>
          <p14:tracePt t="41238" x="3730625" y="2332038"/>
          <p14:tracePt t="41241" x="3757613" y="2332038"/>
          <p14:tracePt t="41255" x="3784600" y="2332038"/>
          <p14:tracePt t="41257" x="3813175" y="2332038"/>
          <p14:tracePt t="41272" x="3825875" y="2332038"/>
          <p14:tracePt t="41275" x="3854450" y="2332038"/>
          <p14:tracePt t="41284" x="3894138" y="2332038"/>
          <p14:tracePt t="41289" x="3935413" y="2332038"/>
          <p14:tracePt t="41305" x="3963988" y="2332038"/>
          <p14:tracePt t="41307" x="4017963" y="2332038"/>
          <p14:tracePt t="41317" x="4059238" y="2332038"/>
          <p14:tracePt t="41322" x="4114800" y="2332038"/>
          <p14:tracePt t="41334" x="4168775" y="2332038"/>
          <p14:tracePt t="41339" x="4224338" y="2332038"/>
          <p14:tracePt t="41351" x="4265613" y="2332038"/>
          <p14:tracePt t="41356" x="4319588" y="2332038"/>
          <p14:tracePt t="41368" x="4360863" y="2332038"/>
          <p14:tracePt t="41372" x="4402138" y="2332038"/>
          <p14:tracePt t="41381" x="4443413" y="2332038"/>
          <p14:tracePt t="41384" x="4470400" y="2332038"/>
          <p14:tracePt t="41398" x="4498975" y="2332038"/>
          <p14:tracePt t="41400" x="4525963" y="2332038"/>
          <p14:tracePt t="41415" x="4552950" y="2332038"/>
          <p14:tracePt t="41421" x="4579938" y="2332038"/>
          <p14:tracePt t="41431" x="4608513" y="2332038"/>
          <p14:tracePt t="41434" x="4635500" y="2332038"/>
          <p14:tracePt t="41447" x="4662488" y="2332038"/>
          <p14:tracePt t="41451" x="4691063" y="2332038"/>
          <p14:tracePt t="41462" x="4718050" y="2332038"/>
          <p14:tracePt t="41468" x="4759325" y="2344738"/>
          <p14:tracePt t="41477" x="4786313" y="2344738"/>
          <p14:tracePt t="41481" x="4813300" y="2344738"/>
          <p14:tracePt t="41495" x="4841875" y="2344738"/>
          <p14:tracePt t="41499" x="4868863" y="2344738"/>
          <p14:tracePt t="41509" x="4910138" y="2344738"/>
          <p14:tracePt t="41513" x="4951413" y="2344738"/>
          <p14:tracePt t="41525" x="5019675" y="2344738"/>
          <p14:tracePt t="41529" x="5087938" y="2359025"/>
          <p14:tracePt t="41541" x="5156200" y="2359025"/>
          <p14:tracePt t="41545" x="5197475" y="2359025"/>
          <p14:tracePt t="41559" x="5253038" y="2373313"/>
          <p14:tracePt t="41563" x="5307013" y="2373313"/>
          <p14:tracePt t="41575" x="5362575" y="2373313"/>
          <p14:tracePt t="41579" x="5403850" y="2373313"/>
          <p14:tracePt t="41591" x="5445125" y="2373313"/>
          <p14:tracePt t="41595" x="5499100" y="2373313"/>
          <p14:tracePt t="41607" x="5554663" y="2373313"/>
          <p14:tracePt t="41611" x="5595938" y="2373313"/>
          <p14:tracePt t="41622" x="5649913" y="2373313"/>
          <p14:tracePt t="41625" x="5705475" y="2373313"/>
          <p14:tracePt t="41638" x="5746750" y="2373313"/>
          <p14:tracePt t="41640" x="5800725" y="2373313"/>
          <p14:tracePt t="41655" x="5842000" y="2373313"/>
          <p14:tracePt t="41657" x="5897563" y="2386013"/>
          <p14:tracePt t="41672" x="5924550" y="2386013"/>
          <p14:tracePt t="41675" x="5980113" y="2386013"/>
          <p14:tracePt t="41688" x="6007100" y="2386013"/>
          <p14:tracePt t="41691" x="6048375" y="2386013"/>
          <p14:tracePt t="41705" x="6089650" y="2386013"/>
          <p14:tracePt t="41706" x="6130925" y="2386013"/>
          <p14:tracePt t="41719" x="6184900" y="2386013"/>
          <p14:tracePt t="41723" x="6240463" y="2386013"/>
          <p14:tracePt t="41734" x="6281738" y="2386013"/>
          <p14:tracePt t="41739" x="6323013" y="2386013"/>
          <p14:tracePt t="41751" x="6350000" y="2386013"/>
          <p14:tracePt t="41756" x="6391275" y="2386013"/>
          <p14:tracePt t="41768" x="6403975" y="2386013"/>
          <p14:tracePt t="41772" x="6432550" y="2386013"/>
          <p14:tracePt t="41783" x="6459538" y="2386013"/>
          <p14:tracePt t="41789" x="6486525" y="2386013"/>
          <p14:tracePt t="41799" x="6513513" y="2386013"/>
          <p14:tracePt t="41805" x="6554788" y="2386013"/>
          <p14:tracePt t="41814" x="6583363" y="2386013"/>
          <p14:tracePt t="41820" x="6596063" y="2386013"/>
          <p14:tracePt t="41831" x="6637338" y="2386013"/>
          <p14:tracePt t="41834" x="6651625" y="2386013"/>
          <p14:tracePt t="41846" x="6692900" y="2386013"/>
          <p14:tracePt t="41851" x="6719888" y="2386013"/>
          <p14:tracePt t="41862" x="6734175" y="2386013"/>
          <p14:tracePt t="41868" x="6761163" y="2386013"/>
          <p14:tracePt t="41879" x="6788150" y="2386013"/>
          <p14:tracePt t="41883" x="6816725" y="2386013"/>
          <p14:tracePt t="41895" x="6843713" y="2386013"/>
          <p14:tracePt t="41899" x="6870700" y="2373313"/>
          <p14:tracePt t="41911" x="6897688" y="2373313"/>
          <p14:tracePt t="41914" x="6926263" y="2373313"/>
          <p14:tracePt t="41927" x="6953250" y="2373313"/>
          <p14:tracePt t="41931" x="6967538" y="2373313"/>
          <p14:tracePt t="41943" x="6980238" y="2359025"/>
          <p14:tracePt t="41959" x="6994525" y="2359025"/>
          <p14:tracePt t="42256" x="6980238" y="2359025"/>
          <p14:tracePt t="42264" x="6967538" y="2359025"/>
          <p14:tracePt t="42271" x="6911975" y="2344738"/>
          <p14:tracePt t="42281" x="6816725" y="2332038"/>
          <p14:tracePt t="42289" x="6692900" y="2317750"/>
          <p14:tracePt t="42295" x="6542088" y="2305050"/>
          <p14:tracePt t="42304" x="6391275" y="2305050"/>
          <p14:tracePt t="42307" x="6240463" y="2305050"/>
          <p14:tracePt t="42320" x="6089650" y="2305050"/>
          <p14:tracePt t="42324" x="5951538" y="2317750"/>
          <p14:tracePt t="42335" x="5788025" y="2332038"/>
          <p14:tracePt t="42340" x="5637213" y="2344738"/>
          <p14:tracePt t="42352" x="5486400" y="2344738"/>
          <p14:tracePt t="42357" x="5321300" y="2344738"/>
          <p14:tracePt t="42367" x="5170488" y="2344738"/>
          <p14:tracePt t="42373" x="5019675" y="2344738"/>
          <p14:tracePt t="42383" x="4854575" y="2344738"/>
          <p14:tracePt t="42389" x="4676775" y="2344738"/>
          <p14:tracePt t="42400" x="4470400" y="2344738"/>
          <p14:tracePt t="42402" x="4251325" y="2344738"/>
          <p14:tracePt t="42416" x="4005263" y="2344738"/>
          <p14:tracePt t="42419" x="3784600" y="2344738"/>
          <p14:tracePt t="42431" x="3579813" y="2344738"/>
          <p14:tracePt t="42436" x="3387725" y="2344738"/>
          <p14:tracePt t="42447" x="3222625" y="2332038"/>
          <p14:tracePt t="42452" x="3098800" y="2332038"/>
          <p14:tracePt t="42463" x="3017838" y="2317750"/>
          <p14:tracePt t="42467" x="2935288" y="2317750"/>
          <p14:tracePt t="42479" x="2879725" y="2317750"/>
          <p14:tracePt t="42483" x="2825750" y="2317750"/>
          <p14:tracePt t="42495" x="2784475" y="2317750"/>
          <p14:tracePt t="42500" x="2728913" y="2317750"/>
          <p14:tracePt t="42511" x="2674938" y="2317750"/>
          <p14:tracePt t="42516" x="2592388" y="2317750"/>
          <p14:tracePt t="42527" x="2524125" y="2317750"/>
          <p14:tracePt t="42532" x="2427288" y="2317750"/>
          <p14:tracePt t="42543" x="2290763" y="2317750"/>
          <p14:tracePt t="42547" x="2166938" y="2317750"/>
          <p14:tracePt t="42559" x="2016125" y="2317750"/>
          <p14:tracePt t="42563" x="1865313" y="2317750"/>
          <p14:tracePt t="42575" x="1755775" y="2317750"/>
          <p14:tracePt t="42579" x="1646238" y="2317750"/>
          <p14:tracePt t="42591" x="1536700" y="2317750"/>
          <p14:tracePt t="42595" x="1454150" y="2317750"/>
          <p14:tracePt t="42607" x="1371600" y="2332038"/>
          <p14:tracePt t="42611" x="1289050" y="2332038"/>
          <p14:tracePt t="42624" x="1220788" y="2344738"/>
          <p14:tracePt t="42627" x="1165225" y="2359025"/>
          <p14:tracePt t="42640" x="1096963" y="2373313"/>
          <p14:tracePt t="42643" x="1042988" y="2386013"/>
          <p14:tracePt t="42657" x="1001713" y="2386013"/>
          <p14:tracePt t="42659" x="946150" y="2400300"/>
          <p14:tracePt t="42673" x="904875" y="2414588"/>
          <p14:tracePt t="42675" x="850900" y="2414588"/>
          <p14:tracePt t="42689" x="809625" y="2414588"/>
          <p14:tracePt t="42691" x="754063" y="2427288"/>
          <p14:tracePt t="42702" x="700088" y="2427288"/>
          <p14:tracePt t="42708" x="644525" y="2441575"/>
          <p14:tracePt t="42723" x="576263" y="2441575"/>
          <p14:tracePt t="42725" x="534988" y="2441575"/>
          <p14:tracePt t="42736" x="493713" y="2441575"/>
          <p14:tracePt t="42740" x="466725" y="2441575"/>
          <p14:tracePt t="42803" x="452438" y="2441575"/>
          <p14:tracePt t="42885" x="466725" y="2441575"/>
          <p14:tracePt t="42898" x="479425" y="2441575"/>
          <p14:tracePt t="42906" x="493713" y="2441575"/>
          <p14:tracePt t="42918" x="520700" y="2441575"/>
          <p14:tracePt t="42930" x="534988" y="2427288"/>
          <p14:tracePt t="42933" x="549275" y="2427288"/>
          <p14:tracePt t="42943" x="576263" y="2427288"/>
          <p14:tracePt t="42948" x="603250" y="2414588"/>
          <p14:tracePt t="42959" x="630238" y="2414588"/>
          <p14:tracePt t="42964" x="685800" y="2400300"/>
          <p14:tracePt t="42977" x="727075" y="2400300"/>
          <p14:tracePt t="42981" x="781050" y="2400300"/>
          <p14:tracePt t="42993" x="892175" y="2386013"/>
          <p14:tracePt t="42997" x="987425" y="2386013"/>
          <p14:tracePt t="43020" x="1138238" y="2386013"/>
          <p14:tracePt t="43027" x="1206500" y="2386013"/>
          <p14:tracePt t="43029" x="1262063" y="2386013"/>
          <p14:tracePt t="43040" x="1316038" y="2386013"/>
          <p14:tracePt t="43044" x="1357313" y="2386013"/>
          <p14:tracePt t="43057" x="1412875" y="2386013"/>
          <p14:tracePt t="43061" x="1439863" y="2386013"/>
          <p14:tracePt t="43073" x="1466850" y="2386013"/>
          <p14:tracePt t="43075" x="1508125" y="2386013"/>
          <p14:tracePt t="43090" x="1536700" y="2386013"/>
          <p14:tracePt t="43093" x="1576388" y="2386013"/>
          <p14:tracePt t="43102" x="1658938" y="2386013"/>
          <p14:tracePt t="43108" x="1741488" y="2386013"/>
          <p14:tracePt t="43123" x="1838325" y="2386013"/>
          <p14:tracePt t="43125" x="1989138" y="2386013"/>
          <p14:tracePt t="43135" x="2166938" y="2386013"/>
          <p14:tracePt t="43140" x="2344738" y="2386013"/>
          <p14:tracePt t="43152" x="2536825" y="2386013"/>
          <p14:tracePt t="43155" x="2701925" y="2386013"/>
          <p14:tracePt t="43167" x="2852738" y="2386013"/>
          <p14:tracePt t="43173" x="2976563" y="2373313"/>
          <p14:tracePt t="43183" x="3057525" y="2373313"/>
          <p14:tracePt t="43188" x="3127375" y="2373313"/>
          <p14:tracePt t="43199" x="3195638" y="2359025"/>
          <p14:tracePt t="43204" x="3249613" y="2359025"/>
          <p14:tracePt t="43215" x="3290888" y="2344738"/>
          <p14:tracePt t="43219" x="3332163" y="2344738"/>
          <p14:tracePt t="43233" x="3373438" y="2332038"/>
          <p14:tracePt t="43239" x="3414713" y="2332038"/>
          <p14:tracePt t="43249" x="3470275" y="2332038"/>
          <p14:tracePt t="43253" x="3538538" y="2317750"/>
          <p14:tracePt t="43265" x="3621088" y="2317750"/>
          <p14:tracePt t="43269" x="3689350" y="2305050"/>
          <p14:tracePt t="43281" x="3798888" y="2305050"/>
          <p14:tracePt t="43286" x="3922713" y="2305050"/>
          <p14:tracePt t="43297" x="4017963" y="2305050"/>
          <p14:tracePt t="43301" x="4141788" y="2305050"/>
          <p14:tracePt t="43313" x="4265613" y="2305050"/>
          <p14:tracePt t="43317" x="4360863" y="2305050"/>
          <p14:tracePt t="43329" x="4470400" y="2305050"/>
          <p14:tracePt t="43333" x="4594225" y="2305050"/>
          <p14:tracePt t="43345" x="4703763" y="2305050"/>
          <p14:tracePt t="43349" x="4800600" y="2305050"/>
          <p14:tracePt t="43361" x="4922838" y="2290763"/>
          <p14:tracePt t="43365" x="5032375" y="2290763"/>
          <p14:tracePt t="43377" x="5156200" y="2276475"/>
          <p14:tracePt t="43381" x="5307013" y="2276475"/>
          <p14:tracePt t="43393" x="5457825" y="2263775"/>
          <p14:tracePt t="43397" x="5581650" y="2249488"/>
          <p14:tracePt t="43408" x="5718175" y="2235200"/>
          <p14:tracePt t="43413" x="5842000" y="2235200"/>
          <p14:tracePt t="43425" x="5924550" y="2222500"/>
          <p14:tracePt t="43428" x="5992813" y="2222500"/>
          <p14:tracePt t="43441" x="6061075" y="2208213"/>
          <p14:tracePt t="43445" x="6130925" y="2208213"/>
          <p14:tracePt t="43457" x="6172200" y="2208213"/>
          <p14:tracePt t="43460" x="6211888" y="2208213"/>
          <p14:tracePt t="43473" x="6267450" y="2208213"/>
          <p14:tracePt t="43477" x="6308725" y="2208213"/>
          <p14:tracePt t="43490" x="6350000" y="2208213"/>
          <p14:tracePt t="43493" x="6391275" y="2208213"/>
          <p14:tracePt t="43507" x="6432550" y="2208213"/>
          <p14:tracePt t="43509" x="6486525" y="2208213"/>
          <p14:tracePt t="43523" x="6527800" y="2208213"/>
          <p14:tracePt t="43524" x="6596063" y="2208213"/>
          <p14:tracePt t="43538" x="6678613" y="2208213"/>
          <p14:tracePt t="43541" x="6761163" y="2208213"/>
          <p14:tracePt t="43553" x="6829425" y="2208213"/>
          <p14:tracePt t="43557" x="6897688" y="2222500"/>
          <p14:tracePt t="43569" x="6967538" y="2222500"/>
          <p14:tracePt t="43574" x="7007225" y="2235200"/>
          <p14:tracePt t="43586" x="7048500" y="2235200"/>
          <p14:tracePt t="43589" x="7104063" y="2235200"/>
          <p14:tracePt t="43601" x="7131050" y="2235200"/>
          <p14:tracePt t="43607" x="7159625" y="2235200"/>
          <p14:tracePt t="43616" x="7186613" y="2235200"/>
          <p14:tracePt t="43639" x="7199313" y="2235200"/>
          <p14:tracePt t="44023" x="7186613" y="2235200"/>
          <p14:tracePt t="44039" x="7172325" y="2235200"/>
          <p14:tracePt t="44067" x="7172325" y="2222500"/>
          <p14:tracePt t="44951" x="7159625" y="2222500"/>
          <p14:tracePt t="44963" x="7145338" y="2222500"/>
          <p14:tracePt t="44967" x="7131050" y="2222500"/>
          <p14:tracePt t="44979" x="7089775" y="2222500"/>
          <p14:tracePt t="44983" x="7021513" y="2222500"/>
          <p14:tracePt t="44995" x="6938963" y="2222500"/>
          <p14:tracePt t="44999" x="6843713" y="2235200"/>
          <p14:tracePt t="45011" x="6705600" y="2263775"/>
          <p14:tracePt t="45015" x="6583363" y="2276475"/>
          <p14:tracePt t="45027" x="6418263" y="2290763"/>
          <p14:tracePt t="45031" x="6211888" y="2305050"/>
          <p14:tracePt t="45043" x="5992813" y="2305050"/>
          <p14:tracePt t="45047" x="5732463" y="2332038"/>
          <p14:tracePt t="45059" x="5416550" y="2359025"/>
          <p14:tracePt t="45063" x="5060950" y="2373313"/>
          <p14:tracePt t="45076" x="4649788" y="2427288"/>
          <p14:tracePt t="45079" x="4210050" y="2441575"/>
          <p14:tracePt t="45092" x="3757613" y="2468563"/>
          <p14:tracePt t="45095" x="3346450" y="2509838"/>
          <p14:tracePt t="45110" x="2976563" y="2509838"/>
          <p14:tracePt t="45111" x="2701925" y="2524125"/>
          <p14:tracePt t="45125" x="2495550" y="2536825"/>
          <p14:tracePt t="45127" x="2386013" y="2536825"/>
          <p14:tracePt t="45140" x="2344738" y="2551113"/>
          <p14:tracePt t="45143" x="2317750" y="2551113"/>
          <p14:tracePt t="45157" x="2317750" y="2565400"/>
          <p14:tracePt t="45160" x="2303463" y="2565400"/>
          <p14:tracePt t="45176" x="2290763" y="2578100"/>
          <p14:tracePt t="45189" x="2276475" y="2578100"/>
          <p14:tracePt t="45192" x="2249488" y="2578100"/>
          <p14:tracePt t="45204" x="2222500" y="2592388"/>
          <p14:tracePt t="45211" x="2208213" y="2606675"/>
          <p14:tracePt t="45219" x="2181225" y="2606675"/>
          <p14:tracePt t="45226" x="2152650" y="2619375"/>
          <p14:tracePt t="45235" x="2111375" y="2633663"/>
          <p14:tracePt t="45238" x="2070100" y="2647950"/>
          <p14:tracePt t="45255" x="1974850" y="2674938"/>
          <p14:tracePt t="45267" x="1906588" y="2687638"/>
          <p14:tracePt t="45272" x="1851025" y="2701925"/>
          <p14:tracePt t="45283" x="1755775" y="2728913"/>
          <p14:tracePt t="45287" x="1658938" y="2743200"/>
          <p14:tracePt t="45299" x="1576388" y="2770188"/>
          <p14:tracePt t="45305" x="1481138" y="2784475"/>
          <p14:tracePt t="45315" x="1412875" y="2811463"/>
          <p14:tracePt t="45319" x="1371600" y="2825750"/>
          <p14:tracePt t="45331" x="1344613" y="2825750"/>
          <p14:tracePt t="45335" x="1330325" y="2838450"/>
          <p14:tracePt t="45464" x="1330325" y="2852738"/>
          <p14:tracePt t="45476" x="1316038" y="2852738"/>
          <p14:tracePt t="45542" x="1316038" y="2867025"/>
          <p14:tracePt t="45606" x="1316038" y="2879725"/>
          <p14:tracePt t="45780" x="1330325" y="2879725"/>
          <p14:tracePt t="45796" x="1344613" y="2879725"/>
          <p14:tracePt t="45801" x="1357313" y="2879725"/>
          <p14:tracePt t="45817" x="1371600" y="2894013"/>
          <p14:tracePt t="45827" x="1385888" y="2894013"/>
          <p14:tracePt t="45831" x="1398588" y="2894013"/>
          <p14:tracePt t="45847" x="1412875" y="2894013"/>
          <p14:tracePt t="45860" x="1425575" y="2908300"/>
          <p14:tracePt t="45877" x="1439863" y="2908300"/>
          <p14:tracePt t="45879" x="1454150" y="2908300"/>
          <p14:tracePt t="45895" x="1466850" y="2908300"/>
          <p14:tracePt t="45942" x="1481138" y="2908300"/>
          <p14:tracePt t="45955" x="1495425" y="2908300"/>
          <p14:tracePt t="45961" x="1508125" y="2908300"/>
          <p14:tracePt t="45976" x="1522413" y="2908300"/>
          <p14:tracePt t="46006" x="1536700" y="2908300"/>
          <p14:tracePt t="46053" x="1549400" y="2908300"/>
          <p14:tracePt t="46069" x="1563688" y="2908300"/>
          <p14:tracePt t="46085" x="1576388" y="2908300"/>
          <p14:tracePt t="46101" x="1590675" y="2908300"/>
          <p14:tracePt t="46106" x="1604963" y="2908300"/>
          <p14:tracePt t="46123" x="1617663" y="2908300"/>
          <p14:tracePt t="46138" x="1631950" y="2908300"/>
          <p14:tracePt t="46153" x="1646238" y="2908300"/>
          <p14:tracePt t="46984" x="1658938" y="2908300"/>
          <p14:tracePt t="46991" x="1673225" y="2908300"/>
          <p14:tracePt t="46999" x="1687513" y="2908300"/>
          <p14:tracePt t="47015" x="1700213" y="2908300"/>
          <p14:tracePt t="47020" x="1714500" y="2908300"/>
          <p14:tracePt t="47031" x="1728788" y="2908300"/>
          <p14:tracePt t="47045" x="1741488" y="2908300"/>
          <p14:tracePt t="47063" x="1755775" y="2908300"/>
          <p14:tracePt t="47097" x="1768475" y="2908300"/>
          <p14:tracePt t="47147" x="1782763" y="2908300"/>
          <p14:tracePt t="47160" x="1797050" y="2908300"/>
          <p14:tracePt t="47176" x="1809750" y="2908300"/>
          <p14:tracePt t="47178" x="1824038" y="2908300"/>
          <p14:tracePt t="47193" x="1838325" y="2908300"/>
          <p14:tracePt t="47206" x="1865313" y="2908300"/>
          <p14:tracePt t="47212" x="1879600" y="2908300"/>
          <p14:tracePt t="47227" x="1892300" y="2908300"/>
          <p14:tracePt t="47237" x="1906588" y="2908300"/>
          <p14:tracePt t="47253" x="1919288" y="2908300"/>
          <p14:tracePt t="47258" x="1933575" y="2908300"/>
          <p14:tracePt t="47271" x="1947863" y="2908300"/>
          <p14:tracePt t="47277" x="1974850" y="2908300"/>
          <p14:tracePt t="47289" x="1989138" y="2908300"/>
          <p14:tracePt t="47304" x="2001838" y="2908300"/>
          <p14:tracePt t="47306" x="2016125" y="2908300"/>
          <p14:tracePt t="47317" x="2030413" y="2908300"/>
          <p14:tracePt t="47321" x="2043113" y="2908300"/>
          <p14:tracePt t="47333" x="2057400" y="2908300"/>
          <p14:tracePt t="47337" x="2070100" y="2908300"/>
          <p14:tracePt t="47349" x="2084388" y="2908300"/>
          <p14:tracePt t="47353" x="2111375" y="2921000"/>
          <p14:tracePt t="47367" x="2139950" y="2921000"/>
          <p14:tracePt t="47371" x="2152650" y="2921000"/>
          <p14:tracePt t="47383" x="2181225" y="2921000"/>
          <p14:tracePt t="47387" x="2208213" y="2921000"/>
          <p14:tracePt t="47399" x="2235200" y="2921000"/>
          <p14:tracePt t="47403" x="2262188" y="2921000"/>
          <p14:tracePt t="47415" x="2303463" y="2935288"/>
          <p14:tracePt t="47419" x="2344738" y="2935288"/>
          <p14:tracePt t="47431" x="2386013" y="2935288"/>
          <p14:tracePt t="47435" x="2427288" y="2935288"/>
          <p14:tracePt t="47447" x="2468563" y="2949575"/>
          <p14:tracePt t="47451" x="2482850" y="2949575"/>
          <p14:tracePt t="47463" x="2509838" y="2949575"/>
          <p14:tracePt t="47467" x="2536825" y="2949575"/>
          <p14:tracePt t="47479" x="2563813" y="2949575"/>
          <p14:tracePt t="47483" x="2578100" y="2949575"/>
          <p14:tracePt t="47495" x="2605088" y="2962275"/>
          <p14:tracePt t="47499" x="2633663" y="2962275"/>
          <p14:tracePt t="47511" x="2660650" y="2962275"/>
          <p14:tracePt t="47515" x="2674938" y="2962275"/>
          <p14:tracePt t="47527" x="2716213" y="2962275"/>
          <p14:tracePt t="47531" x="2728913" y="2962275"/>
          <p14:tracePt t="47544" x="2755900" y="2962275"/>
          <p14:tracePt t="47547" x="2797175" y="2962275"/>
          <p14:tracePt t="47561" x="2825750" y="2962275"/>
          <p14:tracePt t="47563" x="2867025" y="2962275"/>
          <p14:tracePt t="47577" x="2906713" y="2962275"/>
          <p14:tracePt t="47579" x="2947988" y="2962275"/>
          <p14:tracePt t="47592" x="2989263" y="2962275"/>
          <p14:tracePt t="47595" x="3017838" y="2962275"/>
          <p14:tracePt t="47606" x="3057525" y="2962275"/>
          <p14:tracePt t="47611" x="3086100" y="2962275"/>
          <p14:tracePt t="47623" x="3113088" y="2962275"/>
          <p14:tracePt t="47628" x="3127375" y="2962275"/>
          <p14:tracePt t="47639" x="3154363" y="2962275"/>
          <p14:tracePt t="47644" x="3168650" y="2962275"/>
          <p14:tracePt t="47656" x="3181350" y="2962275"/>
          <p14:tracePt t="47660" x="3195638" y="2962275"/>
          <p14:tracePt t="47671" x="3222625" y="2962275"/>
          <p14:tracePt t="47677" x="3236913" y="2962275"/>
          <p14:tracePt t="47687" x="3278188" y="2962275"/>
          <p14:tracePt t="47693" x="3305175" y="2962275"/>
          <p14:tracePt t="47703" x="3332163" y="2962275"/>
          <p14:tracePt t="47707" x="3360738" y="2962275"/>
          <p14:tracePt t="47719" x="3387725" y="2962275"/>
          <p14:tracePt t="47723" x="3414713" y="2962275"/>
          <p14:tracePt t="47735" x="3455988" y="2962275"/>
          <p14:tracePt t="47740" x="3470275" y="2962275"/>
          <p14:tracePt t="47751" x="3497263" y="2962275"/>
          <p14:tracePt t="47756" x="3511550" y="2962275"/>
          <p14:tracePt t="47767" x="3524250" y="2976563"/>
          <p14:tracePt t="47771" x="3538538" y="2976563"/>
          <p14:tracePt t="47783" x="3551238" y="2976563"/>
          <p14:tracePt t="47787" x="3565525" y="2976563"/>
          <p14:tracePt t="47799" x="3579813" y="2976563"/>
          <p14:tracePt t="47803" x="3606800" y="2976563"/>
          <p14:tracePt t="47815" x="3648075" y="2976563"/>
          <p14:tracePt t="47819" x="3689350" y="2976563"/>
          <p14:tracePt t="47831" x="3730625" y="2976563"/>
          <p14:tracePt t="47835" x="3771900" y="2976563"/>
          <p14:tracePt t="47847" x="3825875" y="2976563"/>
          <p14:tracePt t="47851" x="3881438" y="2976563"/>
          <p14:tracePt t="47863" x="3935413" y="2976563"/>
          <p14:tracePt t="47867" x="3976688" y="2976563"/>
          <p14:tracePt t="47879" x="4032250" y="2976563"/>
          <p14:tracePt t="47883" x="4073525" y="2976563"/>
          <p14:tracePt t="47895" x="4127500" y="2976563"/>
          <p14:tracePt t="47899" x="4156075" y="2976563"/>
          <p14:tracePt t="47912" x="4168775" y="2976563"/>
          <p14:tracePt t="47915" x="4183063" y="2976563"/>
          <p14:tracePt t="47992" x="4197350" y="2976563"/>
          <p14:tracePt t="48007" x="4210050" y="2976563"/>
          <p14:tracePt t="48012" x="4224338" y="2976563"/>
          <p14:tracePt t="48023" x="4251325" y="2962275"/>
          <p14:tracePt t="48028" x="4265613" y="2962275"/>
          <p14:tracePt t="48040" x="4278313" y="2962275"/>
          <p14:tracePt t="48044" x="4319588" y="2949575"/>
          <p14:tracePt t="48055" x="4360863" y="2949575"/>
          <p14:tracePt t="48061" x="4402138" y="2949575"/>
          <p14:tracePt t="48071" x="4443413" y="2935288"/>
          <p14:tracePt t="48077" x="4498975" y="2935288"/>
          <p14:tracePt t="48087" x="4525963" y="2935288"/>
          <p14:tracePt t="48091" x="4552950" y="2935288"/>
          <p14:tracePt t="48104" x="4579938" y="2935288"/>
          <p14:tracePt t="48167" x="4594225" y="2935288"/>
          <p14:tracePt t="48187" x="4608513" y="2935288"/>
          <p14:tracePt t="48199" x="4635500" y="2935288"/>
          <p14:tracePt t="48203" x="4649788" y="2935288"/>
          <p14:tracePt t="48215" x="4662488" y="2921000"/>
          <p14:tracePt t="48219" x="4676775" y="2921000"/>
          <p14:tracePt t="48231" x="4691063" y="2921000"/>
          <p14:tracePt t="48235" x="4703763" y="2921000"/>
          <p14:tracePt t="48247" x="4718050" y="2921000"/>
          <p14:tracePt t="48251" x="4730750" y="2921000"/>
          <p14:tracePt t="48263" x="4745038" y="2921000"/>
          <p14:tracePt t="48267" x="4759325" y="2921000"/>
          <p14:tracePt t="48295" x="4772025" y="2921000"/>
          <p14:tracePt t="48299" x="4786313" y="2921000"/>
          <p14:tracePt t="48327" x="4800600" y="2921000"/>
          <p14:tracePt t="48412" x="4813300" y="2921000"/>
          <p14:tracePt t="48442" x="4827588" y="2921000"/>
          <p14:tracePt t="48858" x="4827588" y="2908300"/>
          <p14:tracePt t="48878" x="4827588" y="2894013"/>
          <p14:tracePt t="48895" x="4841875" y="2879725"/>
          <p14:tracePt t="48937" x="4841875" y="2867025"/>
          <p14:tracePt t="52534" x="4841875" y="2852738"/>
          <p14:tracePt t="52547" x="4841875" y="2838450"/>
          <p14:tracePt t="52565" x="4854575" y="2811463"/>
          <p14:tracePt t="52578" x="4868863" y="2798763"/>
          <p14:tracePt t="52583" x="4881563" y="2784475"/>
          <p14:tracePt t="52594" x="4895850" y="2784475"/>
          <p14:tracePt t="52598" x="4910138" y="2770188"/>
          <p14:tracePt t="52611" x="4922838" y="2770188"/>
          <p14:tracePt t="52614" x="4922838" y="2757488"/>
          <p14:tracePt t="52625" x="4937125" y="2757488"/>
          <p14:tracePt t="52632" x="4937125" y="2743200"/>
          <p14:tracePt t="52641" x="4951413" y="2743200"/>
          <p14:tracePt t="52647" x="4964113" y="2728913"/>
          <p14:tracePt t="52657" x="4978400" y="2716213"/>
          <p14:tracePt t="52660" x="4992688" y="2716213"/>
          <p14:tracePt t="52673" x="5005388" y="2716213"/>
          <p14:tracePt t="52678" x="5019675" y="2701925"/>
          <p14:tracePt t="53452" x="4992688" y="2701925"/>
          <p14:tracePt t="53458" x="4951413" y="2701925"/>
          <p14:tracePt t="53471" x="4868863" y="2701925"/>
          <p14:tracePt t="53477" x="4745038" y="2687638"/>
          <p14:tracePt t="53481" x="4579938" y="2687638"/>
          <p14:tracePt t="53487" x="4387850" y="2687638"/>
          <p14:tracePt t="53499" x="4183063" y="2687638"/>
          <p14:tracePt t="53501" x="3963988" y="2687638"/>
          <p14:tracePt t="53516" x="3771900" y="2687638"/>
          <p14:tracePt t="53519" x="3621088" y="2701925"/>
          <p14:tracePt t="53532" x="3455988" y="2728913"/>
          <p14:tracePt t="53535" x="3332163" y="2728913"/>
          <p14:tracePt t="53549" x="3263900" y="2743200"/>
          <p14:tracePt t="53551" x="3195638" y="2757488"/>
          <p14:tracePt t="53562" x="3140075" y="2770188"/>
          <p14:tracePt t="53566" x="3086100" y="2784475"/>
          <p14:tracePt t="53582" x="3030538" y="2798763"/>
          <p14:tracePt t="53584" x="2976563" y="2825750"/>
          <p14:tracePt t="53593" x="2921000" y="2825750"/>
          <p14:tracePt t="53599" x="2852738" y="2838450"/>
          <p14:tracePt t="53611" x="2770188" y="2852738"/>
          <p14:tracePt t="53616" x="2687638" y="2867025"/>
          <p14:tracePt t="53625" x="2578100" y="2879725"/>
          <p14:tracePt t="53632" x="2468563" y="2879725"/>
          <p14:tracePt t="53641" x="2344738" y="2879725"/>
          <p14:tracePt t="53644" x="2249488" y="2879725"/>
          <p14:tracePt t="53657" x="2152650" y="2894013"/>
          <p14:tracePt t="53661" x="2070100" y="2894013"/>
          <p14:tracePt t="53673" x="2001838" y="2921000"/>
          <p14:tracePt t="53678" x="1947863" y="2949575"/>
          <p14:tracePt t="53689" x="1906588" y="2962275"/>
          <p14:tracePt t="53705" x="1892300" y="2962275"/>
          <p14:tracePt t="53709" x="1865313" y="2962275"/>
          <p14:tracePt t="53723" x="1851025" y="2962275"/>
          <p14:tracePt t="53729" x="1838325" y="2962275"/>
          <p14:tracePt t="53737" x="1824038" y="2962275"/>
          <p14:tracePt t="53741" x="1809750" y="2962275"/>
          <p14:tracePt t="53757" x="1797050" y="2962275"/>
          <p14:tracePt t="53787" x="1782763" y="2962275"/>
          <p14:tracePt t="53791" x="1768475" y="2962275"/>
          <p14:tracePt t="53803" x="1741488" y="2962275"/>
          <p14:tracePt t="53807" x="1700213" y="2962275"/>
          <p14:tracePt t="53819" x="1658938" y="2976563"/>
          <p14:tracePt t="53823" x="1617663" y="2976563"/>
          <p14:tracePt t="53836" x="1563688" y="2976563"/>
          <p14:tracePt t="53839" x="1508125" y="2990850"/>
          <p14:tracePt t="53851" x="1466850" y="2990850"/>
          <p14:tracePt t="53855" x="1439863" y="3003550"/>
          <p14:tracePt t="53867" x="1412875" y="3003550"/>
          <p14:tracePt t="53871" x="1398588" y="3017838"/>
          <p14:tracePt t="53884" x="1385888" y="3017838"/>
          <p14:tracePt t="53887" x="1371600" y="3030538"/>
          <p14:tracePt t="53900" x="1357313" y="3044825"/>
          <p14:tracePt t="53903" x="1344613" y="3044825"/>
          <p14:tracePt t="53916" x="1330325" y="3059113"/>
          <p14:tracePt t="53919" x="1316038" y="3071813"/>
          <p14:tracePt t="53935" x="1316038" y="3086100"/>
          <p14:tracePt t="54028" x="1316038" y="3100388"/>
          <p14:tracePt t="54031" x="1316038" y="3113088"/>
          <p14:tracePt t="54043" x="1316038" y="3127375"/>
          <p14:tracePt t="54050" x="1316038" y="3154363"/>
          <p14:tracePt t="54064" x="1316038" y="3168650"/>
          <p14:tracePt t="54075" x="1330325" y="3168650"/>
          <p14:tracePt t="54079" x="1330325" y="3181350"/>
          <p14:tracePt t="54139" x="1330325" y="3195638"/>
          <p14:tracePt t="54143" x="1330325" y="3209925"/>
          <p14:tracePt t="54155" x="1330325" y="3222625"/>
          <p14:tracePt t="54159" x="1330325" y="3251200"/>
          <p14:tracePt t="54171" x="1330325" y="3263900"/>
          <p14:tracePt t="54175" x="1344613" y="3292475"/>
          <p14:tracePt t="54191" x="1344613" y="3319463"/>
          <p14:tracePt t="54202" x="1344613" y="3333750"/>
          <p14:tracePt t="54206" x="1357313" y="3346450"/>
          <p14:tracePt t="54222" x="1357313" y="3360738"/>
          <p14:tracePt t="54235" x="1371600" y="3373438"/>
          <p14:tracePt t="54245" x="1385888" y="3387725"/>
          <p14:tracePt t="54251" x="1398588" y="3402013"/>
          <p14:tracePt t="54254" x="1425575" y="3429000"/>
          <p14:tracePt t="54269" x="1439863" y="3443288"/>
          <p14:tracePt t="54270" x="1466850" y="3455988"/>
          <p14:tracePt t="54286" x="1481138" y="3470275"/>
          <p14:tracePt t="54287" x="1495425" y="3470275"/>
          <p14:tracePt t="54332" x="1495425" y="3484563"/>
          <p14:tracePt t="54349" x="1495425" y="3497263"/>
          <p14:tracePt t="54365" x="1495425" y="3524250"/>
          <p14:tracePt t="54367" x="1495425" y="3552825"/>
          <p14:tracePt t="54378" x="1495425" y="3579813"/>
          <p14:tracePt t="54384" x="1495425" y="3606800"/>
          <p14:tracePt t="54395" x="1495425" y="3635375"/>
          <p14:tracePt t="54400" x="1495425" y="3662363"/>
          <p14:tracePt t="54412" x="1495425" y="3676650"/>
          <p14:tracePt t="54416" x="1495425" y="3689350"/>
          <p14:tracePt t="54427" x="1495425" y="3703638"/>
          <p14:tracePt t="54433" x="1481138" y="3703638"/>
          <p14:tracePt t="54443" x="1481138" y="3716338"/>
          <p14:tracePt t="54475" x="1466850" y="3730625"/>
          <p14:tracePt t="54479" x="1466850" y="3744913"/>
          <p14:tracePt t="54491" x="1454150" y="3744913"/>
          <p14:tracePt t="54496" x="1454150" y="3757613"/>
          <p14:tracePt t="54507" x="1439863" y="3771900"/>
          <p14:tracePt t="54523" x="1425575" y="3786188"/>
          <p14:tracePt t="54539" x="1425575" y="3798888"/>
          <p14:tracePt t="54543" x="1412875" y="3798888"/>
          <p14:tracePt t="54559" x="1398588" y="3813175"/>
          <p14:tracePt t="54571" x="1398588" y="3827463"/>
          <p14:tracePt t="54587" x="1385888" y="3827463"/>
          <p14:tracePt t="54591" x="1385888" y="3840163"/>
          <p14:tracePt t="54603" x="1371600" y="3854450"/>
          <p14:tracePt t="54607" x="1371600" y="3867150"/>
          <p14:tracePt t="54623" x="1371600" y="3881438"/>
          <p14:tracePt t="54640" x="1371600" y="3895725"/>
          <p14:tracePt t="54654" x="1371600" y="3908425"/>
          <p14:tracePt t="54672" x="1371600" y="3922713"/>
          <p14:tracePt t="54688" x="1385888" y="3937000"/>
          <p14:tracePt t="54718" x="1385888" y="3949700"/>
          <p14:tracePt t="54721" x="1398588" y="3963988"/>
          <p14:tracePt t="54734" x="1398588" y="3978275"/>
          <p14:tracePt t="54737" x="1412875" y="4005263"/>
          <p14:tracePt t="54749" x="1425575" y="4032250"/>
          <p14:tracePt t="54753" x="1439863" y="4059238"/>
          <p14:tracePt t="54763" x="1439863" y="4073525"/>
          <p14:tracePt t="54769" x="1439863" y="4087813"/>
          <p14:tracePt t="54780" x="1439863" y="4100513"/>
          <p14:tracePt t="54797" x="1439863" y="4129088"/>
          <p14:tracePt t="54803" x="1439863" y="4141788"/>
          <p14:tracePt t="54815" x="1439863" y="4170363"/>
          <p14:tracePt t="54829" x="1439863" y="4183063"/>
          <p14:tracePt t="54833" x="1439863" y="4197350"/>
          <p14:tracePt t="54843" x="1439863" y="4224338"/>
          <p14:tracePt t="54849" x="1439863" y="4238625"/>
          <p14:tracePt t="54859" x="1439863" y="4265613"/>
          <p14:tracePt t="54863" x="1454150" y="4292600"/>
          <p14:tracePt t="54874" x="1454150" y="4306888"/>
          <p14:tracePt t="54879" x="1454150" y="4333875"/>
          <p14:tracePt t="54891" x="1454150" y="4348163"/>
          <p14:tracePt t="54896" x="1454150" y="4362450"/>
          <p14:tracePt t="54909" x="1454150" y="4375150"/>
          <p14:tracePt t="54923" x="1454150" y="4389438"/>
          <p14:tracePt t="54927" x="1454150" y="4402138"/>
          <p14:tracePt t="54941" x="1454150" y="4416425"/>
          <p14:tracePt t="54946" x="1439863" y="4430713"/>
          <p14:tracePt t="54955" x="1425575" y="4457700"/>
          <p14:tracePt t="54959" x="1425575" y="4471988"/>
          <p14:tracePt t="54971" x="1412875" y="4484688"/>
          <p14:tracePt t="54975" x="1398588" y="4498975"/>
          <p14:tracePt t="54995" x="1371600" y="4525963"/>
          <p14:tracePt t="55005" x="1357313" y="4552950"/>
          <p14:tracePt t="55009" x="1357313" y="4567238"/>
          <p14:tracePt t="55019" x="1344613" y="4581525"/>
          <p14:tracePt t="55023" x="1344613" y="4594225"/>
          <p14:tracePt t="55038" x="1344613" y="4608513"/>
          <p14:tracePt t="55057" x="1344613" y="4622800"/>
          <p14:tracePt t="55073" x="1344613" y="4635500"/>
          <p14:tracePt t="55085" x="1357313" y="4649788"/>
          <p14:tracePt t="55089" x="1371600" y="4664075"/>
          <p14:tracePt t="55101" x="1385888" y="4676775"/>
          <p14:tracePt t="55103" x="1398588" y="4691063"/>
          <p14:tracePt t="55118" x="1412875" y="4705350"/>
          <p14:tracePt t="55121" x="1425575" y="4705350"/>
          <p14:tracePt t="55134" x="1425575" y="4718050"/>
          <p14:tracePt t="55137" x="1439863" y="4718050"/>
          <p14:tracePt t="55148" x="1439863" y="4732338"/>
          <p14:tracePt t="55152" x="1439863" y="4745038"/>
          <p14:tracePt t="55167" x="1454150" y="4745038"/>
          <p14:tracePt t="55169" x="1454150" y="4759325"/>
          <p14:tracePt t="55184" x="1454150" y="4773613"/>
          <p14:tracePt t="55185" x="1454150" y="4786313"/>
          <p14:tracePt t="55196" x="1454150" y="4814888"/>
          <p14:tracePt t="55201" x="1454150" y="4827588"/>
          <p14:tracePt t="55214" x="1454150" y="4841875"/>
          <p14:tracePt t="55218" x="1454150" y="4883150"/>
          <p14:tracePt t="55227" x="1454150" y="4910138"/>
          <p14:tracePt t="55232" x="1454150" y="4965700"/>
          <p14:tracePt t="55247" x="1454150" y="4992688"/>
          <p14:tracePt t="55250" x="1454150" y="5019675"/>
          <p14:tracePt t="55259" x="1454150" y="5048250"/>
          <p14:tracePt t="55263" x="1439863" y="5075238"/>
          <p14:tracePt t="55277" x="1439863" y="5102225"/>
          <p14:tracePt t="55284" x="1439863" y="5116513"/>
          <p14:tracePt t="55293" x="1439863" y="5129213"/>
          <p14:tracePt t="55297" x="1425575" y="5157788"/>
          <p14:tracePt t="55309" x="1425575" y="5170488"/>
          <p14:tracePt t="55313" x="1425575" y="5199063"/>
          <p14:tracePt t="55325" x="1412875" y="5253038"/>
          <p14:tracePt t="55330" x="1398588" y="5294313"/>
          <p14:tracePt t="55341" x="1385888" y="5349875"/>
          <p14:tracePt t="55347" x="1385888" y="5391150"/>
          <p14:tracePt t="55357" x="1371600" y="5430838"/>
          <p14:tracePt t="55361" x="1371600" y="5486400"/>
          <p14:tracePt t="55373" x="1371600" y="5513388"/>
          <p14:tracePt t="55377" x="1371600" y="5541963"/>
          <p14:tracePt t="55389" x="1371600" y="5568950"/>
          <p14:tracePt t="55405" x="1371600" y="5581650"/>
          <p14:tracePt t="55421" x="1385888" y="5581650"/>
          <p14:tracePt t="55425" x="1398588" y="5595938"/>
          <p14:tracePt t="55441" x="1398588" y="5610225"/>
          <p14:tracePt t="55469" x="1398588" y="5622925"/>
          <p14:tracePt t="55473" x="1412875" y="5637213"/>
          <p14:tracePt t="55485" x="1412875" y="5651500"/>
          <p14:tracePt t="55489" x="1412875" y="5664200"/>
          <p14:tracePt t="55502" x="1412875" y="5692775"/>
          <p14:tracePt t="55505" x="1412875" y="5705475"/>
          <p14:tracePt t="55518" x="1425575" y="5734050"/>
          <p14:tracePt t="55521" x="1425575" y="5761038"/>
          <p14:tracePt t="55534" x="1439863" y="5788025"/>
          <p14:tracePt t="55537" x="1454150" y="5815013"/>
          <p14:tracePt t="55551" x="1466850" y="5843588"/>
          <p14:tracePt t="55553" x="1481138" y="5870575"/>
          <p14:tracePt t="55568" x="1481138" y="5884863"/>
          <p14:tracePt t="55569" x="1495425" y="5897563"/>
          <p14:tracePt t="55677" x="1495425" y="5924550"/>
          <p14:tracePt t="55693" x="1495425" y="5953125"/>
          <p14:tracePt t="55709" x="1495425" y="5965825"/>
          <p14:tracePt t="55713" x="1495425" y="5980113"/>
          <p14:tracePt t="55828" x="1495425" y="5924550"/>
          <p14:tracePt t="55838" x="1481138" y="5829300"/>
          <p14:tracePt t="55844" x="1466850" y="5734050"/>
          <p14:tracePt t="55855" x="1454150" y="5610225"/>
          <p14:tracePt t="55859" x="1439863" y="5500688"/>
          <p14:tracePt t="55872" x="1412875" y="5403850"/>
          <p14:tracePt t="55873" x="1412875" y="5335588"/>
          <p14:tracePt t="55885" x="1412875" y="5280025"/>
          <p14:tracePt t="55889" x="1412875" y="5226050"/>
          <p14:tracePt t="55902" x="1412875" y="5184775"/>
          <p14:tracePt t="55905" x="1412875" y="5129213"/>
          <p14:tracePt t="55919" x="1412875" y="5075238"/>
          <p14:tracePt t="55921" x="1412875" y="5019675"/>
          <p14:tracePt t="55934" x="1412875" y="4951413"/>
          <p14:tracePt t="55937" x="1439863" y="4868863"/>
          <p14:tracePt t="55951" x="1454150" y="4773613"/>
          <p14:tracePt t="55953" x="1495425" y="4664075"/>
          <p14:tracePt t="55966" x="1522413" y="4525963"/>
          <p14:tracePt t="55969" x="1549400" y="4402138"/>
          <p14:tracePt t="55983" x="1590675" y="4265613"/>
          <p14:tracePt t="55987" x="1604963" y="4087813"/>
          <p14:tracePt t="55997" x="1617663" y="3922713"/>
          <p14:tracePt t="56004" x="1631950" y="3786188"/>
          <p14:tracePt t="56013" x="1631950" y="3635375"/>
          <p14:tracePt t="56019" x="1646238" y="3497263"/>
          <p14:tracePt t="56030" x="1646238" y="3387725"/>
          <p14:tracePt t="56035" x="1658938" y="3278188"/>
          <p14:tracePt t="56045" x="1673225" y="3168650"/>
          <p14:tracePt t="56052" x="1687513" y="3071813"/>
          <p14:tracePt t="56061" x="1700213" y="2962275"/>
          <p14:tracePt t="56067" x="1714500" y="2867025"/>
          <p14:tracePt t="56077" x="1741488" y="2784475"/>
          <p14:tracePt t="56083" x="1755775" y="2716213"/>
          <p14:tracePt t="56093" x="1768475" y="2647950"/>
          <p14:tracePt t="56098" x="1782763" y="2578100"/>
          <p14:tracePt t="56109" x="1782763" y="2524125"/>
          <p14:tracePt t="56114" x="1782763" y="2468563"/>
          <p14:tracePt t="56125" x="1782763" y="2414588"/>
          <p14:tracePt t="56131" x="1782763" y="2344738"/>
          <p14:tracePt t="56142" x="1782763" y="2290763"/>
          <p14:tracePt t="56145" x="1782763" y="2222500"/>
          <p14:tracePt t="56157" x="1782763" y="2166938"/>
          <p14:tracePt t="56161" x="1782763" y="2098675"/>
          <p14:tracePt t="56173" x="1768475" y="2030413"/>
          <p14:tracePt t="56177" x="1755775" y="1962150"/>
          <p14:tracePt t="56189" x="1728788" y="1892300"/>
          <p14:tracePt t="56193" x="1714500" y="1797050"/>
          <p14:tracePt t="56205" x="1687513" y="1700213"/>
          <p14:tracePt t="56209" x="1687513" y="1631950"/>
          <p14:tracePt t="56221" x="1673225" y="1549400"/>
          <p14:tracePt t="56225" x="1658938" y="1466850"/>
          <p14:tracePt t="56237" x="1646238" y="1412875"/>
          <p14:tracePt t="56241" x="1646238" y="1344613"/>
          <p14:tracePt t="56253" x="1631950" y="1276350"/>
          <p14:tracePt t="56257" x="1631950" y="1235075"/>
          <p14:tracePt t="56269" x="1617663" y="1165225"/>
          <p14:tracePt t="56273" x="1604963" y="1111250"/>
          <p14:tracePt t="56285" x="1604963" y="1069975"/>
          <p14:tracePt t="56289" x="1604963" y="1028700"/>
          <p14:tracePt t="56302" x="1590675" y="1001713"/>
          <p14:tracePt t="56305" x="1590675" y="973138"/>
          <p14:tracePt t="56321" x="1590675" y="960438"/>
          <p14:tracePt t="56381" x="1576388" y="973138"/>
          <p14:tracePt t="56385" x="1563688" y="987425"/>
          <p14:tracePt t="56398" x="1549400" y="1055688"/>
          <p14:tracePt t="56402" x="1522413" y="1152525"/>
          <p14:tracePt t="56416" x="1495425" y="1316038"/>
          <p14:tracePt t="56420" x="1454150" y="1495425"/>
          <p14:tracePt t="56432" x="1412875" y="1687513"/>
          <p14:tracePt t="56436" x="1385888" y="1851025"/>
          <p14:tracePt t="56446" x="1371600" y="1989138"/>
          <p14:tracePt t="56451" x="1357313" y="2098675"/>
          <p14:tracePt t="56461" x="1357313" y="2181225"/>
          <p14:tracePt t="56465" x="1357313" y="2235200"/>
          <p14:tracePt t="56481" x="1357313" y="2305050"/>
          <p14:tracePt t="56484" x="1357313" y="2373313"/>
          <p14:tracePt t="56495" x="1371600" y="2427288"/>
          <p14:tracePt t="56501" x="1385888" y="2495550"/>
          <p14:tracePt t="56509" x="1398588" y="2551113"/>
          <p14:tracePt t="56515" x="1412875" y="2606675"/>
          <p14:tracePt t="56525" x="1412875" y="2674938"/>
          <p14:tracePt t="56532" x="1425575" y="2757488"/>
          <p14:tracePt t="56541" x="1439863" y="2825750"/>
          <p14:tracePt t="56545" x="1454150" y="2921000"/>
          <p14:tracePt t="56559" x="1466850" y="3017838"/>
          <p14:tracePt t="56566" x="1481138" y="3127375"/>
          <p14:tracePt t="56575" x="1481138" y="3209925"/>
          <p14:tracePt t="56579" x="1481138" y="3263900"/>
          <p14:tracePt t="56589" x="1495425" y="3346450"/>
          <p14:tracePt t="56593" x="1508125" y="3414713"/>
          <p14:tracePt t="56607" x="1522413" y="3484563"/>
          <p14:tracePt t="56611" x="1536700" y="3538538"/>
          <p14:tracePt t="56623" x="1536700" y="3594100"/>
          <p14:tracePt t="56627" x="1536700" y="3648075"/>
          <p14:tracePt t="56637" x="1536700" y="3689350"/>
          <p14:tracePt t="56641" x="1536700" y="3744913"/>
          <p14:tracePt t="56655" x="1549400" y="3798888"/>
          <p14:tracePt t="56659" x="1549400" y="3840163"/>
          <p14:tracePt t="56671" x="1549400" y="3895725"/>
          <p14:tracePt t="56675" x="1563688" y="3949700"/>
          <p14:tracePt t="56685" x="1563688" y="3990975"/>
          <p14:tracePt t="56689" x="1563688" y="4059238"/>
          <p14:tracePt t="56703" x="1563688" y="4114800"/>
          <p14:tracePt t="56707" x="1563688" y="4170363"/>
          <p14:tracePt t="56718" x="1563688" y="4224338"/>
          <p14:tracePt t="56721" x="1576388" y="4279900"/>
          <p14:tracePt t="56735" x="1576388" y="4321175"/>
          <p14:tracePt t="56739" x="1576388" y="4375150"/>
          <p14:tracePt t="56751" x="1576388" y="4430713"/>
          <p14:tracePt t="56753" x="1590675" y="4471988"/>
          <p14:tracePt t="56765" x="1590675" y="4513263"/>
          <p14:tracePt t="56769" x="1590675" y="4567238"/>
          <p14:tracePt t="56784" x="1604963" y="4608513"/>
          <p14:tracePt t="56787" x="1604963" y="4664075"/>
          <p14:tracePt t="56801" x="1604963" y="4705350"/>
          <p14:tracePt t="56803" x="1604963" y="4745038"/>
          <p14:tracePt t="56814" x="1617663" y="4800600"/>
          <p14:tracePt t="56819" x="1617663" y="4856163"/>
          <p14:tracePt t="56831" x="1617663" y="4895850"/>
          <p14:tracePt t="56835" x="1617663" y="4937125"/>
          <p14:tracePt t="56848" x="1617663" y="4978400"/>
          <p14:tracePt t="56851" x="1631950" y="5019675"/>
          <p14:tracePt t="56864" x="1631950" y="5060950"/>
          <p14:tracePt t="56868" x="1631950" y="5102225"/>
          <p14:tracePt t="56879" x="1631950" y="5116513"/>
          <p14:tracePt t="56884" x="1631950" y="5129213"/>
          <p14:tracePt t="56895" x="1631950" y="5157788"/>
          <p14:tracePt t="56910" x="1631950" y="5184775"/>
          <p14:tracePt t="56927" x="1631950" y="5211763"/>
          <p14:tracePt t="56931" x="1631950" y="5226050"/>
          <p14:tracePt t="56943" x="1631950" y="5253038"/>
          <p14:tracePt t="56947" x="1631950" y="5294313"/>
          <p14:tracePt t="56959" x="1631950" y="5349875"/>
          <p14:tracePt t="56964" x="1631950" y="5391150"/>
          <p14:tracePt t="56975" x="1631950" y="5430838"/>
          <p14:tracePt t="56979" x="1631950" y="5486400"/>
          <p14:tracePt t="56991" x="1631950" y="5541963"/>
          <p14:tracePt t="56995" x="1631950" y="5581650"/>
          <p14:tracePt t="57007" x="1631950" y="5622925"/>
          <p14:tracePt t="57011" x="1631950" y="5664200"/>
          <p14:tracePt t="57023" x="1631950" y="5692775"/>
          <p14:tracePt t="57027" x="1631950" y="5719763"/>
          <p14:tracePt t="57039" x="1631950" y="5761038"/>
          <p14:tracePt t="57043" x="1631950" y="5788025"/>
          <p14:tracePt t="57055" x="1631950" y="5815013"/>
          <p14:tracePt t="57059" x="1631950" y="5856288"/>
          <p14:tracePt t="57071" x="1631950" y="5897563"/>
          <p14:tracePt t="57075" x="1631950" y="5938838"/>
          <p14:tracePt t="57087" x="1631950" y="5980113"/>
          <p14:tracePt t="57091" x="1631950" y="6021388"/>
          <p14:tracePt t="57103" x="1631950" y="6062663"/>
          <p14:tracePt t="57107" x="1631950" y="6089650"/>
          <p14:tracePt t="57119" x="1631950" y="6103938"/>
          <p14:tracePt t="57137" x="1631950" y="6116638"/>
          <p14:tracePt t="57184" x="1631950" y="6130925"/>
          <p14:tracePt t="57201" x="1631950" y="6145213"/>
          <p14:tracePt t="57231" x="1631950" y="6157913"/>
          <p14:tracePt t="57316" x="1631950" y="6145213"/>
          <p14:tracePt t="57440" x="1646238" y="6130925"/>
          <p14:tracePt t="57448" x="1646238" y="6116638"/>
          <p14:tracePt t="57456" x="1646238" y="6103938"/>
          <p14:tracePt t="57460" x="1646238" y="6076950"/>
          <p14:tracePt t="57471" x="1646238" y="6035675"/>
          <p14:tracePt t="57476" x="1631950" y="5965825"/>
          <p14:tracePt t="57487" x="1604963" y="5884863"/>
          <p14:tracePt t="57492" x="1563688" y="5746750"/>
          <p14:tracePt t="57504" x="1536700" y="5610225"/>
          <p14:tracePt t="57507" x="1508125" y="5459413"/>
          <p14:tracePt t="57520" x="1481138" y="5308600"/>
          <p14:tracePt t="57523" x="1466850" y="5143500"/>
          <p14:tracePt t="57537" x="1454150" y="4992688"/>
          <p14:tracePt t="57539" x="1439863" y="4827588"/>
          <p14:tracePt t="57553" x="1412875" y="4676775"/>
          <p14:tracePt t="57555" x="1398588" y="4540250"/>
          <p14:tracePt t="57570" x="1398588" y="4416425"/>
          <p14:tracePt t="57572" x="1385888" y="4306888"/>
          <p14:tracePt t="57585" x="1385888" y="4210050"/>
          <p14:tracePt t="57587" x="1385888" y="4141788"/>
          <p14:tracePt t="57598" x="1385888" y="4087813"/>
          <p14:tracePt t="57603" x="1385888" y="4032250"/>
          <p14:tracePt t="57615" x="1385888" y="3990975"/>
          <p14:tracePt t="57620" x="1385888" y="3963988"/>
          <p14:tracePt t="57632" x="1385888" y="3937000"/>
          <p14:tracePt t="57636" x="1385888" y="3922713"/>
          <p14:tracePt t="57648" x="1398588" y="3908425"/>
          <p14:tracePt t="57695" x="1412875" y="3908425"/>
          <p14:tracePt t="57810" x="1425575" y="3895725"/>
          <p14:tracePt t="57817" x="1439863" y="3881438"/>
          <p14:tracePt t="57826" x="1439863" y="3867150"/>
          <p14:tracePt t="57832" x="1454150" y="3854450"/>
          <p14:tracePt t="57846" x="1466850" y="3840163"/>
          <p14:tracePt t="57924" x="1466850" y="3813175"/>
          <p14:tracePt t="57938" x="1466850" y="3798888"/>
          <p14:tracePt t="57943" x="1466850" y="3786188"/>
          <p14:tracePt t="57952" x="1466850" y="3771900"/>
          <p14:tracePt t="57955" x="1466850" y="3757613"/>
          <p14:tracePt t="57970" x="1481138" y="3744913"/>
          <p14:tracePt t="57973" x="1481138" y="3730625"/>
          <p14:tracePt t="57987" x="1481138" y="3716338"/>
          <p14:tracePt t="57989" x="1495425" y="3703638"/>
          <p14:tracePt t="58001" x="1508125" y="3689350"/>
          <p14:tracePt t="58007" x="1522413" y="3676650"/>
          <p14:tracePt t="58020" x="1522413" y="3662363"/>
          <p14:tracePt t="58022" x="1536700" y="3662363"/>
          <p14:tracePt t="58033" x="1536700" y="3648075"/>
          <p14:tracePt t="58224" x="1536700" y="3635375"/>
          <p14:tracePt t="58229" x="1522413" y="3621088"/>
          <p14:tracePt t="58242" x="1508125" y="3606800"/>
          <p14:tracePt t="58248" x="1495425" y="3594100"/>
          <p14:tracePt t="58258" x="1495425" y="3565525"/>
          <p14:tracePt t="58263" x="1481138" y="3552825"/>
          <p14:tracePt t="58275" x="1454150" y="3524250"/>
          <p14:tracePt t="58278" x="1454150" y="3511550"/>
          <p14:tracePt t="58289" x="1439863" y="3497263"/>
          <p14:tracePt t="58293" x="1425575" y="3484563"/>
          <p14:tracePt t="58305" x="1412875" y="3455988"/>
          <p14:tracePt t="58310" x="1385888" y="3443288"/>
          <p14:tracePt t="58322" x="1371600" y="3414713"/>
          <p14:tracePt t="58339" x="1371600" y="3402013"/>
          <p14:tracePt t="58470" x="1371600" y="3387725"/>
          <p14:tracePt t="58485" x="1371600" y="3373438"/>
          <p14:tracePt t="58489" x="1371600" y="3360738"/>
          <p14:tracePt t="58499" x="1385888" y="3346450"/>
          <p14:tracePt t="58505" x="1398588" y="3319463"/>
          <p14:tracePt t="58514" x="1425575" y="3278188"/>
          <p14:tracePt t="58522" x="1439863" y="3251200"/>
          <p14:tracePt t="58531" x="1466850" y="3222625"/>
          <p14:tracePt t="58536" x="1481138" y="3195638"/>
          <p14:tracePt t="58547" x="1508125" y="3181350"/>
          <p14:tracePt t="58551" x="1536700" y="3154363"/>
          <p14:tracePt t="58562" x="1549400" y="3141663"/>
          <p14:tracePt t="58566" x="1563688" y="3127375"/>
          <p14:tracePt t="58578" x="1576388" y="3113088"/>
          <p14:tracePt t="58584" x="1604963" y="3100388"/>
          <p14:tracePt t="58594" x="1617663" y="3100388"/>
          <p14:tracePt t="58597" x="1646238" y="3086100"/>
          <p14:tracePt t="58609" x="1687513" y="3059113"/>
          <p14:tracePt t="58613" x="1728788" y="3030538"/>
          <p14:tracePt t="58625" x="1768475" y="3017838"/>
          <p14:tracePt t="58629" x="1809750" y="2990850"/>
          <p14:tracePt t="58641" x="1838325" y="2962275"/>
          <p14:tracePt t="58645" x="1865313" y="2949575"/>
          <p14:tracePt t="58657" x="1892300" y="2935288"/>
          <p14:tracePt t="58662" x="1892300" y="2921000"/>
          <p14:tracePt t="58689" x="1892300" y="2908300"/>
          <p14:tracePt t="58710" x="1892300" y="2894013"/>
          <p14:tracePt t="58789" x="1879600" y="2894013"/>
          <p14:tracePt t="58803" x="1865313" y="2894013"/>
          <p14:tracePt t="58819" x="1851025" y="2894013"/>
          <p14:tracePt t="58834" x="1838325" y="2894013"/>
          <p14:tracePt t="58854" x="1809750" y="2894013"/>
          <p14:tracePt t="58866" x="1782763" y="2894013"/>
          <p14:tracePt t="58872" x="1755775" y="2879725"/>
          <p14:tracePt t="58882" x="1741488" y="2879725"/>
          <p14:tracePt t="58886" x="1728788" y="2879725"/>
          <p14:tracePt t="58897" x="1714500" y="2879725"/>
          <p14:tracePt t="58901" x="1700213" y="2879725"/>
          <p14:tracePt t="58933" x="1687513" y="2879725"/>
          <p14:tracePt t="58949" x="1673225" y="2894013"/>
          <p14:tracePt t="58965" x="1658938" y="2908300"/>
          <p14:tracePt t="58977" x="1646238" y="2921000"/>
          <p14:tracePt t="58982" x="1646238" y="2935288"/>
          <p14:tracePt t="58993" x="1631950" y="2949575"/>
          <p14:tracePt t="58997" x="1631950" y="2962275"/>
          <p14:tracePt t="59009" x="1631950" y="2976563"/>
          <p14:tracePt t="59025" x="1631950" y="2990850"/>
          <p14:tracePt t="59267" x="1617663" y="3003550"/>
          <p14:tracePt t="59272" x="1617663" y="3017838"/>
          <p14:tracePt t="59285" x="1617663" y="3044825"/>
          <p14:tracePt t="59290" x="1604963" y="3059113"/>
          <p14:tracePt t="59299" x="1604963" y="3071813"/>
          <p14:tracePt t="59303" x="1590675" y="3100388"/>
          <p14:tracePt t="59320" x="1576388" y="3141663"/>
          <p14:tracePt t="59331" x="1576388" y="3154363"/>
          <p14:tracePt t="59337" x="1576388" y="3168650"/>
          <p14:tracePt t="59363" x="1576388" y="3181350"/>
          <p14:tracePt t="59379" x="1576388" y="3195638"/>
          <p14:tracePt t="59395" x="1576388" y="3209925"/>
          <p14:tracePt t="59417" x="1576388" y="3222625"/>
          <p14:tracePt t="59432" x="1576388" y="3236913"/>
          <p14:tracePt t="59448" x="1576388" y="3263900"/>
          <p14:tracePt t="59457" x="1576388" y="3292475"/>
          <p14:tracePt t="59461" x="1576388" y="3319463"/>
          <p14:tracePt t="59473" x="1563688" y="3346450"/>
          <p14:tracePt t="59478" x="1563688" y="3387725"/>
          <p14:tracePt t="59491" x="1563688" y="3429000"/>
          <p14:tracePt t="59495" x="1563688" y="3455988"/>
          <p14:tracePt t="59511" x="1563688" y="3470275"/>
          <p14:tracePt t="59656" x="1576388" y="3470275"/>
          <p14:tracePt t="59669" x="1590675" y="3455988"/>
          <p14:tracePt t="59673" x="1604963" y="3455988"/>
          <p14:tracePt t="59686" x="1617663" y="3455988"/>
          <p14:tracePt t="59702" x="1631950" y="3455988"/>
          <p14:tracePt t="59735" x="1646238" y="3455988"/>
          <p14:tracePt t="59761" x="1658938" y="3455988"/>
          <p14:tracePt t="60267" x="1658938" y="3470275"/>
          <p14:tracePt t="60288" x="1658938" y="3484563"/>
          <p14:tracePt t="60300" x="1658938" y="3497263"/>
          <p14:tracePt t="60315" x="1658938" y="3511550"/>
          <p14:tracePt t="60460" x="1658938" y="3524250"/>
          <p14:tracePt t="60481" x="1658938" y="3538538"/>
          <p14:tracePt t="61446" x="1673225" y="3538538"/>
          <p14:tracePt t="61462" x="1687513" y="3524250"/>
          <p14:tracePt t="61469" x="1700213" y="3524250"/>
          <p14:tracePt t="61558" x="1714500" y="3524250"/>
          <p14:tracePt t="61563" x="1741488" y="3524250"/>
          <p14:tracePt t="61577" x="1755775" y="3524250"/>
          <p14:tracePt t="61589" x="1768475" y="3524250"/>
          <p14:tracePt t="61609" x="1782763" y="3524250"/>
          <p14:tracePt t="61622" x="1797050" y="3524250"/>
          <p14:tracePt t="61638" x="1824038" y="3524250"/>
          <p14:tracePt t="61643" x="1838325" y="3524250"/>
          <p14:tracePt t="61654" x="1851025" y="3524250"/>
          <p14:tracePt t="61657" x="1865313" y="3524250"/>
          <p14:tracePt t="61752" x="1879600" y="3524250"/>
          <p14:tracePt t="61768" x="1892300" y="3524250"/>
          <p14:tracePt t="61774" x="1919288" y="3524250"/>
          <p14:tracePt t="61781" x="1933575" y="3524250"/>
          <p14:tracePt t="61786" x="1947863" y="3524250"/>
          <p14:tracePt t="61797" x="1960563" y="3524250"/>
          <p14:tracePt t="61803" x="1974850" y="3524250"/>
          <p14:tracePt t="61813" x="1989138" y="3524250"/>
          <p14:tracePt t="61820" x="2016125" y="3524250"/>
          <p14:tracePt t="61834" x="2043113" y="3524250"/>
          <p14:tracePt t="61845" x="2057400" y="3524250"/>
          <p14:tracePt t="61850" x="2070100" y="3524250"/>
          <p14:tracePt t="61861" x="2084388" y="3524250"/>
          <p14:tracePt t="61866" x="2098675" y="3524250"/>
          <p14:tracePt t="61877" x="2098675" y="3538538"/>
          <p14:tracePt t="61881" x="2111375" y="3538538"/>
          <p14:tracePt t="61957" x="2125663" y="3538538"/>
          <p14:tracePt t="61961" x="2139950" y="3538538"/>
          <p14:tracePt t="61973" x="2152650" y="3538538"/>
          <p14:tracePt t="61977" x="2166938" y="3538538"/>
          <p14:tracePt t="61990" x="2181225" y="3538538"/>
          <p14:tracePt t="61993" x="2193925" y="3538538"/>
          <p14:tracePt t="62026" x="2208213" y="3538538"/>
          <p14:tracePt t="62042" x="2222500" y="3538538"/>
          <p14:tracePt t="62058" x="2235200" y="3538538"/>
          <p14:tracePt t="62069" x="2249488" y="3538538"/>
          <p14:tracePt t="62075" x="2262188" y="3538538"/>
          <p14:tracePt t="62086" x="2276475" y="3538538"/>
          <p14:tracePt t="62090" x="2290763" y="3552825"/>
          <p14:tracePt t="62103" x="2303463" y="3552825"/>
          <p14:tracePt t="62108" x="2317750" y="3552825"/>
          <p14:tracePt t="62122" x="2332038" y="3552825"/>
          <p14:tracePt t="62133" x="2344738" y="3552825"/>
          <p14:tracePt t="62139" x="2373313" y="3552825"/>
          <p14:tracePt t="62182" x="2386013" y="3552825"/>
          <p14:tracePt t="62277" x="2400300" y="3552825"/>
          <p14:tracePt t="62342" x="2413000" y="3552825"/>
          <p14:tracePt t="63088" x="2413000" y="3538538"/>
          <p14:tracePt t="63105" x="2413000" y="3524250"/>
          <p14:tracePt t="63122" x="2427288" y="3524250"/>
          <p14:tracePt t="63423" x="2441575" y="3524250"/>
          <p14:tracePt t="63442" x="2454275" y="3524250"/>
          <p14:tracePt t="63444" x="2468563" y="3524250"/>
          <p14:tracePt t="63456" x="2495550" y="3524250"/>
          <p14:tracePt t="63460" x="2524125" y="3524250"/>
          <p14:tracePt t="63473" x="2551113" y="3524250"/>
          <p14:tracePt t="63474" x="2605088" y="3524250"/>
          <p14:tracePt t="63486" x="2633663" y="3524250"/>
          <p14:tracePt t="63491" x="2660650" y="3524250"/>
          <p14:tracePt t="63616" x="2660650" y="3511550"/>
          <p14:tracePt t="63632" x="2674938" y="3511550"/>
          <p14:tracePt t="63653" x="2687638" y="3511550"/>
          <p14:tracePt t="63669" x="2701925" y="3511550"/>
          <p14:tracePt t="63680" x="2716213" y="3511550"/>
          <p14:tracePt t="63684" x="2728913" y="3511550"/>
          <p14:tracePt t="63698" x="2743200" y="3497263"/>
          <p14:tracePt t="63701" x="2755900" y="3497263"/>
          <p14:tracePt t="63711" x="2770188" y="3497263"/>
          <p14:tracePt t="63729" x="2784475" y="3497263"/>
          <p14:tracePt t="63733" x="2797175" y="3497263"/>
          <p14:tracePt t="63747" x="2811463" y="3484563"/>
          <p14:tracePt t="63761" x="2825750" y="3484563"/>
          <p14:tracePt t="63763" x="2838450" y="3484563"/>
          <p14:tracePt t="63776" x="2852738" y="3484563"/>
          <p14:tracePt t="63779" x="2879725" y="3470275"/>
          <p14:tracePt t="63793" x="2921000" y="3470275"/>
          <p14:tracePt t="63798" x="2947988" y="3470275"/>
          <p14:tracePt t="63808" x="2976563" y="3470275"/>
          <p14:tracePt t="63811" x="3003550" y="3470275"/>
          <p14:tracePt t="63825" x="3017838" y="3470275"/>
          <p14:tracePt t="63829" x="3044825" y="3470275"/>
          <p14:tracePt t="63843" x="3057525" y="3470275"/>
          <p14:tracePt t="63845" x="3086100" y="3470275"/>
          <p14:tracePt t="63859" x="3113088" y="3470275"/>
          <p14:tracePt t="63861" x="3127375" y="3470275"/>
          <p14:tracePt t="63871" x="3140075" y="3470275"/>
          <p14:tracePt t="63876" x="3168650" y="3470275"/>
          <p14:tracePt t="63890" x="3195638" y="3470275"/>
          <p14:tracePt t="63894" x="3209925" y="3470275"/>
          <p14:tracePt t="63904" x="3236913" y="3470275"/>
          <p14:tracePt t="63908" x="3263900" y="3470275"/>
          <p14:tracePt t="63922" x="3290888" y="3470275"/>
          <p14:tracePt t="63927" x="3319463" y="3470275"/>
          <p14:tracePt t="63936" x="3332163" y="3470275"/>
          <p14:tracePt t="63940" x="3346450" y="3470275"/>
          <p14:tracePt t="63953" x="3360738" y="3484563"/>
          <p14:tracePt t="63958" x="3387725" y="3484563"/>
          <p14:tracePt t="63970" x="3414713" y="3484563"/>
          <p14:tracePt t="63974" x="3441700" y="3484563"/>
          <p14:tracePt t="63987" x="3497263" y="3484563"/>
          <p14:tracePt t="63991" x="3538538" y="3484563"/>
          <p14:tracePt t="63999" x="3579813" y="3484563"/>
          <p14:tracePt t="64003" x="3633788" y="3484563"/>
          <p14:tracePt t="64017" x="3675063" y="3484563"/>
          <p14:tracePt t="64022" x="3730625" y="3484563"/>
          <p14:tracePt t="64030" x="3757613" y="3484563"/>
          <p14:tracePt t="64035" x="3771900" y="3484563"/>
          <p14:tracePt t="64049" x="3798888" y="3484563"/>
          <p14:tracePt t="64063" x="3813175" y="3484563"/>
          <p14:tracePt t="64067" x="3840163" y="3484563"/>
          <p14:tracePt t="64085" x="3867150" y="3484563"/>
          <p14:tracePt t="64097" x="3881438" y="3484563"/>
          <p14:tracePt t="64101" x="3908425" y="3484563"/>
          <p14:tracePt t="64113" x="3935413" y="3484563"/>
          <p14:tracePt t="64117" x="3949700" y="3484563"/>
          <p14:tracePt t="64129" x="3963988" y="3484563"/>
          <p14:tracePt t="64143" x="3976688" y="3484563"/>
          <p14:tracePt t="64147" x="3990975" y="3484563"/>
          <p14:tracePt t="64159" x="4017963" y="3484563"/>
          <p14:tracePt t="64163" x="4044950" y="3484563"/>
          <p14:tracePt t="64174" x="4086225" y="3484563"/>
          <p14:tracePt t="64178" x="4127500" y="3484563"/>
          <p14:tracePt t="64193" x="4183063" y="3484563"/>
          <p14:tracePt t="64197" x="4210050" y="3484563"/>
          <p14:tracePt t="64209" x="4265613" y="3497263"/>
          <p14:tracePt t="64213" x="4292600" y="3497263"/>
          <p14:tracePt t="64229" x="4306888" y="3497263"/>
          <p14:tracePt t="64257" x="4319588" y="3497263"/>
          <p14:tracePt t="64290" x="4333875" y="3497263"/>
          <p14:tracePt t="64307" x="4360863" y="3497263"/>
          <p14:tracePt t="64309" x="4387850" y="3497263"/>
          <p14:tracePt t="64322" x="4429125" y="3497263"/>
          <p14:tracePt t="64325" x="4484688" y="3497263"/>
          <p14:tracePt t="64337" x="4538663" y="3497263"/>
          <p14:tracePt t="64342" x="4621213" y="3497263"/>
          <p14:tracePt t="64353" x="4691063" y="3484563"/>
          <p14:tracePt t="64358" x="4759325" y="3484563"/>
          <p14:tracePt t="64370" x="4827588" y="3484563"/>
          <p14:tracePt t="64374" x="4854575" y="3484563"/>
          <p14:tracePt t="64385" x="4881563" y="3484563"/>
          <p14:tracePt t="64391" x="4881563" y="3470275"/>
          <p14:tracePt t="64481" x="4895850" y="3470275"/>
          <p14:tracePt t="64497" x="4910138" y="3470275"/>
          <p14:tracePt t="64501" x="4951413" y="3470275"/>
          <p14:tracePt t="64513" x="4992688" y="3470275"/>
          <p14:tracePt t="64517" x="5060950" y="3470275"/>
          <p14:tracePt t="64529" x="5129213" y="3470275"/>
          <p14:tracePt t="64533" x="5211763" y="3470275"/>
          <p14:tracePt t="64544" x="5294313" y="3470275"/>
          <p14:tracePt t="64549" x="5389563" y="3470275"/>
          <p14:tracePt t="64561" x="5457825" y="3470275"/>
          <p14:tracePt t="64565" x="5526088" y="3470275"/>
          <p14:tracePt t="64577" x="5554663" y="3470275"/>
          <p14:tracePt t="64581" x="5567363" y="3470275"/>
          <p14:tracePt t="65172" x="5595938" y="3470275"/>
          <p14:tracePt t="65178" x="5595938" y="3455988"/>
          <p14:tracePt t="65194" x="5608638" y="3455988"/>
          <p14:tracePt t="65332" x="5622925" y="3455988"/>
          <p14:tracePt t="65339" x="5637213" y="3455988"/>
          <p14:tracePt t="65348" x="5664200" y="3443288"/>
          <p14:tracePt t="65353" x="5678488" y="3443288"/>
          <p14:tracePt t="65365" x="5691188" y="3443288"/>
          <p14:tracePt t="65368" x="5705475" y="3443288"/>
          <p14:tracePt t="65379" x="5705475" y="3429000"/>
          <p14:tracePt t="65383" x="5718175" y="3414713"/>
          <p14:tracePt t="70038" x="5705475" y="3414713"/>
          <p14:tracePt t="70044" x="5691188" y="3414713"/>
          <p14:tracePt t="70052" x="5664200" y="3414713"/>
          <p14:tracePt t="70057" x="5637213" y="3414713"/>
          <p14:tracePt t="70068" x="5581650" y="3414713"/>
          <p14:tracePt t="70073" x="5499100" y="3414713"/>
          <p14:tracePt t="70084" x="5389563" y="3414713"/>
          <p14:tracePt t="70088" x="5280025" y="3414713"/>
          <p14:tracePt t="70101" x="5156200" y="3402013"/>
          <p14:tracePt t="70105" x="5046663" y="3402013"/>
          <p14:tracePt t="70116" x="4964113" y="3402013"/>
          <p14:tracePt t="70120" x="4895850" y="3402013"/>
          <p14:tracePt t="70132" x="4841875" y="3402013"/>
          <p14:tracePt t="70136" x="4813300" y="3402013"/>
          <p14:tracePt t="70148" x="4772025" y="3402013"/>
          <p14:tracePt t="70153" x="4759325" y="3402013"/>
          <p14:tracePt t="70165" x="4730750" y="3402013"/>
          <p14:tracePt t="70168" x="4703763" y="3402013"/>
          <p14:tracePt t="70181" x="4676775" y="3402013"/>
          <p14:tracePt t="70184" x="4649788" y="3402013"/>
          <p14:tracePt t="70197" x="4594225" y="3402013"/>
          <p14:tracePt t="70200" x="4552950" y="3402013"/>
          <p14:tracePt t="70213" x="4484688" y="3387725"/>
          <p14:tracePt t="70216" x="4402138" y="3387725"/>
          <p14:tracePt t="70230" x="4306888" y="3387725"/>
          <p14:tracePt t="70232" x="4197350" y="3387725"/>
          <p14:tracePt t="70246" x="4073525" y="3387725"/>
          <p14:tracePt t="70248" x="3990975" y="3387725"/>
          <p14:tracePt t="70263" x="3908425" y="3387725"/>
          <p14:tracePt t="70265" x="3854450" y="3387725"/>
          <p14:tracePt t="70357" x="3840163" y="3387725"/>
          <p14:tracePt t="70360" x="3825875" y="3387725"/>
          <p14:tracePt t="70372" x="3813175" y="3387725"/>
          <p14:tracePt t="70379" x="3784600" y="3387725"/>
          <p14:tracePt t="70389" x="3771900" y="3387725"/>
          <p14:tracePt t="70394" x="3757613" y="3387725"/>
          <p14:tracePt t="70405" x="3743325" y="3387725"/>
          <p14:tracePt t="70409" x="3730625" y="3387725"/>
          <p14:tracePt t="70425" x="3716338" y="3387725"/>
          <p14:tracePt t="70437" x="3703638" y="3387725"/>
          <p14:tracePt t="70457" x="3689350" y="3402013"/>
          <p14:tracePt t="70697" x="3675063" y="3402013"/>
          <p14:tracePt t="70708" x="3648075" y="3414713"/>
          <p14:tracePt t="70714" x="3592513" y="3414713"/>
          <p14:tracePt t="70726" x="3538538" y="3414713"/>
          <p14:tracePt t="70730" x="3441700" y="3414713"/>
          <p14:tracePt t="70742" x="3290888" y="3414713"/>
          <p14:tracePt t="70748" x="3113088" y="3414713"/>
          <p14:tracePt t="70757" x="2921000" y="3414713"/>
          <p14:tracePt t="70762" x="2743200" y="3414713"/>
          <p14:tracePt t="70773" x="2605088" y="3414713"/>
          <p14:tracePt t="70779" x="2524125" y="3414713"/>
          <p14:tracePt t="70791" x="2482850" y="3414713"/>
          <p14:tracePt t="70797" x="2468563" y="3414713"/>
          <p14:tracePt t="71429" x="2482850" y="3414713"/>
          <p14:tracePt t="71445" x="2509838" y="3414713"/>
          <p14:tracePt t="71457" x="2524125" y="3414713"/>
          <p14:tracePt t="71462" x="2536825" y="3414713"/>
          <p14:tracePt t="71472" x="2563813" y="3414713"/>
          <p14:tracePt t="71480" x="2592388" y="3414713"/>
          <p14:tracePt t="71487" x="2605088" y="3414713"/>
          <p14:tracePt t="71491" x="2619375" y="3414713"/>
          <p14:tracePt t="71507" x="2633663" y="3414713"/>
          <p14:tracePt t="71567" x="2646363" y="3414713"/>
          <p14:tracePt t="71572" x="2646363" y="3429000"/>
          <p14:tracePt t="71583" x="2660650" y="3429000"/>
          <p14:tracePt t="74290" x="2646363" y="3429000"/>
          <p14:tracePt t="74302" x="2633663" y="3429000"/>
          <p14:tracePt t="76997" x="2633663" y="3443288"/>
          <p14:tracePt t="77002" x="2633663" y="3455988"/>
          <p14:tracePt t="77019" x="2633663" y="3484563"/>
          <p14:tracePt t="77031" x="2633663" y="3497263"/>
          <p14:tracePt t="77037" x="2633663" y="3511550"/>
          <p14:tracePt t="77045" x="2633663" y="3538538"/>
          <p14:tracePt t="77050" x="2619375" y="3552825"/>
          <p14:tracePt t="77059" x="2605088" y="3579813"/>
          <p14:tracePt t="77065" x="2592388" y="3606800"/>
          <p14:tracePt t="77075" x="2578100" y="3621088"/>
          <p14:tracePt t="77079" x="2551113" y="3648075"/>
          <p14:tracePt t="77091" x="2524125" y="3662363"/>
          <p14:tracePt t="77096" x="2495550" y="3689350"/>
          <p14:tracePt t="77107" x="2482850" y="3716338"/>
          <p14:tracePt t="77111" x="2454275" y="3730625"/>
          <p14:tracePt t="77123" x="2441575" y="3744913"/>
          <p14:tracePt t="77127" x="2427288" y="3757613"/>
          <p14:tracePt t="77143" x="2413000" y="3786188"/>
          <p14:tracePt t="77155" x="2386013" y="3798888"/>
          <p14:tracePt t="77159" x="2359025" y="3813175"/>
          <p14:tracePt t="77171" x="2332038" y="3827463"/>
          <p14:tracePt t="77175" x="2290763" y="3840163"/>
          <p14:tracePt t="77187" x="2249488" y="3867150"/>
          <p14:tracePt t="77191" x="2193925" y="3895725"/>
          <p14:tracePt t="77203" x="2152650" y="3922713"/>
          <p14:tracePt t="77207" x="2111375" y="3949700"/>
          <p14:tracePt t="77219" x="2084388" y="3978275"/>
          <p14:tracePt t="77223" x="2057400" y="3990975"/>
          <p14:tracePt t="77236" x="2043113" y="4005263"/>
          <p14:tracePt t="77239" x="2030413" y="4005263"/>
          <p14:tracePt t="77368" x="2016125" y="4005263"/>
          <p14:tracePt t="77380" x="2001838" y="4005263"/>
          <p14:tracePt t="77388" x="1989138" y="4005263"/>
          <p14:tracePt t="77427" x="1974850" y="4019550"/>
          <p14:tracePt t="77433" x="1947863" y="4032250"/>
          <p14:tracePt t="77443" x="1933575" y="4032250"/>
          <p14:tracePt t="77449" x="1906588" y="4046538"/>
          <p14:tracePt t="77459" x="1892300" y="4046538"/>
          <p14:tracePt t="77464" x="1879600" y="4059238"/>
          <p14:tracePt t="77475" x="1851025" y="4059238"/>
          <p14:tracePt t="77480" x="1838325" y="4059238"/>
          <p14:tracePt t="77491" x="1809750" y="4073525"/>
          <p14:tracePt t="77495" x="1797050" y="4073525"/>
          <p14:tracePt t="77507" x="1782763" y="4073525"/>
          <p14:tracePt t="77511" x="1755775" y="4073525"/>
          <p14:tracePt t="77523" x="1728788" y="4073525"/>
          <p14:tracePt t="77527" x="1700213" y="4073525"/>
          <p14:tracePt t="77539" x="1673225" y="4073525"/>
          <p14:tracePt t="77543" x="1646238" y="4073525"/>
          <p14:tracePt t="77555" x="1604963" y="4059238"/>
          <p14:tracePt t="77559" x="1549400" y="4046538"/>
          <p14:tracePt t="77572" x="1522413" y="4032250"/>
          <p14:tracePt t="77575" x="1481138" y="4019550"/>
          <p14:tracePt t="77797" x="1495425" y="4019550"/>
          <p14:tracePt t="77801" x="1495425" y="4005263"/>
          <p14:tracePt t="77818" x="1508125" y="4005263"/>
          <p14:tracePt t="77844" x="1522413" y="4005263"/>
          <p14:tracePt t="77876" x="1522413" y="3990975"/>
          <p14:tracePt t="78020" x="1536700" y="3990975"/>
          <p14:tracePt t="78136" x="1522413" y="3990975"/>
          <p14:tracePt t="78151" x="1495425" y="3990975"/>
          <p14:tracePt t="78170" x="1481138" y="3990975"/>
          <p14:tracePt t="78184" x="1466850" y="3990975"/>
          <p14:tracePt t="78201" x="1454150" y="3990975"/>
          <p14:tracePt t="78219" x="1439863" y="3990975"/>
          <p14:tracePt t="78247" x="1425575" y="3990975"/>
          <p14:tracePt t="78453" x="1439863" y="3990975"/>
          <p14:tracePt t="78470" x="1454150" y="3990975"/>
          <p14:tracePt t="78473" x="1466850" y="3978275"/>
          <p14:tracePt t="78489" x="1481138" y="3978275"/>
          <p14:tracePt t="78503" x="1495425" y="3963988"/>
          <p14:tracePt t="78519" x="1508125" y="3963988"/>
          <p14:tracePt t="78534" x="1522413" y="3963988"/>
          <p14:tracePt t="78537" x="1536700" y="3963988"/>
          <p14:tracePt t="78549" x="1549400" y="3963988"/>
          <p14:tracePt t="78554" x="1563688" y="3963988"/>
          <p14:tracePt t="78566" x="1590675" y="3963988"/>
          <p14:tracePt t="78571" x="1604963" y="3963988"/>
          <p14:tracePt t="79021" x="1617663" y="3963988"/>
          <p14:tracePt t="79086" x="1631950" y="3963988"/>
          <p14:tracePt t="79101" x="1658938" y="3963988"/>
          <p14:tracePt t="79106" x="1673225" y="3963988"/>
          <p14:tracePt t="79119" x="1687513" y="3963988"/>
          <p14:tracePt t="79124" x="1700213" y="3963988"/>
          <p14:tracePt t="79134" x="1728788" y="3978275"/>
          <p14:tracePt t="79152" x="1755775" y="3978275"/>
          <p14:tracePt t="79156" x="1797050" y="3978275"/>
          <p14:tracePt t="79170" x="1879600" y="3978275"/>
          <p14:tracePt t="79183" x="1933575" y="3990975"/>
          <p14:tracePt t="79192" x="1974850" y="3990975"/>
          <p14:tracePt t="79197" x="2001838" y="3990975"/>
          <p14:tracePt t="79213" x="2016125" y="3990975"/>
          <p14:tracePt t="79266" x="2030413" y="3990975"/>
          <p14:tracePt t="79281" x="2057400" y="3990975"/>
          <p14:tracePt t="79293" x="2084388" y="3990975"/>
          <p14:tracePt t="79298" x="2111375" y="3990975"/>
          <p14:tracePt t="79309" x="2152650" y="4005263"/>
          <p14:tracePt t="79313" x="2166938" y="4005263"/>
          <p14:tracePt t="79325" x="2181225" y="4005263"/>
          <p14:tracePt t="79329" x="2193925" y="4005263"/>
          <p14:tracePt t="79341" x="2222500" y="4005263"/>
          <p14:tracePt t="79345" x="2235200" y="4005263"/>
          <p14:tracePt t="79357" x="2276475" y="4005263"/>
          <p14:tracePt t="79361" x="2303463" y="4005263"/>
          <p14:tracePt t="79375" x="2332038" y="4005263"/>
          <p14:tracePt t="79379" x="2373313" y="4005263"/>
          <p14:tracePt t="79389" x="2441575" y="4019550"/>
          <p14:tracePt t="79393" x="2482850" y="4019550"/>
          <p14:tracePt t="79407" x="2551113" y="4019550"/>
          <p14:tracePt t="79411" x="2605088" y="4019550"/>
          <p14:tracePt t="79423" x="2687638" y="4019550"/>
          <p14:tracePt t="79427" x="2743200" y="4019550"/>
          <p14:tracePt t="79438" x="2811463" y="4019550"/>
          <p14:tracePt t="79441" x="2879725" y="4032250"/>
          <p14:tracePt t="79455" x="2921000" y="4032250"/>
          <p14:tracePt t="79459" x="2962275" y="4032250"/>
          <p14:tracePt t="79473" x="3003550" y="4032250"/>
          <p14:tracePt t="79475" x="3030538" y="4032250"/>
          <p14:tracePt t="79488" x="3071813" y="4032250"/>
          <p14:tracePt t="79491" x="3098800" y="4032250"/>
          <p14:tracePt t="79505" x="3127375" y="4046538"/>
          <p14:tracePt t="79507" x="3168650" y="4046538"/>
          <p14:tracePt t="79517" x="3209925" y="4059238"/>
          <p14:tracePt t="79521" x="3249613" y="4059238"/>
          <p14:tracePt t="79537" x="3319463" y="4059238"/>
          <p14:tracePt t="79539" x="3387725" y="4059238"/>
          <p14:tracePt t="79550" x="3455988" y="4059238"/>
          <p14:tracePt t="79556" x="3511550" y="4059238"/>
          <p14:tracePt t="79565" x="3551238" y="4059238"/>
          <p14:tracePt t="79569" x="3592513" y="4059238"/>
          <p14:tracePt t="79597" x="3606800" y="4059238"/>
          <p14:tracePt t="79602" x="3606800" y="4073525"/>
          <p14:tracePt t="79615" x="3621088" y="4073525"/>
          <p14:tracePt t="79620" x="3648075" y="4073525"/>
          <p14:tracePt t="79637" x="3675063" y="4073525"/>
          <p14:tracePt t="79645" x="3703638" y="4087813"/>
          <p14:tracePt t="79650" x="3716338" y="4087813"/>
          <p14:tracePt t="79663" x="3743325" y="4087813"/>
          <p14:tracePt t="79667" x="3771900" y="4087813"/>
          <p14:tracePt t="79678" x="3784600" y="4087813"/>
          <p14:tracePt t="79683" x="3813175" y="4087813"/>
          <p14:tracePt t="79709" x="3825875" y="4087813"/>
          <p14:tracePt t="79725" x="3840163" y="4087813"/>
          <p14:tracePt t="79729" x="3854450" y="4087813"/>
          <p14:tracePt t="79740" x="3867150" y="4087813"/>
          <p14:tracePt t="79745" x="3894138" y="4087813"/>
          <p14:tracePt t="79759" x="3908425" y="4087813"/>
          <p14:tracePt t="79763" x="3949700" y="4100513"/>
          <p14:tracePt t="79773" x="3963988" y="4100513"/>
          <p14:tracePt t="79777" x="3990975" y="4100513"/>
          <p14:tracePt t="79791" x="4005263" y="4100513"/>
          <p14:tracePt t="79795" x="4017963" y="4114800"/>
          <p14:tracePt t="79811" x="4032250" y="4114800"/>
          <p14:tracePt t="79952" x="4044950" y="4114800"/>
          <p14:tracePt t="79957" x="4059238" y="4129088"/>
          <p14:tracePt t="79988" x="4044950" y="4129088"/>
          <p14:tracePt t="80003" x="3949700" y="4129088"/>
          <p14:tracePt t="80015" x="3840163" y="4100513"/>
          <p14:tracePt t="80020" x="3703638" y="4046538"/>
          <p14:tracePt t="80032" x="3511550" y="3963988"/>
          <p14:tracePt t="80035" x="3263900" y="3881438"/>
          <p14:tracePt t="80047" x="3030538" y="3798888"/>
          <p14:tracePt t="80052" x="2755900" y="3716338"/>
          <p14:tracePt t="80063" x="2441575" y="3606800"/>
          <p14:tracePt t="80067" x="2208213" y="3552825"/>
          <p14:tracePt t="80079" x="2125663" y="3524250"/>
          <p14:tracePt t="80084" x="2111375" y="3524250"/>
          <p14:tracePt t="80440" x="2111375" y="3538538"/>
          <p14:tracePt t="80446" x="2139950" y="3579813"/>
          <p14:tracePt t="80458" x="2166938" y="3635375"/>
          <p14:tracePt t="80462" x="2208213" y="3676650"/>
          <p14:tracePt t="80473" x="2235200" y="3703638"/>
          <p14:tracePt t="80505" x="2249488" y="3703638"/>
          <p14:tracePt t="80523" x="2276475" y="3703638"/>
          <p14:tracePt t="80536" x="2290763" y="3703638"/>
          <p14:tracePt t="80540" x="2332038" y="3703638"/>
          <p14:tracePt t="80552" x="2400300" y="3703638"/>
          <p14:tracePt t="80556" x="2524125" y="3703638"/>
          <p14:tracePt t="80568" x="2660650" y="3703638"/>
          <p14:tracePt t="80573" x="2825750" y="3703638"/>
          <p14:tracePt t="80584" x="3003550" y="3703638"/>
          <p14:tracePt t="80589" x="3195638" y="3703638"/>
          <p14:tracePt t="80600" x="3373438" y="3703638"/>
          <p14:tracePt t="80604" x="3551238" y="3703638"/>
          <p14:tracePt t="80615" x="3730625" y="3703638"/>
          <p14:tracePt t="80619" x="3908425" y="3703638"/>
          <p14:tracePt t="80631" x="4086225" y="3703638"/>
          <p14:tracePt t="80636" x="4265613" y="3703638"/>
          <p14:tracePt t="80647" x="4443413" y="3716338"/>
          <p14:tracePt t="80651" x="4635500" y="3730625"/>
          <p14:tracePt t="80663" x="4827588" y="3744913"/>
          <p14:tracePt t="80669" x="5032375" y="3757613"/>
          <p14:tracePt t="80679" x="5224463" y="3771900"/>
          <p14:tracePt t="80685" x="5416550" y="3771900"/>
          <p14:tracePt t="80695" x="5581650" y="3771900"/>
          <p14:tracePt t="80699" x="5718175" y="3786188"/>
          <p14:tracePt t="80711" x="5800725" y="3786188"/>
          <p14:tracePt t="80715" x="5856288" y="3786188"/>
          <p14:tracePt t="80727" x="5910263" y="3786188"/>
          <p14:tracePt t="80731" x="5938838" y="3786188"/>
          <p14:tracePt t="80743" x="5980113" y="3786188"/>
          <p14:tracePt t="80747" x="6019800" y="3786188"/>
          <p14:tracePt t="80758" x="6075363" y="3786188"/>
          <p14:tracePt t="80763" x="6130925" y="3786188"/>
          <p14:tracePt t="80775" x="6184900" y="3786188"/>
          <p14:tracePt t="80779" x="6253163" y="3786188"/>
          <p14:tracePt t="80791" x="6294438" y="3786188"/>
          <p14:tracePt t="80795" x="6350000" y="3786188"/>
          <p14:tracePt t="80807" x="6391275" y="3786188"/>
          <p14:tracePt t="80811" x="6432550" y="3786188"/>
          <p14:tracePt t="80823" x="6473825" y="3786188"/>
          <p14:tracePt t="80827" x="6500813" y="3786188"/>
          <p14:tracePt t="80838" x="6527800" y="3786188"/>
          <p14:tracePt t="80857" x="6542088" y="3798888"/>
          <p14:tracePt t="80861" x="6554788" y="3798888"/>
          <p14:tracePt t="80873" x="6569075" y="3813175"/>
          <p14:tracePt t="80877" x="6583363" y="3813175"/>
          <p14:tracePt t="80889" x="6596063" y="3813175"/>
          <p14:tracePt t="80893" x="6624638" y="3813175"/>
          <p14:tracePt t="80905" x="6637338" y="3827463"/>
          <p14:tracePt t="80907" x="6651625" y="3840163"/>
          <p14:tracePt t="80922" x="6665913" y="3840163"/>
          <p14:tracePt t="80925" x="6678613" y="3854450"/>
          <p14:tracePt t="81063" x="6678613" y="3867150"/>
          <p14:tracePt t="81080" x="6665913" y="3881438"/>
          <p14:tracePt t="81087" x="6665913" y="3895725"/>
          <p14:tracePt t="81100" x="6651625" y="3895725"/>
          <p14:tracePt t="81104" x="6651625" y="3908425"/>
          <p14:tracePt t="81118" x="6651625" y="3922713"/>
          <p14:tracePt t="81161" x="6651625" y="3937000"/>
          <p14:tracePt t="81175" x="6637338" y="3937000"/>
          <p14:tracePt t="81256" x="6637338" y="3949700"/>
          <p14:tracePt t="81278" x="6637338" y="3963988"/>
          <p14:tracePt t="81308" x="6637338" y="3978275"/>
          <p14:tracePt t="81320" x="6637338" y="3990975"/>
          <p14:tracePt t="81338" x="6637338" y="4005263"/>
          <p14:tracePt t="81353" x="6637338" y="4019550"/>
          <p14:tracePt t="81376" x="6637338" y="4032250"/>
          <p14:tracePt t="81420" x="6651625" y="4032250"/>
          <p14:tracePt t="81425" x="6678613" y="4032250"/>
          <p14:tracePt t="81435" x="6705600" y="4032250"/>
          <p14:tracePt t="81440" x="6719888" y="4032250"/>
          <p14:tracePt t="81450" x="6734175" y="4019550"/>
          <p14:tracePt t="81455" x="6746875" y="4005263"/>
          <p14:tracePt t="81466" x="6761163" y="4005263"/>
          <p14:tracePt t="81470" x="6775450" y="4005263"/>
          <p14:tracePt t="81482" x="6788150" y="3990975"/>
          <p14:tracePt t="81498" x="6802438" y="3990975"/>
          <p14:tracePt t="82115" x="6816725" y="3990975"/>
          <p14:tracePt t="82131" x="6856413" y="3990975"/>
          <p14:tracePt t="82138" x="6897688" y="3990975"/>
          <p14:tracePt t="82147" x="6967538" y="3990975"/>
          <p14:tracePt t="82149" x="7021513" y="4005263"/>
          <p14:tracePt t="82161" x="7089775" y="4005263"/>
          <p14:tracePt t="82165" x="7145338" y="4005263"/>
          <p14:tracePt t="82177" x="7213600" y="4019550"/>
          <p14:tracePt t="82181" x="7269163" y="4019550"/>
          <p14:tracePt t="82193" x="7323138" y="4019550"/>
          <p14:tracePt t="82197" x="7378700" y="4019550"/>
          <p14:tracePt t="82209" x="7419975" y="4019550"/>
          <p14:tracePt t="82213" x="7461250" y="4019550"/>
          <p14:tracePt t="82225" x="7488238" y="4019550"/>
          <p14:tracePt t="82230" x="7542213" y="4019550"/>
          <p14:tracePt t="82242" x="7612063" y="4019550"/>
          <p14:tracePt t="82245" x="7680325" y="4019550"/>
          <p14:tracePt t="82259" x="7748588" y="4019550"/>
          <p14:tracePt t="82261" x="7816850" y="4019550"/>
          <p14:tracePt t="82275" x="7885113" y="4019550"/>
          <p14:tracePt t="82277" x="7940675" y="4032250"/>
          <p14:tracePt t="82291" x="8008938" y="4032250"/>
          <p14:tracePt t="82293" x="8050213" y="4032250"/>
          <p14:tracePt t="82307" x="8105775" y="4032250"/>
          <p14:tracePt t="82310" x="8147050" y="4032250"/>
          <p14:tracePt t="82322" x="8186738" y="4032250"/>
          <p14:tracePt t="82326" x="8215313" y="4032250"/>
          <p14:tracePt t="82337" x="8242300" y="4032250"/>
          <p14:tracePt t="82342" x="8283575" y="4032250"/>
          <p14:tracePt t="82353" x="8324850" y="4046538"/>
          <p14:tracePt t="82358" x="8378825" y="4059238"/>
          <p14:tracePt t="82370" x="8420100" y="4059238"/>
          <p14:tracePt t="82374" x="8475663" y="4059238"/>
          <p14:tracePt t="82387" x="8529638" y="4073525"/>
          <p14:tracePt t="82392" x="8585200" y="4073525"/>
          <p14:tracePt t="82403" x="8653463" y="4073525"/>
          <p14:tracePt t="82407" x="8709025" y="4073525"/>
          <p14:tracePt t="82418" x="8763000" y="4073525"/>
          <p14:tracePt t="82423" x="8804275" y="4087813"/>
          <p14:tracePt t="82437" x="8845550" y="4087813"/>
          <p14:tracePt t="82441" x="8872538" y="4087813"/>
          <p14:tracePt t="82497" x="8886825" y="4087813"/>
          <p14:tracePt t="82520" x="8901113" y="4087813"/>
          <p14:tracePt t="82532" x="8913813" y="4087813"/>
          <p14:tracePt t="82537" x="8942388" y="4087813"/>
          <p14:tracePt t="82547" x="8955088" y="4087813"/>
          <p14:tracePt t="82554" x="8969375" y="4087813"/>
          <p14:tracePt t="82563" x="8982075" y="4087813"/>
          <p14:tracePt t="82568" x="9010650" y="4100513"/>
          <p14:tracePt t="82579" x="9051925" y="4100513"/>
          <p14:tracePt t="82584" x="9078913" y="4100513"/>
          <p14:tracePt t="82595" x="9120188" y="4100513"/>
          <p14:tracePt t="82600" x="9161463" y="4100513"/>
          <p14:tracePt t="82609" x="9188450" y="4100513"/>
          <p14:tracePt t="82613" x="9202738" y="4100513"/>
          <p14:tracePt t="82630" x="9215438" y="4100513"/>
          <p14:tracePt t="82647" x="9229725" y="4100513"/>
          <p14:tracePt t="82659" x="9244013" y="4100513"/>
          <p14:tracePt t="82663" x="9271000" y="4100513"/>
          <p14:tracePt t="82676" x="9297988" y="4100513"/>
          <p14:tracePt t="82679" x="9339263" y="4100513"/>
          <p14:tracePt t="82691" x="9380538" y="4100513"/>
          <p14:tracePt t="82693" x="9436100" y="4100513"/>
          <p14:tracePt t="82708" x="9490075" y="4100513"/>
          <p14:tracePt t="82711" x="9545638" y="4100513"/>
          <p14:tracePt t="82721" x="9586913" y="4100513"/>
          <p14:tracePt t="82726" x="9613900" y="4100513"/>
          <p14:tracePt t="82773" x="9628188" y="4100513"/>
          <p14:tracePt t="82792" x="9640888" y="4100513"/>
          <p14:tracePt t="82801" x="9655175" y="4087813"/>
          <p14:tracePt t="82806" x="9667875" y="4087813"/>
          <p14:tracePt t="82817" x="9696450" y="4087813"/>
          <p14:tracePt t="82822" x="9737725" y="4087813"/>
          <p14:tracePt t="82834" x="9779000" y="4087813"/>
          <p14:tracePt t="82838" x="9832975" y="4087813"/>
          <p14:tracePt t="82851" x="9874250" y="4087813"/>
          <p14:tracePt t="82856" x="9915525" y="4087813"/>
          <p14:tracePt t="82868" x="9969500" y="4087813"/>
          <p14:tracePt t="82872" x="10025063" y="4087813"/>
          <p14:tracePt t="82884" x="10080625" y="4087813"/>
          <p14:tracePt t="82889" x="10107613" y="4087813"/>
          <p14:tracePt t="82900" x="10134600" y="4087813"/>
          <p14:tracePt t="82967" x="10107613" y="4087813"/>
          <p14:tracePt t="82979" x="10080625" y="4087813"/>
          <p14:tracePt t="82983" x="10039350" y="4100513"/>
          <p14:tracePt t="82995" x="10010775" y="4100513"/>
          <p14:tracePt t="82999" x="9969500" y="4114800"/>
          <p14:tracePt t="83011" x="9929813" y="4129088"/>
          <p14:tracePt t="83015" x="9874250" y="4156075"/>
          <p14:tracePt t="83027" x="9818688" y="4170363"/>
          <p14:tracePt t="83031" x="9737725" y="4183063"/>
          <p14:tracePt t="83043" x="9667875" y="4210050"/>
          <p14:tracePt t="83047" x="9599613" y="4224338"/>
          <p14:tracePt t="83059" x="9517063" y="4224338"/>
          <p14:tracePt t="83063" x="9475788" y="4238625"/>
          <p14:tracePt t="83075" x="9436100" y="4238625"/>
          <p14:tracePt t="83139" x="9421813" y="4238625"/>
          <p14:tracePt t="83158" x="9407525" y="4238625"/>
          <p14:tracePt t="83160" x="9380538" y="4238625"/>
          <p14:tracePt t="83173" x="9339263" y="4238625"/>
          <p14:tracePt t="83175" x="9285288" y="4238625"/>
          <p14:tracePt t="83186" x="9215438" y="4238625"/>
          <p14:tracePt t="83192" x="9147175" y="4238625"/>
          <p14:tracePt t="83203" x="9051925" y="4238625"/>
          <p14:tracePt t="83208" x="8969375" y="4238625"/>
          <p14:tracePt t="83219" x="8886825" y="4238625"/>
          <p14:tracePt t="83225" x="8818563" y="4238625"/>
          <p14:tracePt t="83237" x="8763000" y="4238625"/>
          <p14:tracePt t="83241" x="8736013" y="4238625"/>
          <p14:tracePt t="83251" x="8709025" y="4238625"/>
          <p14:tracePt t="83266" x="8694738" y="4238625"/>
          <p14:tracePt t="83272" x="8680450" y="4238625"/>
          <p14:tracePt t="83282" x="8667750" y="4238625"/>
          <p14:tracePt t="83286" x="8653463" y="4224338"/>
          <p14:tracePt t="83298" x="8626475" y="4224338"/>
          <p14:tracePt t="83302" x="8612188" y="4210050"/>
          <p14:tracePt t="83314" x="8599488" y="4210050"/>
          <p14:tracePt t="83330" x="8585200" y="4210050"/>
          <p14:tracePt t="83363" x="8585200" y="4197350"/>
          <p14:tracePt t="83399" x="8585200" y="4183063"/>
          <p14:tracePt t="83607" x="8570913" y="4183063"/>
          <p14:tracePt t="83613" x="8558213" y="4183063"/>
          <p14:tracePt t="83718" x="8570913" y="4183063"/>
          <p14:tracePt t="83723" x="8599488" y="4170363"/>
          <p14:tracePt t="83733" x="8653463" y="4170363"/>
          <p14:tracePt t="83737" x="8750300" y="4170363"/>
          <p14:tracePt t="83750" x="8886825" y="4170363"/>
          <p14:tracePt t="83753" x="9037638" y="4170363"/>
          <p14:tracePt t="83763" x="9174163" y="4170363"/>
          <p14:tracePt t="83767" x="9285288" y="4170363"/>
          <p14:tracePt t="83779" x="9353550" y="4170363"/>
          <p14:tracePt t="83783" x="9394825" y="4170363"/>
          <p14:tracePt t="83865" x="9407525" y="4170363"/>
          <p14:tracePt t="83881" x="9421813" y="4170363"/>
          <p14:tracePt t="83897" x="9436100" y="4170363"/>
          <p14:tracePt t="83994" x="9448800" y="4170363"/>
          <p14:tracePt t="84119" x="9448800" y="4156075"/>
          <p14:tracePt t="84149" x="9448800" y="4141788"/>
          <p14:tracePt t="84152" x="9436100" y="4141788"/>
          <p14:tracePt t="84179" x="9407525" y="4129088"/>
          <p14:tracePt t="84197" x="9394825" y="4129088"/>
          <p14:tracePt t="84212" x="9394825" y="4114800"/>
          <p14:tracePt t="84295" x="9394825" y="4100513"/>
          <p14:tracePt t="84323" x="9394825" y="4087813"/>
          <p14:tracePt t="84344" x="9407525" y="4087813"/>
          <p14:tracePt t="84352" x="9436100" y="4073525"/>
          <p14:tracePt t="84357" x="9448800" y="4073525"/>
          <p14:tracePt t="84375" x="9463088" y="4073525"/>
          <p14:tracePt t="84391" x="9475788" y="4073525"/>
          <p14:tracePt t="84393" x="9475788" y="4059238"/>
          <p14:tracePt t="84409" x="9490075" y="4059238"/>
          <p14:tracePt t="84425" x="9504363" y="4059238"/>
          <p14:tracePt t="84441" x="9517063" y="4059238"/>
          <p14:tracePt t="84458" x="9545638" y="4059238"/>
          <p14:tracePt t="84469" x="9558338" y="4059238"/>
          <p14:tracePt t="84475" x="9572625" y="4059238"/>
          <p14:tracePt t="84491" x="9586913" y="4059238"/>
          <p14:tracePt t="84501" x="9599613" y="4059238"/>
          <p14:tracePt t="84581" x="9613900" y="4059238"/>
          <p14:tracePt t="84597" x="9628188" y="4059238"/>
          <p14:tracePt t="84601" x="9640888" y="4059238"/>
          <p14:tracePt t="84614" x="9682163" y="4059238"/>
          <p14:tracePt t="84618" x="9709150" y="4059238"/>
          <p14:tracePt t="84630" x="9750425" y="4059238"/>
          <p14:tracePt t="84634" x="9791700" y="4059238"/>
          <p14:tracePt t="84646" x="9818688" y="4059238"/>
          <p14:tracePt t="84650" x="9859963" y="4059238"/>
          <p14:tracePt t="84662" x="9888538" y="4059238"/>
          <p14:tracePt t="84666" x="9915525" y="4059238"/>
          <p14:tracePt t="84678" x="9956800" y="4059238"/>
          <p14:tracePt t="84682" x="9983788" y="4059238"/>
          <p14:tracePt t="84695" x="10010775" y="4059238"/>
          <p14:tracePt t="84697" x="10039350" y="4059238"/>
          <p14:tracePt t="84712" x="10052050" y="4059238"/>
          <p14:tracePt t="84715" x="10066338" y="4046538"/>
          <p14:tracePt t="84760" x="10080625" y="4046538"/>
          <p14:tracePt t="84776" x="10093325" y="4046538"/>
          <p14:tracePt t="84782" x="10093325" y="4032250"/>
          <p14:tracePt t="84789" x="10121900" y="4032250"/>
          <p14:tracePt t="84796" x="10134600" y="4032250"/>
          <p14:tracePt t="84807" x="10161588" y="4032250"/>
          <p14:tracePt t="84811" x="10175875" y="4032250"/>
          <p14:tracePt t="84823" x="10190163" y="4032250"/>
          <p14:tracePt t="84828" x="10202863" y="4032250"/>
          <p14:tracePt t="84870" x="10217150" y="4032250"/>
          <p14:tracePt t="84886" x="10231438" y="4032250"/>
          <p14:tracePt t="84891" x="10285413" y="4032250"/>
          <p14:tracePt t="84902" x="10326688" y="4032250"/>
          <p14:tracePt t="84907" x="10382250" y="4032250"/>
          <p14:tracePt t="84918" x="10423525" y="4032250"/>
          <p14:tracePt t="84924" x="10491788" y="4032250"/>
          <p14:tracePt t="84934" x="10533063" y="4032250"/>
          <p14:tracePt t="84938" x="10574338" y="4032250"/>
          <p14:tracePt t="84949" x="10615613" y="4032250"/>
          <p14:tracePt t="84955" x="10628313" y="4032250"/>
          <p14:tracePt t="84965" x="10655300" y="4032250"/>
          <p14:tracePt t="85030" x="10669588" y="4032250"/>
          <p14:tracePt t="85051" x="10683875" y="4032250"/>
          <p14:tracePt t="85066" x="10696575" y="4019550"/>
          <p14:tracePt t="85081" x="10710863" y="4019550"/>
          <p14:tracePt t="85110" x="10725150" y="4019550"/>
          <p14:tracePt t="85126" x="10737850" y="4019550"/>
          <p14:tracePt t="85129" x="10752138" y="4019550"/>
          <p14:tracePt t="85142" x="10766425" y="4019550"/>
          <p14:tracePt t="85145" x="10779125" y="4019550"/>
          <p14:tracePt t="85221" x="10766425" y="4019550"/>
          <p14:tracePt t="85225" x="10737850" y="4019550"/>
          <p14:tracePt t="85238" x="10669588" y="4019550"/>
          <p14:tracePt t="85242" x="10533063" y="4032250"/>
          <p14:tracePt t="85253" x="10299700" y="4073525"/>
          <p14:tracePt t="85258" x="9969500" y="4100513"/>
          <p14:tracePt t="85269" x="9545638" y="4129088"/>
          <p14:tracePt t="85275" x="9064625" y="4141788"/>
          <p14:tracePt t="85285" x="8502650" y="4141788"/>
          <p14:tracePt t="85291" x="7954963" y="4156075"/>
          <p14:tracePt t="85301" x="7405688" y="4170363"/>
          <p14:tracePt t="85305" x="6926263" y="4170363"/>
          <p14:tracePt t="85317" x="6542088" y="4170363"/>
          <p14:tracePt t="85321" x="6281738" y="4170363"/>
          <p14:tracePt t="85335" x="6130925" y="4170363"/>
          <p14:tracePt t="85339" x="6061075" y="4170363"/>
          <p14:tracePt t="85371" x="6048375" y="4170363"/>
          <p14:tracePt t="85388" x="6007100" y="4170363"/>
          <p14:tracePt t="85399" x="5938838" y="4170363"/>
          <p14:tracePt t="85403" x="5829300" y="4183063"/>
          <p14:tracePt t="85415" x="5649913" y="4183063"/>
          <p14:tracePt t="85419" x="5457825" y="4197350"/>
          <p14:tracePt t="85429" x="5211763" y="4210050"/>
          <p14:tracePt t="85433" x="4964113" y="4224338"/>
          <p14:tracePt t="85445" x="4745038" y="4224338"/>
          <p14:tracePt t="85449" x="4552950" y="4238625"/>
          <p14:tracePt t="85463" x="4402138" y="4251325"/>
          <p14:tracePt t="85467" x="4306888" y="4251325"/>
          <p14:tracePt t="85479" x="4237038" y="4251325"/>
          <p14:tracePt t="85483" x="4197350" y="4251325"/>
          <p14:tracePt t="85495" x="4141788" y="4251325"/>
          <p14:tracePt t="85499" x="4114800" y="4251325"/>
          <p14:tracePt t="85510" x="4073525" y="4251325"/>
          <p14:tracePt t="85513" x="4017963" y="4251325"/>
          <p14:tracePt t="85526" x="3963988" y="4251325"/>
          <p14:tracePt t="85531" x="3894138" y="4251325"/>
          <p14:tracePt t="85543" x="3825875" y="4251325"/>
          <p14:tracePt t="85547" x="3757613" y="4251325"/>
          <p14:tracePt t="85558" x="3675063" y="4251325"/>
          <p14:tracePt t="85561" x="3592513" y="4251325"/>
          <p14:tracePt t="85576" x="3414713" y="4251325"/>
          <p14:tracePt t="85588" x="3278188" y="4251325"/>
          <p14:tracePt t="85593" x="3168650" y="4265613"/>
          <p14:tracePt t="85605" x="3071813" y="4265613"/>
          <p14:tracePt t="85610" x="2989263" y="4265613"/>
          <p14:tracePt t="85623" x="2921000" y="4265613"/>
          <p14:tracePt t="85627" x="2838450" y="4279900"/>
          <p14:tracePt t="85638" x="2755900" y="4279900"/>
          <p14:tracePt t="85643" x="2687638" y="4279900"/>
          <p14:tracePt t="85655" x="2619375" y="4279900"/>
          <p14:tracePt t="85659" x="2563813" y="4279900"/>
          <p14:tracePt t="85671" x="2524125" y="4279900"/>
          <p14:tracePt t="85676" x="2509838" y="4279900"/>
          <p14:tracePt t="85722" x="2495550" y="4279900"/>
          <p14:tracePt t="85735" x="2482850" y="4279900"/>
          <p14:tracePt t="85739" x="2454275" y="4279900"/>
          <p14:tracePt t="85751" x="2413000" y="4279900"/>
          <p14:tracePt t="85755" x="2359025" y="4292600"/>
          <p14:tracePt t="85767" x="2303463" y="4292600"/>
          <p14:tracePt t="85772" x="2249488" y="4306888"/>
          <p14:tracePt t="85780" x="2181225" y="4306888"/>
          <p14:tracePt t="85784" x="2139950" y="4321175"/>
          <p14:tracePt t="85798" x="2084388" y="4321175"/>
          <p14:tracePt t="85802" x="2043113" y="4321175"/>
          <p14:tracePt t="85814" x="2001838" y="4333875"/>
          <p14:tracePt t="85818" x="1960563" y="4333875"/>
          <p14:tracePt t="85829" x="1933575" y="4348163"/>
          <p14:tracePt t="85833" x="1919288" y="4348163"/>
          <p14:tracePt t="86195" x="1919288" y="4362450"/>
          <p14:tracePt t="86210" x="1919288" y="4375150"/>
          <p14:tracePt t="86212" x="1919288" y="4389438"/>
          <p14:tracePt t="86223" x="1919288" y="4416425"/>
          <p14:tracePt t="86228" x="1919288" y="4457700"/>
          <p14:tracePt t="86239" x="1919288" y="4498975"/>
          <p14:tracePt t="86244" x="1919288" y="4540250"/>
          <p14:tracePt t="86256" x="1919288" y="4567238"/>
          <p14:tracePt t="86261" x="1919288" y="4594225"/>
          <p14:tracePt t="86273" x="1919288" y="4635500"/>
          <p14:tracePt t="86278" x="1919288" y="4649788"/>
          <p14:tracePt t="86287" x="1919288" y="4664075"/>
          <p14:tracePt t="86293" x="1919288" y="4691063"/>
          <p14:tracePt t="86306" x="1919288" y="4705350"/>
          <p14:tracePt t="86324" x="1919288" y="4718050"/>
          <p14:tracePt t="86335" x="1919288" y="4732338"/>
          <p14:tracePt t="86339" x="1919288" y="4745038"/>
          <p14:tracePt t="86351" x="1919288" y="4759325"/>
          <p14:tracePt t="86356" x="1919288" y="4773613"/>
          <p14:tracePt t="86367" x="1906588" y="4773613"/>
          <p14:tracePt t="86372" x="1906588" y="4786313"/>
          <p14:tracePt t="86383" x="1906588" y="4800600"/>
          <p14:tracePt t="86387" x="1906588" y="4814888"/>
          <p14:tracePt t="86403" x="1906588" y="4827588"/>
          <p14:tracePt t="86419" x="1906588" y="4841875"/>
          <p14:tracePt t="86431" x="1906588" y="4856163"/>
          <p14:tracePt t="86435" x="1906588" y="4883150"/>
          <p14:tracePt t="86447" x="1906588" y="4895850"/>
          <p14:tracePt t="86610" x="1892300" y="4895850"/>
          <p14:tracePt t="86626" x="1879600" y="4910138"/>
          <p14:tracePt t="86645" x="1865313" y="4910138"/>
          <p14:tracePt t="86832" x="1838325" y="4910138"/>
          <p14:tracePt t="86850" x="1824038" y="4910138"/>
          <p14:tracePt t="86856" x="1809750" y="4910138"/>
          <p14:tracePt t="86866" x="1797050" y="4910138"/>
          <p14:tracePt t="87248" x="1797050" y="4924425"/>
          <p14:tracePt t="87571" x="1809750" y="4924425"/>
          <p14:tracePt t="87607" x="1824038" y="4924425"/>
          <p14:tracePt t="88151" x="1809750" y="4937125"/>
          <p14:tracePt t="88278" x="1797050" y="4937125"/>
          <p14:tracePt t="88296" x="1782763" y="4937125"/>
          <p14:tracePt t="88322" x="1768475" y="4951413"/>
          <p14:tracePt t="88338" x="1755775" y="4951413"/>
          <p14:tracePt t="88418" x="1741488" y="4951413"/>
          <p14:tracePt t="89136" x="1755775" y="4951413"/>
          <p14:tracePt t="89152" x="1768475" y="4951413"/>
          <p14:tracePt t="89165" x="1782763" y="4951413"/>
          <p14:tracePt t="89173" x="1809750" y="4951413"/>
          <p14:tracePt t="89183" x="1838325" y="4951413"/>
          <p14:tracePt t="89197" x="1865313" y="4951413"/>
          <p14:tracePt t="89199" x="1892300" y="4951413"/>
          <p14:tracePt t="89213" x="1933575" y="4951413"/>
          <p14:tracePt t="89215" x="1974850" y="4951413"/>
          <p14:tracePt t="89229" x="2030413" y="4951413"/>
          <p14:tracePt t="89231" x="2098675" y="4951413"/>
          <p14:tracePt t="89245" x="2166938" y="4951413"/>
          <p14:tracePt t="89247" x="2249488" y="4951413"/>
          <p14:tracePt t="89260" x="2359025" y="4951413"/>
          <p14:tracePt t="89264" x="2468563" y="4951413"/>
          <p14:tracePt t="89275" x="2551113" y="4951413"/>
          <p14:tracePt t="89279" x="2619375" y="4951413"/>
          <p14:tracePt t="89291" x="2687638" y="4951413"/>
          <p14:tracePt t="89296" x="2743200" y="4951413"/>
          <p14:tracePt t="89308" x="2784475" y="4951413"/>
          <p14:tracePt t="89312" x="2825750" y="4951413"/>
          <p14:tracePt t="89323" x="2852738" y="4951413"/>
          <p14:tracePt t="89328" x="2879725" y="4951413"/>
          <p14:tracePt t="89338" x="2906713" y="4951413"/>
          <p14:tracePt t="89345" x="2935288" y="4951413"/>
          <p14:tracePt t="89355" x="2962275" y="4951413"/>
          <p14:tracePt t="89358" x="2989263" y="4951413"/>
          <p14:tracePt t="89371" x="3030538" y="4951413"/>
          <p14:tracePt t="89375" x="3057525" y="4951413"/>
          <p14:tracePt t="89387" x="3098800" y="4951413"/>
          <p14:tracePt t="89391" x="3127375" y="4965700"/>
          <p14:tracePt t="89403" x="3168650" y="4965700"/>
          <p14:tracePt t="89408" x="3195638" y="4965700"/>
          <p14:tracePt t="89419" x="3236913" y="4965700"/>
          <p14:tracePt t="89423" x="3249613" y="4965700"/>
          <p14:tracePt t="89435" x="3290888" y="4965700"/>
          <p14:tracePt t="89439" x="3319463" y="4965700"/>
          <p14:tracePt t="89451" x="3360738" y="4965700"/>
          <p14:tracePt t="89455" x="3387725" y="4965700"/>
          <p14:tracePt t="89467" x="3429000" y="4965700"/>
          <p14:tracePt t="89471" x="3470275" y="4965700"/>
          <p14:tracePt t="89483" x="3511550" y="4978400"/>
          <p14:tracePt t="89487" x="3565525" y="4978400"/>
          <p14:tracePt t="89499" x="3606800" y="4978400"/>
          <p14:tracePt t="89503" x="3662363" y="4978400"/>
          <p14:tracePt t="89515" x="3703638" y="4992688"/>
          <p14:tracePt t="89519" x="3743325" y="4992688"/>
          <p14:tracePt t="89531" x="3771900" y="4992688"/>
          <p14:tracePt t="89535" x="3798888" y="4992688"/>
          <p14:tracePt t="89579" x="3813175" y="4992688"/>
          <p14:tracePt t="89595" x="3825875" y="4992688"/>
          <p14:tracePt t="89598" x="3854450" y="4992688"/>
          <p14:tracePt t="89612" x="3867150" y="5006975"/>
          <p14:tracePt t="89614" x="3881438" y="5006975"/>
          <p14:tracePt t="89629" x="3908425" y="5006975"/>
          <p14:tracePt t="89631" x="3935413" y="5006975"/>
          <p14:tracePt t="89644" x="3949700" y="5006975"/>
          <p14:tracePt t="89647" x="3963988" y="5019675"/>
          <p14:tracePt t="89691" x="3976688" y="5019675"/>
          <p14:tracePt t="89708" x="3990975" y="5019675"/>
          <p14:tracePt t="89712" x="4005263" y="5019675"/>
          <p14:tracePt t="89723" x="4044950" y="5019675"/>
          <p14:tracePt t="89729" x="4100513" y="5033963"/>
          <p14:tracePt t="89739" x="4156075" y="5033963"/>
          <p14:tracePt t="89745" x="4224338" y="5033963"/>
          <p14:tracePt t="89755" x="4306888" y="5033963"/>
          <p14:tracePt t="89759" x="4375150" y="5033963"/>
          <p14:tracePt t="89773" x="4443413" y="5033963"/>
          <p14:tracePt t="89779" x="4498975" y="5033963"/>
          <p14:tracePt t="89789" x="4538663" y="5033963"/>
          <p14:tracePt t="89794" x="4567238" y="5033963"/>
          <p14:tracePt t="89838" x="4579938" y="5033963"/>
          <p14:tracePt t="89852" x="4594225" y="5033963"/>
          <p14:tracePt t="89857" x="4608513" y="5033963"/>
          <p14:tracePt t="89869" x="4635500" y="5033963"/>
          <p14:tracePt t="89873" x="4662488" y="5033963"/>
          <p14:tracePt t="89883" x="4676775" y="5033963"/>
          <p14:tracePt t="89887" x="4703763" y="5033963"/>
          <p14:tracePt t="89899" x="4718050" y="5033963"/>
          <p14:tracePt t="89903" x="4730750" y="5033963"/>
          <p14:tracePt t="89920" x="4745038" y="5019675"/>
          <p14:tracePt t="89933" x="4759325" y="5019675"/>
          <p14:tracePt t="89937" x="4772025" y="5019675"/>
          <p14:tracePt t="89949" x="4800600" y="5019675"/>
          <p14:tracePt t="89953" x="4827588" y="5019675"/>
          <p14:tracePt t="89969" x="4854575" y="5019675"/>
          <p14:tracePt t="89981" x="4868863" y="5019675"/>
          <p14:tracePt t="89985" x="4895850" y="5019675"/>
          <p14:tracePt t="89997" x="4937125" y="5019675"/>
          <p14:tracePt t="90001" x="4964113" y="5019675"/>
          <p14:tracePt t="90012" x="4992688" y="5019675"/>
          <p14:tracePt t="90016" x="5019675" y="5019675"/>
          <p14:tracePt t="90030" x="5032375" y="5019675"/>
          <p14:tracePt t="90063" x="5046663" y="5019675"/>
          <p14:tracePt t="90079" x="5060950" y="5019675"/>
          <p14:tracePt t="90094" x="5073650" y="5019675"/>
          <p14:tracePt t="90097" x="5087938" y="5019675"/>
          <p14:tracePt t="90109" x="5114925" y="5019675"/>
          <p14:tracePt t="90114" x="5129213" y="5019675"/>
          <p14:tracePt t="90123" x="5143500" y="5019675"/>
          <p14:tracePt t="90129" x="5170488" y="5019675"/>
          <p14:tracePt t="90139" x="5184775" y="5019675"/>
          <p14:tracePt t="90157" x="5197475" y="5019675"/>
          <p14:tracePt t="90163" x="5211763" y="5019675"/>
          <p14:tracePt t="90171" x="5224463" y="5019675"/>
          <p14:tracePt t="90175" x="5238750" y="5019675"/>
          <p14:tracePt t="90186" x="5253038" y="5019675"/>
          <p14:tracePt t="90192" x="5265738" y="5019675"/>
          <p14:tracePt t="90202" x="5280025" y="5019675"/>
          <p14:tracePt t="90207" x="5307013" y="5019675"/>
          <p14:tracePt t="90220" x="5321300" y="5019675"/>
          <p14:tracePt t="90430" x="5335588" y="5019675"/>
          <p14:tracePt t="90436" x="5348288" y="5019675"/>
          <p14:tracePt t="90449" x="5403850" y="5019675"/>
          <p14:tracePt t="90454" x="5486400" y="5019675"/>
          <p14:tracePt t="90462" x="5581650" y="5019675"/>
          <p14:tracePt t="90468" x="5691188" y="5019675"/>
          <p14:tracePt t="90478" x="5800725" y="5019675"/>
          <p14:tracePt t="90482" x="5883275" y="5019675"/>
          <p14:tracePt t="90493" x="5938838" y="5019675"/>
          <p14:tracePt t="90498" x="5980113" y="5019675"/>
          <p14:tracePt t="90992" x="5992813" y="5019675"/>
          <p14:tracePt t="90997" x="6007100" y="5006975"/>
          <p14:tracePt t="91007" x="6034088" y="5006975"/>
          <p14:tracePt t="91013" x="6089650" y="5006975"/>
          <p14:tracePt t="91023" x="6143625" y="4992688"/>
          <p14:tracePt t="91027" x="6226175" y="4978400"/>
          <p14:tracePt t="91037" x="6294438" y="4978400"/>
          <p14:tracePt t="91041" x="6362700" y="4951413"/>
          <p14:tracePt t="91053" x="6403975" y="4937125"/>
          <p14:tracePt t="91057" x="6445250" y="4924425"/>
          <p14:tracePt t="91073" x="6459538" y="4924425"/>
          <p14:tracePt t="91165" x="6486525" y="4910138"/>
          <p14:tracePt t="91169" x="6500813" y="4910138"/>
          <p14:tracePt t="91181" x="6513513" y="4910138"/>
          <p14:tracePt t="91185" x="6527800" y="4910138"/>
          <p14:tracePt t="91198" x="6542088" y="4910138"/>
          <p14:tracePt t="91201" x="6569075" y="4910138"/>
          <p14:tracePt t="91214" x="6596063" y="4910138"/>
          <p14:tracePt t="91217" x="6610350" y="4910138"/>
          <p14:tracePt t="91230" x="6651625" y="4910138"/>
          <p14:tracePt t="91233" x="6705600" y="4910138"/>
          <p14:tracePt t="91247" x="6788150" y="4910138"/>
          <p14:tracePt t="91249" x="6870700" y="4910138"/>
          <p14:tracePt t="91263" x="6938963" y="4910138"/>
          <p14:tracePt t="91265" x="7007225" y="4910138"/>
          <p14:tracePt t="91276" x="7089775" y="4910138"/>
          <p14:tracePt t="91281" x="7159625" y="4910138"/>
          <p14:tracePt t="91297" x="7213600" y="4910138"/>
          <p14:tracePt t="91299" x="7269163" y="4910138"/>
          <p14:tracePt t="91312" x="7296150" y="4910138"/>
          <p14:tracePt t="91315" x="7323138" y="4910138"/>
          <p14:tracePt t="91326" x="7337425" y="4910138"/>
          <p14:tracePt t="91331" x="7350125" y="4910138"/>
          <p14:tracePt t="91348" x="7364413" y="4910138"/>
          <p14:tracePt t="91357" x="7378700" y="4910138"/>
          <p14:tracePt t="91380" x="7432675" y="4910138"/>
          <p14:tracePt t="91392" x="7446963" y="4910138"/>
          <p14:tracePt t="91395" x="7461250" y="4910138"/>
          <p14:tracePt t="91406" x="7500938" y="4910138"/>
          <p14:tracePt t="91413" x="7542213" y="4910138"/>
          <p14:tracePt t="91424" x="7583488" y="4910138"/>
          <p14:tracePt t="91430" x="7624763" y="4910138"/>
          <p14:tracePt t="91437" x="7680325" y="4910138"/>
          <p14:tracePt t="91441" x="7707313" y="4910138"/>
          <p14:tracePt t="91455" x="7734300" y="4910138"/>
          <p14:tracePt t="91460" x="7762875" y="4910138"/>
          <p14:tracePt t="91471" x="7804150" y="4910138"/>
          <p14:tracePt t="91475" x="7858125" y="4910138"/>
          <p14:tracePt t="91485" x="7913688" y="4910138"/>
          <p14:tracePt t="91489" x="7967663" y="4910138"/>
          <p14:tracePt t="91501" x="8008938" y="4910138"/>
          <p14:tracePt t="91505" x="8064500" y="4910138"/>
          <p14:tracePt t="91517" x="8118475" y="4910138"/>
          <p14:tracePt t="91521" x="8147050" y="4910138"/>
          <p14:tracePt t="91535" x="8174038" y="4910138"/>
          <p14:tracePt t="91539" x="8186738" y="4910138"/>
          <p14:tracePt t="91549" x="8201025" y="4910138"/>
          <p14:tracePt t="91567" x="8215313" y="4910138"/>
          <p14:tracePt t="91581" x="8228013" y="4910138"/>
          <p14:tracePt t="91585" x="8242300" y="4910138"/>
          <p14:tracePt t="91598" x="8269288" y="4910138"/>
          <p14:tracePt t="91601" x="8283575" y="4910138"/>
          <p14:tracePt t="91615" x="8337550" y="4910138"/>
          <p14:tracePt t="91617" x="8393113" y="4910138"/>
          <p14:tracePt t="91632" x="8475663" y="4895850"/>
          <p14:tracePt t="91635" x="8543925" y="4895850"/>
          <p14:tracePt t="91646" x="8626475" y="4895850"/>
          <p14:tracePt t="91649" x="8721725" y="4895850"/>
          <p14:tracePt t="91664" x="8818563" y="4895850"/>
          <p14:tracePt t="91667" x="8942388" y="4895850"/>
          <p14:tracePt t="91678" x="9051925" y="4883150"/>
          <p14:tracePt t="91682" x="9134475" y="4883150"/>
          <p14:tracePt t="91694" x="9244013" y="4883150"/>
          <p14:tracePt t="91698" x="9312275" y="4883150"/>
          <p14:tracePt t="91711" x="9366250" y="4883150"/>
          <p14:tracePt t="91715" x="9407525" y="4883150"/>
          <p14:tracePt t="91728" x="9436100" y="4883150"/>
          <p14:tracePt t="91775" x="9448800" y="4883150"/>
          <p14:tracePt t="91797" x="9463088" y="4883150"/>
          <p14:tracePt t="91811" x="9490075" y="4883150"/>
          <p14:tracePt t="91823" x="9517063" y="4883150"/>
          <p14:tracePt t="91827" x="9545638" y="4883150"/>
          <p14:tracePt t="91839" x="9586913" y="4883150"/>
          <p14:tracePt t="91844" x="9628188" y="4883150"/>
          <p14:tracePt t="91855" x="9667875" y="4883150"/>
          <p14:tracePt t="91861" x="9723438" y="4883150"/>
          <p14:tracePt t="91871" x="9779000" y="4883150"/>
          <p14:tracePt t="91875" x="9847263" y="4883150"/>
          <p14:tracePt t="91887" x="9915525" y="4883150"/>
          <p14:tracePt t="91892" x="9983788" y="4883150"/>
          <p14:tracePt t="91903" x="10039350" y="4883150"/>
          <p14:tracePt t="91907" x="10080625" y="4883150"/>
          <p14:tracePt t="91919" x="10107613" y="4883150"/>
          <p14:tracePt t="91999" x="10121900" y="4883150"/>
          <p14:tracePt t="92017" x="10148888" y="4883150"/>
          <p14:tracePt t="92020" x="10175875" y="4883150"/>
          <p14:tracePt t="92033" x="10202863" y="4883150"/>
          <p14:tracePt t="92035" x="10231438" y="4883150"/>
          <p14:tracePt t="92049" x="10272713" y="4883150"/>
          <p14:tracePt t="92051" x="10299700" y="4883150"/>
          <p14:tracePt t="92065" x="10326688" y="4883150"/>
          <p14:tracePt t="92067" x="10382250" y="4883150"/>
          <p14:tracePt t="92080" x="10409238" y="4883150"/>
          <p14:tracePt t="92083" x="10450513" y="4883150"/>
          <p14:tracePt t="92094" x="10491788" y="4883150"/>
          <p14:tracePt t="92100" x="10518775" y="4883150"/>
          <p14:tracePt t="92111" x="10533063" y="4883150"/>
          <p14:tracePt t="92163" x="10491788" y="4883150"/>
          <p14:tracePt t="92169" x="10423525" y="4883150"/>
          <p14:tracePt t="92177" x="10326688" y="4883150"/>
          <p14:tracePt t="92181" x="10175875" y="4895850"/>
          <p14:tracePt t="92192" x="9969500" y="4910138"/>
          <p14:tracePt t="92198" x="9779000" y="4924425"/>
          <p14:tracePt t="92207" x="9586913" y="4937125"/>
          <p14:tracePt t="92212" x="9407525" y="4951413"/>
          <p14:tracePt t="92224" x="9271000" y="4978400"/>
          <p14:tracePt t="92228" x="9134475" y="4978400"/>
          <p14:tracePt t="92239" x="9010650" y="4978400"/>
          <p14:tracePt t="92245" x="8859838" y="4978400"/>
          <p14:tracePt t="92255" x="8694738" y="4978400"/>
          <p14:tracePt t="92259" x="8461375" y="4978400"/>
          <p14:tracePt t="92271" x="8186738" y="4978400"/>
          <p14:tracePt t="92275" x="7899400" y="4978400"/>
          <p14:tracePt t="92287" x="7570788" y="4978400"/>
          <p14:tracePt t="92291" x="7227888" y="4965700"/>
          <p14:tracePt t="92303" x="6897688" y="4965700"/>
          <p14:tracePt t="92307" x="6583363" y="4965700"/>
          <p14:tracePt t="92319" x="6308725" y="4965700"/>
          <p14:tracePt t="92324" x="6061075" y="4965700"/>
          <p14:tracePt t="92335" x="5856288" y="4965700"/>
          <p14:tracePt t="92340" x="5637213" y="4965700"/>
          <p14:tracePt t="92351" x="5430838" y="4965700"/>
          <p14:tracePt t="92355" x="5224463" y="4965700"/>
          <p14:tracePt t="92367" x="5005388" y="4965700"/>
          <p14:tracePt t="92371" x="4759325" y="4965700"/>
          <p14:tracePt t="92383" x="4511675" y="4965700"/>
          <p14:tracePt t="92387" x="4210050" y="4965700"/>
          <p14:tracePt t="92400" x="3922713" y="4965700"/>
          <p14:tracePt t="92403" x="3606800" y="4965700"/>
          <p14:tracePt t="92416" x="3305175" y="4965700"/>
          <p14:tracePt t="92419" x="3057525" y="4965700"/>
          <p14:tracePt t="92432" x="2852738" y="4965700"/>
          <p14:tracePt t="92435" x="2660650" y="4965700"/>
          <p14:tracePt t="92449" x="2495550" y="4965700"/>
          <p14:tracePt t="92451" x="2344738" y="4965700"/>
          <p14:tracePt t="92465" x="2208213" y="4965700"/>
          <p14:tracePt t="92467" x="2070100" y="4965700"/>
          <p14:tracePt t="92480" x="1947863" y="4965700"/>
          <p14:tracePt t="92484" x="1851025" y="4965700"/>
          <p14:tracePt t="92494" x="1728788" y="4965700"/>
          <p14:tracePt t="92500" x="1631950" y="4965700"/>
          <p14:tracePt t="92511" x="1549400" y="4965700"/>
          <p14:tracePt t="92516" x="1495425" y="4965700"/>
          <p14:tracePt t="92548" x="1481138" y="4965700"/>
          <p14:tracePt t="92559" x="1466850" y="4965700"/>
          <p14:tracePt t="92565" x="1454150" y="4978400"/>
          <p14:tracePt t="92575" x="1425575" y="4992688"/>
          <p14:tracePt t="92579" x="1412875" y="5006975"/>
          <p14:tracePt t="92592" x="1385888" y="5006975"/>
          <p14:tracePt t="92595" x="1357313" y="5019675"/>
          <p14:tracePt t="92607" x="1316038" y="5048250"/>
          <p14:tracePt t="92611" x="1303338" y="5048250"/>
          <p14:tracePt t="92623" x="1262063" y="5060950"/>
          <p14:tracePt t="92629" x="1235075" y="5075238"/>
          <p14:tracePt t="92639" x="1206500" y="5087938"/>
          <p14:tracePt t="92644" x="1179513" y="5102225"/>
          <p14:tracePt t="92655" x="1165225" y="5102225"/>
          <p14:tracePt t="92659" x="1152525" y="5116513"/>
          <p14:tracePt t="92707" x="1152525" y="5129213"/>
          <p14:tracePt t="92723" x="1152525" y="5143500"/>
          <p14:tracePt t="92735" x="1165225" y="5157788"/>
          <p14:tracePt t="92739" x="1179513" y="5170488"/>
          <p14:tracePt t="92751" x="1206500" y="5184775"/>
          <p14:tracePt t="92755" x="1235075" y="5199063"/>
          <p14:tracePt t="92767" x="1247775" y="5211763"/>
          <p14:tracePt t="92771" x="1262063" y="5226050"/>
          <p14:tracePt t="92784" x="1274763" y="5226050"/>
          <p14:tracePt t="92805" x="1274763" y="5238750"/>
          <p14:tracePt t="92817" x="1289050" y="5238750"/>
          <p14:tracePt t="92880" x="1303338" y="5238750"/>
          <p14:tracePt t="92886" x="1316038" y="5253038"/>
          <p14:tracePt t="92896" x="1330325" y="5253038"/>
          <p14:tracePt t="92900" x="1344613" y="5253038"/>
          <p14:tracePt t="92915" x="1357313" y="5253038"/>
          <p14:tracePt t="92919" x="1371600" y="5267325"/>
          <p14:tracePt t="92930" x="1385888" y="5267325"/>
          <p14:tracePt t="92934" x="1398588" y="5267325"/>
          <p14:tracePt t="92944" x="1425575" y="5280025"/>
          <p14:tracePt t="93023" x="1439863" y="5280025"/>
          <p14:tracePt t="93039" x="1454150" y="5280025"/>
          <p14:tracePt t="93043" x="1466850" y="5294313"/>
          <p14:tracePt t="93055" x="1495425" y="5294313"/>
          <p14:tracePt t="93059" x="1508125" y="5294313"/>
          <p14:tracePt t="93071" x="1522413" y="5294313"/>
          <p14:tracePt t="93075" x="1536700" y="5294313"/>
          <p14:tracePt t="93089" x="1549400" y="5294313"/>
          <p14:tracePt t="93094" x="1563688" y="5294313"/>
          <p14:tracePt t="93103" x="1576388" y="5294313"/>
          <p14:tracePt t="93107" x="1590675" y="5294313"/>
          <p14:tracePt t="93119" x="1604963" y="5294313"/>
          <p14:tracePt t="93123" x="1617663" y="5294313"/>
          <p14:tracePt t="93137" x="1646238" y="5294313"/>
          <p14:tracePt t="93141" x="1687513" y="5294313"/>
          <p14:tracePt t="93151" x="1741488" y="5294313"/>
          <p14:tracePt t="93155" x="1782763" y="5294313"/>
          <p14:tracePt t="93169" x="1851025" y="5294313"/>
          <p14:tracePt t="93251" x="1865313" y="5294313"/>
          <p14:tracePt t="93265" x="1879600" y="5294313"/>
          <p14:tracePt t="93268" x="1892300" y="5294313"/>
          <p14:tracePt t="93279" x="1919288" y="5294313"/>
          <p14:tracePt t="93284" x="1947863" y="5294313"/>
          <p14:tracePt t="93299" x="1974850" y="5294313"/>
          <p14:tracePt t="93301" x="1989138" y="5294313"/>
          <p14:tracePt t="93313" x="2016125" y="5294313"/>
          <p14:tracePt t="93318" x="2030413" y="5294313"/>
          <p14:tracePt t="93328" x="2043113" y="5294313"/>
          <p14:tracePt t="93333" x="2070100" y="5294313"/>
          <p14:tracePt t="93344" x="2098675" y="5294313"/>
          <p14:tracePt t="93349" x="2111375" y="5294313"/>
          <p14:tracePt t="93362" x="2152650" y="5294313"/>
          <p14:tracePt t="93366" x="2166938" y="5294313"/>
          <p14:tracePt t="93379" x="2193925" y="5294313"/>
          <p14:tracePt t="93382" x="2208213" y="5294313"/>
          <p14:tracePt t="93393" x="2249488" y="5294313"/>
          <p14:tracePt t="93398" x="2262188" y="5294313"/>
          <p14:tracePt t="93409" x="2290763" y="5294313"/>
          <p14:tracePt t="93414" x="2303463" y="5294313"/>
          <p14:tracePt t="93425" x="2317750" y="5294313"/>
          <p14:tracePt t="93429" x="2332038" y="5294313"/>
          <p14:tracePt t="93441" x="2344738" y="5294313"/>
          <p14:tracePt t="93445" x="2373313" y="5294313"/>
          <p14:tracePt t="93457" x="2413000" y="5294313"/>
          <p14:tracePt t="93461" x="2454275" y="5294313"/>
          <p14:tracePt t="93473" x="2509838" y="5294313"/>
          <p14:tracePt t="93478" x="2551113" y="5294313"/>
          <p14:tracePt t="93489" x="2605088" y="5294313"/>
          <p14:tracePt t="93493" x="2646363" y="5294313"/>
          <p14:tracePt t="93505" x="2687638" y="5294313"/>
          <p14:tracePt t="93509" x="2716213" y="5294313"/>
          <p14:tracePt t="93521" x="2743200" y="5294313"/>
          <p14:tracePt t="93525" x="2770188" y="5294313"/>
          <p14:tracePt t="93537" x="2797175" y="5294313"/>
          <p14:tracePt t="93541" x="2825750" y="5294313"/>
          <p14:tracePt t="93553" x="2852738" y="5294313"/>
          <p14:tracePt t="93556" x="2879725" y="5294313"/>
          <p14:tracePt t="93569" x="2906713" y="5294313"/>
          <p14:tracePt t="93573" x="2947988" y="5294313"/>
          <p14:tracePt t="93585" x="2976563" y="5294313"/>
          <p14:tracePt t="93589" x="3017838" y="5294313"/>
          <p14:tracePt t="93601" x="3057525" y="5294313"/>
          <p14:tracePt t="93605" x="3086100" y="5294313"/>
          <p14:tracePt t="93617" x="3127375" y="5294313"/>
          <p14:tracePt t="94944" x="3098800" y="5294313"/>
          <p14:tracePt t="94957" x="3086100" y="5308600"/>
          <p14:tracePt t="94963" x="3044825" y="5335588"/>
          <p14:tracePt t="94976" x="2947988" y="5376863"/>
          <p14:tracePt t="94988" x="2906713" y="5391150"/>
          <p14:tracePt t="94992" x="2879725" y="5403850"/>
          <p14:tracePt t="95014" x="2838450" y="5430838"/>
          <p14:tracePt t="95024" x="2784475" y="5459413"/>
          <p14:tracePt t="95038" x="2770188" y="5472113"/>
          <p14:tracePt t="95042" x="2755900" y="5486400"/>
          <p14:tracePt t="95052" x="2728913" y="5500688"/>
          <p14:tracePt t="95055" x="2701925" y="5527675"/>
          <p14:tracePt t="95071" x="2687638" y="5527675"/>
          <p14:tracePt t="95084" x="2674938" y="5527675"/>
          <p14:tracePt t="95087" x="2660650" y="5527675"/>
          <p14:tracePt t="95099" x="2633663" y="5527675"/>
          <p14:tracePt t="95104" x="2578100" y="5541963"/>
          <p14:tracePt t="95116" x="2509838" y="5541963"/>
          <p14:tracePt t="95120" x="2413000" y="5554663"/>
          <p14:tracePt t="95132" x="2290763" y="5554663"/>
          <p14:tracePt t="95136" x="2193925" y="5568950"/>
          <p14:tracePt t="95147" x="2125663" y="5581650"/>
          <p14:tracePt t="95152" x="2043113" y="5595938"/>
          <p14:tracePt t="95163" x="1989138" y="5610225"/>
          <p14:tracePt t="95168" x="1947863" y="5622925"/>
          <p14:tracePt t="95180" x="1906588" y="5622925"/>
          <p14:tracePt t="95184" x="1879600" y="5637213"/>
          <p14:tracePt t="95201" x="1865313" y="5637213"/>
          <p14:tracePt t="95217" x="1851025" y="5651500"/>
          <p14:tracePt t="95227" x="1838325" y="5651500"/>
          <p14:tracePt t="95232" x="1824038" y="5651500"/>
          <p14:tracePt t="95245" x="1782763" y="5651500"/>
          <p14:tracePt t="95251" x="1741488" y="5664200"/>
          <p14:tracePt t="95259" x="1700213" y="5664200"/>
          <p14:tracePt t="95263" x="1658938" y="5678488"/>
          <p14:tracePt t="95275" x="1604963" y="5705475"/>
          <p14:tracePt t="95280" x="1563688" y="5719763"/>
          <p14:tracePt t="95291" x="1522413" y="5734050"/>
          <p14:tracePt t="95297" x="1495425" y="5761038"/>
          <p14:tracePt t="95309" x="1454150" y="5773738"/>
          <p14:tracePt t="95314" x="1439863" y="5788025"/>
          <p14:tracePt t="95326" x="1439863" y="5802313"/>
          <p14:tracePt t="95341" x="1425575" y="5802313"/>
          <p14:tracePt t="95373" x="1425575" y="5815013"/>
          <p14:tracePt t="95834" x="1439863" y="5829300"/>
          <p14:tracePt t="95847" x="1466850" y="5829300"/>
          <p14:tracePt t="95854" x="1495425" y="5843588"/>
          <p14:tracePt t="95863" x="1508125" y="5843588"/>
          <p14:tracePt t="95868" x="1522413" y="5843588"/>
          <p14:tracePt t="95877" x="1536700" y="5856288"/>
          <p14:tracePt t="95893" x="1549400" y="5870575"/>
          <p14:tracePt t="95909" x="1563688" y="5870575"/>
          <p14:tracePt t="95915" x="1576388" y="5884863"/>
          <p14:tracePt t="95925" x="1590675" y="5884863"/>
          <p14:tracePt t="95932" x="1590675" y="5897563"/>
          <p14:tracePt t="95942" x="1604963" y="5897563"/>
          <p14:tracePt t="99124" x="1617663" y="5897563"/>
          <p14:tracePt t="99130" x="1631950" y="5897563"/>
          <p14:tracePt t="99145" x="1673225" y="5911850"/>
          <p14:tracePt t="99152" x="1714500" y="5911850"/>
          <p14:tracePt t="99156" x="1782763" y="5924550"/>
          <p14:tracePt t="99160" x="1865313" y="5924550"/>
          <p14:tracePt t="99171" x="1933575" y="5924550"/>
          <p14:tracePt t="99175" x="1989138" y="5924550"/>
          <p14:tracePt t="99189" x="2043113" y="5924550"/>
          <p14:tracePt t="99193" x="2098675" y="5924550"/>
          <p14:tracePt t="99205" x="2125663" y="5924550"/>
          <p14:tracePt t="99209" x="2152650" y="5924550"/>
          <p14:tracePt t="99221" x="2166938" y="5924550"/>
          <p14:tracePt t="99238" x="2181225" y="5924550"/>
          <p14:tracePt t="99241" x="2193925" y="5924550"/>
          <p14:tracePt t="99250" x="2208213" y="5924550"/>
          <p14:tracePt t="99255" x="2222500" y="5924550"/>
          <p14:tracePt t="99271" x="2235200" y="5924550"/>
          <p14:tracePt t="99272" x="2276475" y="5924550"/>
          <p14:tracePt t="99284" x="2317750" y="5938838"/>
          <p14:tracePt t="99288" x="2373313" y="5938838"/>
          <p14:tracePt t="99301" x="2400300" y="5938838"/>
          <p14:tracePt t="99305" x="2427288" y="5938838"/>
          <p14:tracePt t="99317" x="2454275" y="5938838"/>
          <p14:tracePt t="99322" x="2482850" y="5938838"/>
          <p14:tracePt t="99333" x="2495550" y="5938838"/>
          <p14:tracePt t="99338" x="2524125" y="5938838"/>
          <p14:tracePt t="99350" x="2536825" y="5938838"/>
          <p14:tracePt t="99354" x="2563813" y="5938838"/>
          <p14:tracePt t="99365" x="2592388" y="5938838"/>
          <p14:tracePt t="99371" x="2619375" y="5938838"/>
          <p14:tracePt t="99379" x="2660650" y="5938838"/>
          <p14:tracePt t="99383" x="2716213" y="5938838"/>
          <p14:tracePt t="99395" x="2770188" y="5938838"/>
          <p14:tracePt t="99400" x="2825750" y="5938838"/>
          <p14:tracePt t="99414" x="2894013" y="5938838"/>
          <p14:tracePt t="99416" x="2976563" y="5938838"/>
          <p14:tracePt t="99427" x="3057525" y="5938838"/>
          <p14:tracePt t="99431" x="3127375" y="5938838"/>
          <p14:tracePt t="99443" x="3222625" y="5938838"/>
          <p14:tracePt t="99447" x="3305175" y="5938838"/>
          <p14:tracePt t="99459" x="3373438" y="5938838"/>
          <p14:tracePt t="99463" x="3429000" y="5938838"/>
          <p14:tracePt t="99477" x="3470275" y="5938838"/>
          <p14:tracePt t="99481" x="3497263" y="5938838"/>
          <p14:tracePt t="99525" x="3511550" y="5938838"/>
          <p14:tracePt t="99557" x="3524250" y="5938838"/>
          <p14:tracePt t="99561" x="3538538" y="5938838"/>
          <p14:tracePt t="99577" x="3551238" y="5938838"/>
          <p14:tracePt t="99589" x="3565525" y="5938838"/>
          <p14:tracePt t="99605" x="3579813" y="5938838"/>
          <p14:tracePt t="99609" x="3592513" y="5938838"/>
          <p14:tracePt t="99621" x="3606800" y="5938838"/>
          <p14:tracePt t="99625" x="3621088" y="5938838"/>
          <p14:tracePt t="99641" x="3633788" y="5938838"/>
          <p14:tracePt t="99670" x="3648075" y="5938838"/>
          <p14:tracePt t="99689" x="3662363" y="5938838"/>
          <p14:tracePt t="99733" x="3675063" y="5938838"/>
          <p14:tracePt t="100082" x="3689350" y="5938838"/>
          <p14:tracePt t="100132" x="3689350" y="5924550"/>
          <p14:tracePt t="100142" x="3703638" y="5924550"/>
          <p14:tracePt t="100159" x="3716338" y="5924550"/>
          <p14:tracePt t="100165" x="3730625" y="5924550"/>
          <p14:tracePt t="100175" x="3730625" y="5911850"/>
          <p14:tracePt t="100178" x="3757613" y="5911850"/>
          <p14:tracePt t="100190" x="3771900" y="5911850"/>
          <p14:tracePt t="100193" x="3784600" y="5911850"/>
          <p14:tracePt t="100206" x="3798888" y="5911850"/>
          <p14:tracePt t="100209" x="3813175" y="5897563"/>
          <p14:tracePt t="100222" x="3854450" y="5897563"/>
          <p14:tracePt t="100225" x="3881438" y="5897563"/>
          <p14:tracePt t="100239" x="3935413" y="5884863"/>
          <p14:tracePt t="100241" x="3976688" y="5884863"/>
          <p14:tracePt t="100256" x="4005263" y="5884863"/>
          <p14:tracePt t="100257" x="4044950" y="5884863"/>
          <p14:tracePt t="100270" x="4073525" y="5870575"/>
          <p14:tracePt t="100284" x="4086225" y="5870575"/>
          <p14:tracePt t="100300" x="4114800" y="5870575"/>
          <p14:tracePt t="100305" x="4127500" y="5870575"/>
          <p14:tracePt t="100317" x="4156075" y="5870575"/>
          <p14:tracePt t="100321" x="4183063" y="5870575"/>
          <p14:tracePt t="100334" x="4224338" y="5870575"/>
          <p14:tracePt t="100338" x="4265613" y="5870575"/>
          <p14:tracePt t="100349" x="4319588" y="5856288"/>
          <p14:tracePt t="100355" x="4360863" y="5856288"/>
          <p14:tracePt t="100365" x="4416425" y="5856288"/>
          <p14:tracePt t="100370" x="4443413" y="5843588"/>
          <p14:tracePt t="100381" x="4470400" y="5843588"/>
          <p14:tracePt t="100417" x="4484688" y="5843588"/>
          <p14:tracePt t="100430" x="4498975" y="5843588"/>
          <p14:tracePt t="100434" x="4525963" y="5843588"/>
          <p14:tracePt t="100445" x="4552950" y="5829300"/>
          <p14:tracePt t="100449" x="4608513" y="5829300"/>
          <p14:tracePt t="100461" x="4662488" y="5829300"/>
          <p14:tracePt t="100465" x="4730750" y="5815013"/>
          <p14:tracePt t="100477" x="4786313" y="5815013"/>
          <p14:tracePt t="100481" x="4841875" y="5815013"/>
          <p14:tracePt t="100493" x="4895850" y="5802313"/>
          <p14:tracePt t="100497" x="4922838" y="5802313"/>
          <p14:tracePt t="100509" x="4937125" y="5802313"/>
          <p14:tracePt t="100513" x="4964113" y="5802313"/>
          <p14:tracePt t="100527" x="4978400" y="5802313"/>
          <p14:tracePt t="100531" x="4992688" y="5802313"/>
          <p14:tracePt t="100543" x="5032375" y="5802313"/>
          <p14:tracePt t="100547" x="5060950" y="5802313"/>
          <p14:tracePt t="100559" x="5102225" y="5802313"/>
          <p14:tracePt t="100562" x="5156200" y="5802313"/>
          <p14:tracePt t="100573" x="5197475" y="5802313"/>
          <p14:tracePt t="100577" x="5253038" y="5802313"/>
          <p14:tracePt t="100591" x="5307013" y="5802313"/>
          <p14:tracePt t="100595" x="5348288" y="5802313"/>
          <p14:tracePt t="100607" x="5389563" y="5802313"/>
          <p14:tracePt t="100611" x="5430838" y="5802313"/>
          <p14:tracePt t="100622" x="5472113" y="5802313"/>
          <p14:tracePt t="100625" x="5513388" y="5788025"/>
          <p14:tracePt t="100639" x="5554663" y="5788025"/>
          <p14:tracePt t="100643" x="5581650" y="5788025"/>
          <p14:tracePt t="100655" x="5608638" y="5788025"/>
          <p14:tracePt t="100656" x="5649913" y="5788025"/>
          <p14:tracePt t="100672" x="5691188" y="5788025"/>
          <p14:tracePt t="100675" x="5732463" y="5773738"/>
          <p14:tracePt t="100685" x="5788025" y="5773738"/>
          <p14:tracePt t="100718" x="5800725" y="5773738"/>
          <p14:tracePt t="100735" x="5829300" y="5773738"/>
          <p14:tracePt t="100751" x="5868988" y="5773738"/>
          <p14:tracePt t="100758" x="5897563" y="5773738"/>
          <p14:tracePt t="100768" x="5938838" y="5773738"/>
          <p14:tracePt t="100773" x="5980113" y="5773738"/>
          <p14:tracePt t="100783" x="6019800" y="5788025"/>
          <p14:tracePt t="100789" x="6048375" y="5788025"/>
          <p14:tracePt t="100799" x="6061075" y="5788025"/>
          <p14:tracePt t="100805" x="6075363" y="5788025"/>
          <p14:tracePt t="100847" x="6102350" y="5788025"/>
          <p14:tracePt t="100851" x="6130925" y="5788025"/>
          <p14:tracePt t="100861" x="6143625" y="5788025"/>
          <p14:tracePt t="100865" x="6157913" y="5788025"/>
          <p14:tracePt t="100878" x="6172200" y="5788025"/>
          <p14:tracePt t="100883" x="6199188" y="5788025"/>
          <p14:tracePt t="100897" x="6211888" y="5788025"/>
          <p14:tracePt t="100961" x="6226175" y="5802313"/>
          <p14:tracePt t="100974" x="6253163" y="5802313"/>
          <p14:tracePt t="100978" x="6267450" y="5802313"/>
          <p14:tracePt t="100992" x="6281738" y="5802313"/>
          <p14:tracePt t="101011" x="6294438" y="5802313"/>
          <p14:tracePt t="101040" x="6308725" y="5802313"/>
          <p14:tracePt t="101056" x="6323013" y="5802313"/>
          <p14:tracePt t="101059" x="6335713" y="5802313"/>
          <p14:tracePt t="101072" x="6350000" y="5802313"/>
          <p14:tracePt t="101075" x="6362700" y="5802313"/>
          <p14:tracePt t="101090" x="6376988" y="5802313"/>
          <p14:tracePt t="101091" x="6391275" y="5802313"/>
          <p14:tracePt t="101136" x="6403975" y="5802313"/>
          <p14:tracePt t="101156" x="6418263" y="5802313"/>
          <p14:tracePt t="101168" x="6432550" y="5802313"/>
          <p14:tracePt t="101172" x="6473825" y="5802313"/>
          <p14:tracePt t="101183" x="6500813" y="5802313"/>
          <p14:tracePt t="101189" x="6542088" y="5802313"/>
          <p14:tracePt t="101199" x="6583363" y="5802313"/>
          <p14:tracePt t="101204" x="6637338" y="5802313"/>
          <p14:tracePt t="101215" x="6692900" y="5802313"/>
          <p14:tracePt t="101219" x="6734175" y="5802313"/>
          <p14:tracePt t="101231" x="6775450" y="5802313"/>
          <p14:tracePt t="101235" x="6802438" y="5802313"/>
          <p14:tracePt t="101248" x="6816725" y="5802313"/>
          <p14:tracePt t="101349" x="6829425" y="5802313"/>
          <p14:tracePt t="101588" x="6843713" y="5802313"/>
          <p14:tracePt t="101633" x="6843713" y="5788025"/>
          <p14:tracePt t="101650" x="6829425" y="5761038"/>
          <p14:tracePt t="101656" x="6816725" y="5746750"/>
          <p14:tracePt t="101667" x="6788150" y="5734050"/>
          <p14:tracePt t="101675" x="6788150" y="5719763"/>
          <p14:tracePt t="101679" x="6788150" y="5692775"/>
          <p14:tracePt t="101683" x="6788150" y="5678488"/>
          <p14:tracePt t="101695" x="6788150" y="5664200"/>
          <p14:tracePt t="101699" x="6816725" y="5622925"/>
          <p14:tracePt t="101711" x="6829425" y="5554663"/>
          <p14:tracePt t="101715" x="6843713" y="5513388"/>
          <p14:tracePt t="101727" x="6856413" y="5459413"/>
          <p14:tracePt t="101731" x="6856413" y="5418138"/>
          <p14:tracePt t="101743" x="6856413" y="5391150"/>
          <p14:tracePt t="102192" x="6829425" y="5376863"/>
          <p14:tracePt t="102197" x="6802438" y="5376863"/>
          <p14:tracePt t="102211" x="6761163" y="5362575"/>
          <p14:tracePt t="102216" x="6719888" y="5362575"/>
          <p14:tracePt t="102225" x="6705600" y="5362575"/>
          <p14:tracePt t="102229" x="6692900" y="5362575"/>
          <p14:tracePt t="102240" x="6692900" y="5335588"/>
          <p14:tracePt t="102243" x="6692900" y="5308600"/>
          <p14:tracePt t="102257" x="6692900" y="5294313"/>
          <p14:tracePt t="102415" x="6692900" y="5280025"/>
          <p14:tracePt t="102422" x="6692900" y="5267325"/>
          <p14:tracePt t="102432" x="6692900" y="5238750"/>
          <p14:tracePt t="102437" x="6692900" y="5226050"/>
          <p14:tracePt t="102448" x="6692900" y="5211763"/>
          <p14:tracePt t="102453" x="6692900" y="5199063"/>
          <p14:tracePt t="102464" x="6692900" y="5170488"/>
          <p14:tracePt t="102467" x="6678613" y="5157788"/>
          <p14:tracePt t="102481" x="6678613" y="5143500"/>
          <p14:tracePt t="102488" x="6665913" y="5129213"/>
          <p14:tracePt t="102499" x="6665913" y="5116513"/>
          <p14:tracePt t="102518" x="6665913" y="5102225"/>
          <p14:tracePt t="102533" x="6665913" y="5087938"/>
          <p14:tracePt t="102545" x="6665913" y="5060950"/>
          <p14:tracePt t="102550" x="6665913" y="5048250"/>
          <p14:tracePt t="102561" x="6678613" y="5019675"/>
          <p14:tracePt t="102565" x="6678613" y="5006975"/>
          <p14:tracePt t="102577" x="6692900" y="4978400"/>
          <p14:tracePt t="102581" x="6705600" y="4910138"/>
          <p14:tracePt t="102593" x="6734175" y="4841875"/>
          <p14:tracePt t="102597" x="6761163" y="4759325"/>
          <p14:tracePt t="102609" x="6788150" y="4691063"/>
          <p14:tracePt t="102613" x="6816725" y="4594225"/>
          <p14:tracePt t="102626" x="6856413" y="4484688"/>
          <p14:tracePt t="102629" x="6897688" y="4348163"/>
          <p14:tracePt t="102643" x="6953250" y="4156075"/>
          <p14:tracePt t="102645" x="7007225" y="3963988"/>
          <p14:tracePt t="102659" x="7048500" y="3757613"/>
          <p14:tracePt t="102661" x="7077075" y="3565525"/>
          <p14:tracePt t="102675" x="7118350" y="3402013"/>
          <p14:tracePt t="102677" x="7131050" y="3236913"/>
          <p14:tracePt t="102691" x="7159625" y="3100388"/>
          <p14:tracePt t="102693" x="7159625" y="2962275"/>
          <p14:tracePt t="102706" x="7172325" y="2867025"/>
          <p14:tracePt t="102710" x="7172325" y="2784475"/>
          <p14:tracePt t="102722" x="7172325" y="2701925"/>
          <p14:tracePt t="102728" x="7172325" y="2606675"/>
          <p14:tracePt t="102737" x="7172325" y="2536825"/>
          <p14:tracePt t="102743" x="7172325" y="2468563"/>
          <p14:tracePt t="102753" x="7172325" y="2414588"/>
          <p14:tracePt t="102758" x="7172325" y="2359025"/>
          <p14:tracePt t="102769" x="7172325" y="2317750"/>
          <p14:tracePt t="102774" x="7172325" y="2276475"/>
          <p14:tracePt t="102786" x="7172325" y="2249488"/>
          <p14:tracePt t="102790" x="7172325" y="2235200"/>
          <p14:tracePt t="102801" x="7172325" y="2222500"/>
          <p14:tracePt t="102807" x="7172325" y="2208213"/>
          <p14:tracePt t="102981" x="7172325" y="2181225"/>
          <p14:tracePt t="102993" x="7172325" y="2166938"/>
          <p14:tracePt t="102998" x="7172325" y="2152650"/>
          <p14:tracePt t="103010" x="7172325" y="2125663"/>
          <p14:tracePt t="103013" x="7172325" y="2098675"/>
          <p14:tracePt t="103027" x="7172325" y="2057400"/>
          <p14:tracePt t="103029" x="7172325" y="2016125"/>
          <p14:tracePt t="103043" x="7172325" y="1974850"/>
          <p14:tracePt t="103045" x="7172325" y="1933575"/>
          <p14:tracePt t="103060" x="7172325" y="1906588"/>
          <p14:tracePt t="103062" x="7172325" y="1865313"/>
          <p14:tracePt t="103076" x="7172325" y="1838325"/>
          <p14:tracePt t="103078" x="7172325" y="1809750"/>
          <p14:tracePt t="103089" x="7172325" y="1782763"/>
          <p14:tracePt t="103093" x="7172325" y="1755775"/>
          <p14:tracePt t="103105" x="7172325" y="1741488"/>
          <p14:tracePt t="103110" x="7172325" y="1728788"/>
          <p14:tracePt t="103123" x="7159625" y="1714500"/>
          <p14:tracePt t="103153" x="7159625" y="1700213"/>
          <p14:tracePt t="103170" x="7145338" y="1687513"/>
          <p14:tracePt t="103177" x="7131050" y="1673225"/>
          <p14:tracePt t="103185" x="7118350" y="1658938"/>
          <p14:tracePt t="103190" x="7104063" y="1658938"/>
          <p14:tracePt t="103201" x="7089775" y="1646238"/>
          <p14:tracePt t="103204" x="7089775" y="1631950"/>
          <p14:tracePt t="103218" x="7077075" y="1631950"/>
          <p14:tracePt t="103220" x="7062788" y="1631950"/>
          <p14:tracePt t="103265" x="7048500" y="1619250"/>
          <p14:tracePt t="103270" x="7021513" y="1604963"/>
          <p14:tracePt t="103281" x="6994525" y="1604963"/>
          <p14:tracePt t="103285" x="6953250" y="1604963"/>
          <p14:tracePt t="103297" x="6897688" y="1590675"/>
          <p14:tracePt t="103301" x="6829425" y="1577975"/>
          <p14:tracePt t="103313" x="6761163" y="1563688"/>
          <p14:tracePt t="103318" x="6692900" y="1563688"/>
          <p14:tracePt t="103329" x="6596063" y="1549400"/>
          <p14:tracePt t="103333" x="6459538" y="1549400"/>
          <p14:tracePt t="103344" x="6323013" y="1549400"/>
          <p14:tracePt t="103349" x="6130925" y="1549400"/>
          <p14:tracePt t="103360" x="5924550" y="1549400"/>
          <p14:tracePt t="103364" x="5718175" y="1549400"/>
          <p14:tracePt t="103377" x="5567363" y="1549400"/>
          <p14:tracePt t="103381" x="5445125" y="1549400"/>
          <p14:tracePt t="103393" x="5362575" y="1549400"/>
          <p14:tracePt t="103397" x="5307013" y="1549400"/>
          <p14:tracePt t="103409" x="5265738" y="1549400"/>
          <p14:tracePt t="103413" x="5224463" y="1549400"/>
          <p14:tracePt t="103425" x="5197475" y="1549400"/>
          <p14:tracePt t="103429" x="5170488" y="1549400"/>
          <p14:tracePt t="103441" x="5129213" y="1549400"/>
          <p14:tracePt t="103445" x="5102225" y="1549400"/>
          <p14:tracePt t="103458" x="5073650" y="1549400"/>
          <p14:tracePt t="103461" x="5046663" y="1549400"/>
          <p14:tracePt t="103474" x="5019675" y="1549400"/>
          <p14:tracePt t="103477" x="4992688" y="1549400"/>
          <p14:tracePt t="103490" x="4964113" y="1549400"/>
          <p14:tracePt t="103493" x="4951413" y="1549400"/>
          <p14:tracePt t="103508" x="4937125" y="1549400"/>
          <p14:tracePt t="103511" x="4922838" y="1563688"/>
          <p14:tracePt t="103524" x="4910138" y="1563688"/>
          <p14:tracePt t="103527" x="4895850" y="1577975"/>
          <p14:tracePt t="103541" x="4868863" y="1604963"/>
          <p14:tracePt t="103543" x="4854575" y="1619250"/>
          <p14:tracePt t="103553" x="4827588" y="1646238"/>
          <p14:tracePt t="103558" x="4813300" y="1673225"/>
          <p14:tracePt t="103570" x="4786313" y="1714500"/>
          <p14:tracePt t="103575" x="4745038" y="1755775"/>
          <p14:tracePt t="103585" x="4718050" y="1797050"/>
          <p14:tracePt t="103591" x="4662488" y="1838325"/>
          <p14:tracePt t="103604" x="4621213" y="1892300"/>
          <p14:tracePt t="103608" x="4567238" y="1947863"/>
          <p14:tracePt t="103617" x="4484688" y="2016125"/>
          <p14:tracePt t="103622" x="4416425" y="2084388"/>
          <p14:tracePt t="103635" x="4306888" y="2166938"/>
          <p14:tracePt t="103641" x="4197350" y="2263775"/>
          <p14:tracePt t="103650" x="4100513" y="2344738"/>
          <p14:tracePt t="103657" x="4005263" y="2427288"/>
          <p14:tracePt t="103667" x="3881438" y="2536825"/>
          <p14:tracePt t="103673" x="3784600" y="2633663"/>
          <p14:tracePt t="103683" x="3703638" y="2728913"/>
          <p14:tracePt t="103686" x="3592513" y="2852738"/>
          <p14:tracePt t="103697" x="3470275" y="2990850"/>
          <p14:tracePt t="103701" x="3373438" y="3113088"/>
          <p14:tracePt t="103713" x="3249613" y="3263900"/>
          <p14:tracePt t="103717" x="3140075" y="3387725"/>
          <p14:tracePt t="103731" x="3057525" y="3484563"/>
          <p14:tracePt t="103735" x="2935288" y="3579813"/>
          <p14:tracePt t="103744" x="2838450" y="3676650"/>
          <p14:tracePt t="103748" x="2743200" y="3757613"/>
          <p14:tracePt t="103763" x="2646363" y="3840163"/>
          <p14:tracePt t="103767" x="2536825" y="3949700"/>
          <p14:tracePt t="103779" x="2441575" y="4032250"/>
          <p14:tracePt t="103783" x="2332038" y="4141788"/>
          <p14:tracePt t="103795" x="2222500" y="4265613"/>
          <p14:tracePt t="103799" x="2139950" y="4362450"/>
          <p14:tracePt t="103811" x="2030413" y="4471988"/>
          <p14:tracePt t="103815" x="1919288" y="4594225"/>
          <p14:tracePt t="103827" x="1809750" y="4718050"/>
          <p14:tracePt t="103828" x="1741488" y="4814888"/>
          <p14:tracePt t="103842" x="1673225" y="4910138"/>
          <p14:tracePt t="103845" x="1590675" y="5006975"/>
          <p14:tracePt t="103858" x="1549400" y="5060950"/>
          <p14:tracePt t="103861" x="1495425" y="5129213"/>
          <p14:tracePt t="103875" x="1439863" y="5211763"/>
          <p14:tracePt t="103877" x="1398588" y="5267325"/>
          <p14:tracePt t="103891" x="1371600" y="5321300"/>
          <p14:tracePt t="103892" x="1344613" y="5376863"/>
          <p14:tracePt t="103908" x="1330325" y="5430838"/>
          <p14:tracePt t="103911" x="1316038" y="5472113"/>
          <p14:tracePt t="103924" x="1316038" y="5513388"/>
          <p14:tracePt t="103926" x="1303338" y="5541963"/>
          <p14:tracePt t="103941" x="1303338" y="5581650"/>
          <p14:tracePt t="103943" x="1289050" y="5610225"/>
          <p14:tracePt t="103957" x="1289050" y="5637213"/>
          <p14:tracePt t="103958" x="1274763" y="5664200"/>
          <p14:tracePt t="103969" x="1274763" y="5705475"/>
          <p14:tracePt t="103975" x="1262063" y="5734050"/>
          <p14:tracePt t="103987" x="1262063" y="5773738"/>
          <p14:tracePt t="103992" x="1262063" y="5815013"/>
          <p14:tracePt t="104001" x="1262063" y="5856288"/>
          <p14:tracePt t="104007" x="1262063" y="5911850"/>
          <p14:tracePt t="104019" x="1262063" y="5953125"/>
          <p14:tracePt t="104024" x="1262063" y="5980113"/>
          <p14:tracePt t="104035" x="1262063" y="6007100"/>
          <p14:tracePt t="104040" x="1274763" y="6021388"/>
          <p14:tracePt t="104056" x="1274763" y="6035675"/>
          <p14:tracePt t="104324" x="1289050" y="6035675"/>
          <p14:tracePt t="104329" x="1316038" y="6007100"/>
          <p14:tracePt t="104341" x="1357313" y="5994400"/>
          <p14:tracePt t="104345" x="1425575" y="5965825"/>
          <p14:tracePt t="104354" x="1481138" y="5938838"/>
          <p14:tracePt t="104361" x="1563688" y="5924550"/>
          <p14:tracePt t="104372" x="1631950" y="5911850"/>
          <p14:tracePt t="104376" x="1700213" y="5911850"/>
          <p14:tracePt t="104387" x="1741488" y="5897563"/>
          <p14:tracePt t="104392" x="1782763" y="5897563"/>
          <p14:tracePt t="104869" x="1768475" y="5897563"/>
          <p14:tracePt t="104874" x="1755775" y="5897563"/>
          <p14:tracePt t="104884" x="1741488" y="5911850"/>
          <p14:tracePt t="104889" x="1714500" y="5924550"/>
          <p14:tracePt t="104899" x="1687513" y="5924550"/>
          <p14:tracePt t="104904" x="1673225" y="5938838"/>
          <p14:tracePt t="104915" x="1646238" y="5938838"/>
          <p14:tracePt t="104919" x="1631950" y="5938838"/>
          <p14:tracePt t="104931" x="1617663" y="5938838"/>
          <p14:tracePt t="105574" x="1646238" y="5938838"/>
          <p14:tracePt t="105579" x="1658938" y="5953125"/>
          <p14:tracePt t="105592" x="1687513" y="5953125"/>
          <p14:tracePt t="105610" x="1714500" y="5953125"/>
          <p14:tracePt t="105642" x="1728788" y="5953125"/>
          <p14:tracePt t="105659" x="1741488" y="5953125"/>
          <p14:tracePt t="105675" x="1768475" y="5953125"/>
          <p14:tracePt t="105685" x="1782763" y="5953125"/>
          <p14:tracePt t="105689" x="1797050" y="5953125"/>
          <p14:tracePt t="105701" x="1809750" y="5953125"/>
          <p14:tracePt t="105706" x="1824038" y="5953125"/>
          <p14:tracePt t="105717" x="1838325" y="5953125"/>
          <p14:tracePt t="105723" x="1851025" y="5953125"/>
          <p14:tracePt t="105733" x="1865313" y="5953125"/>
          <p14:tracePt t="105737" x="1879600" y="5953125"/>
          <p14:tracePt t="105749" x="1892300" y="5953125"/>
          <p14:tracePt t="105753" x="1906588" y="5953125"/>
          <p14:tracePt t="105765" x="1919288" y="5953125"/>
          <p14:tracePt t="105769" x="1933575" y="5953125"/>
          <p14:tracePt t="105785" x="1947863" y="5953125"/>
          <p14:tracePt t="105797" x="1960563" y="5965825"/>
          <p14:tracePt t="105813" x="1974850" y="5965825"/>
          <p14:tracePt t="105817" x="1989138" y="5965825"/>
          <p14:tracePt t="105829" x="2001838" y="5965825"/>
          <p14:tracePt t="105833" x="2016125" y="5965825"/>
          <p14:tracePt t="105845" x="2030413" y="5965825"/>
          <p14:tracePt t="105849" x="2043113" y="5965825"/>
          <p14:tracePt t="105861" x="2070100" y="5965825"/>
          <p14:tracePt t="105865" x="2084388" y="5965825"/>
          <p14:tracePt t="105877" x="2111375" y="5965825"/>
          <p14:tracePt t="105881" x="2125663" y="5965825"/>
          <p14:tracePt t="105893" x="2139950" y="5965825"/>
          <p14:tracePt t="105897" x="2152650" y="5965825"/>
          <p14:tracePt t="105911" x="2166938" y="5965825"/>
          <p14:tracePt t="105913" x="2193925" y="5965825"/>
          <p14:tracePt t="105927" x="2222500" y="5965825"/>
          <p14:tracePt t="105929" x="2235200" y="5965825"/>
          <p14:tracePt t="105943" x="2262188" y="5965825"/>
          <p14:tracePt t="105945" x="2290763" y="5965825"/>
          <p14:tracePt t="105958" x="2303463" y="5965825"/>
          <p14:tracePt t="105962" x="2317750" y="5965825"/>
          <p14:tracePt t="105973" x="2332038" y="5965825"/>
          <p14:tracePt t="105989" x="2373313" y="5965825"/>
          <p14:tracePt t="105995" x="2413000" y="5965825"/>
          <p14:tracePt t="106007" x="2441575" y="5965825"/>
          <p14:tracePt t="106009" x="2468563" y="5965825"/>
          <p14:tracePt t="106023" x="2495550" y="5965825"/>
          <p14:tracePt t="106025" x="2524125" y="5965825"/>
          <p14:tracePt t="106037" x="2551113" y="5965825"/>
          <p14:tracePt t="106043" x="2578100" y="5965825"/>
          <p14:tracePt t="106053" x="2605088" y="5965825"/>
          <p14:tracePt t="106058" x="2619375" y="5965825"/>
          <p14:tracePt t="106069" x="2646363" y="5965825"/>
          <p14:tracePt t="106072" x="2674938" y="5965825"/>
          <p14:tracePt t="106085" x="2687638" y="5965825"/>
          <p14:tracePt t="106090" x="2716213" y="5965825"/>
          <p14:tracePt t="106101" x="2743200" y="5965825"/>
          <p14:tracePt t="106107" x="2770188" y="5965825"/>
          <p14:tracePt t="106116" x="2797175" y="5965825"/>
          <p14:tracePt t="106122" x="2838450" y="5965825"/>
          <p14:tracePt t="106132" x="2867025" y="5965825"/>
          <p14:tracePt t="106136" x="2906713" y="5965825"/>
          <p14:tracePt t="106148" x="2935288" y="5965825"/>
          <p14:tracePt t="106152" x="2976563" y="5965825"/>
          <p14:tracePt t="106164" x="3017838" y="5965825"/>
          <p14:tracePt t="106168" x="3057525" y="5965825"/>
          <p14:tracePt t="106180" x="3098800" y="5965825"/>
          <p14:tracePt t="106184" x="3140075" y="5965825"/>
          <p14:tracePt t="106197" x="3181350" y="5965825"/>
          <p14:tracePt t="106200" x="3222625" y="5965825"/>
          <p14:tracePt t="106212" x="3263900" y="5965825"/>
          <p14:tracePt t="106216" x="3305175" y="5965825"/>
          <p14:tracePt t="106229" x="3332163" y="5965825"/>
          <p14:tracePt t="106232" x="3360738" y="5965825"/>
          <p14:tracePt t="106244" x="3387725" y="5965825"/>
          <p14:tracePt t="106248" x="3414713" y="5965825"/>
          <p14:tracePt t="106261" x="3441700" y="5965825"/>
          <p14:tracePt t="106264" x="3482975" y="5965825"/>
          <p14:tracePt t="106277" x="3524250" y="5965825"/>
          <p14:tracePt t="106280" x="3579813" y="5965825"/>
          <p14:tracePt t="106293" x="3621088" y="5965825"/>
          <p14:tracePt t="106297" x="3675063" y="5965825"/>
          <p14:tracePt t="106310" x="3716338" y="5980113"/>
          <p14:tracePt t="106312" x="3771900" y="5980113"/>
          <p14:tracePt t="106327" x="3813175" y="5994400"/>
          <p14:tracePt t="106329" x="3854450" y="5994400"/>
          <p14:tracePt t="106343" x="3881438" y="5994400"/>
          <p14:tracePt t="106345" x="3922713" y="5994400"/>
          <p14:tracePt t="106358" x="3949700" y="5994400"/>
          <p14:tracePt t="106360" x="3976688" y="6007100"/>
          <p14:tracePt t="106373" x="4005263" y="6007100"/>
          <p14:tracePt t="106377" x="4032250" y="6007100"/>
          <p14:tracePt t="106389" x="4073525" y="6007100"/>
          <p14:tracePt t="106394" x="4100513" y="6007100"/>
          <p14:tracePt t="106406" x="4127500" y="6007100"/>
          <p14:tracePt t="106410" x="4168775" y="6007100"/>
          <p14:tracePt t="106421" x="4197350" y="6007100"/>
          <p14:tracePt t="106427" x="4237038" y="6007100"/>
          <p14:tracePt t="106437" x="4292600" y="6007100"/>
          <p14:tracePt t="106443" x="4333875" y="6007100"/>
          <p14:tracePt t="106453" x="4375150" y="6007100"/>
          <p14:tracePt t="106458" x="4416425" y="6007100"/>
          <p14:tracePt t="106469" x="4443413" y="6007100"/>
          <p14:tracePt t="106472" x="4484688" y="6007100"/>
          <p14:tracePt t="106485" x="4525963" y="6007100"/>
          <p14:tracePt t="106489" x="4567238" y="6007100"/>
          <p14:tracePt t="106501" x="4608513" y="6007100"/>
          <p14:tracePt t="106506" x="4649788" y="6007100"/>
          <p14:tracePt t="106517" x="4691063" y="6007100"/>
          <p14:tracePt t="106521" x="4730750" y="6007100"/>
          <p14:tracePt t="106535" x="4772025" y="6007100"/>
          <p14:tracePt t="106539" x="4827588" y="6007100"/>
          <p14:tracePt t="106551" x="4881563" y="6007100"/>
          <p14:tracePt t="106556" x="4937125" y="5994400"/>
          <p14:tracePt t="106565" x="4992688" y="5994400"/>
          <p14:tracePt t="106569" x="5060950" y="5980113"/>
          <p14:tracePt t="106581" x="5102225" y="5980113"/>
          <p14:tracePt t="106585" x="5156200" y="5980113"/>
          <p14:tracePt t="106599" x="5211763" y="5980113"/>
          <p14:tracePt t="106603" x="5265738" y="5980113"/>
          <p14:tracePt t="106615" x="5294313" y="5980113"/>
          <p14:tracePt t="106619" x="5335588" y="5980113"/>
          <p14:tracePt t="106629" x="5375275" y="5980113"/>
          <p14:tracePt t="106633" x="5416550" y="5980113"/>
          <p14:tracePt t="106647" x="5445125" y="5980113"/>
          <p14:tracePt t="106651" x="5472113" y="5980113"/>
          <p14:tracePt t="106661" x="5499100" y="5980113"/>
          <p14:tracePt t="106665" x="5540375" y="5980113"/>
          <p14:tracePt t="106679" x="5567363" y="5980113"/>
          <p14:tracePt t="106683" x="5595938" y="5980113"/>
          <p14:tracePt t="106693" x="5649913" y="5980113"/>
          <p14:tracePt t="106697" x="5691188" y="5980113"/>
          <p14:tracePt t="106711" x="5746750" y="5980113"/>
          <p14:tracePt t="106712" x="5788025" y="5980113"/>
          <p14:tracePt t="106727" x="5815013" y="5980113"/>
          <p14:tracePt t="106731" x="5856288" y="5980113"/>
          <p14:tracePt t="106744" x="5924550" y="5980113"/>
          <p14:tracePt t="106761" x="5951538" y="5965825"/>
          <p14:tracePt t="106763" x="5992813" y="5965825"/>
          <p14:tracePt t="106773" x="6019800" y="5965825"/>
          <p14:tracePt t="106778" x="6034088" y="5965825"/>
          <p14:tracePt t="106792" x="6061075" y="5965825"/>
          <p14:tracePt t="106795" x="6075363" y="5953125"/>
          <p14:tracePt t="106808" x="6102350" y="5953125"/>
          <p14:tracePt t="106811" x="6130925" y="5953125"/>
          <p14:tracePt t="106821" x="6143625" y="5953125"/>
          <p14:tracePt t="106827" x="6184900" y="5953125"/>
          <p14:tracePt t="106837" x="6211888" y="5953125"/>
          <p14:tracePt t="106841" x="6253163" y="5953125"/>
          <p14:tracePt t="106853" x="6294438" y="5953125"/>
          <p14:tracePt t="106858" x="6323013" y="5953125"/>
          <p14:tracePt t="106871" x="6362700" y="5953125"/>
          <p14:tracePt t="106877" x="6391275" y="5953125"/>
          <p14:tracePt t="106885" x="6418263" y="5953125"/>
          <p14:tracePt t="106890" x="6445250" y="5953125"/>
          <p14:tracePt t="106901" x="6473825" y="5953125"/>
          <p14:tracePt t="106906" x="6486525" y="5953125"/>
          <p14:tracePt t="106918" x="6500813" y="5953125"/>
          <p14:tracePt t="106923" x="6513513" y="5953125"/>
          <p14:tracePt t="106935" x="6527800" y="5953125"/>
          <p14:tracePt t="106940" x="6554788" y="5953125"/>
          <p14:tracePt t="106948" x="6583363" y="5953125"/>
          <p14:tracePt t="106953" x="6610350" y="5953125"/>
          <p14:tracePt t="106965" x="6637338" y="5953125"/>
          <p14:tracePt t="106969" x="6651625" y="5953125"/>
          <p14:tracePt t="106981" x="6678613" y="5953125"/>
          <p14:tracePt t="106991" x="6692900" y="5953125"/>
          <p14:tracePt t="107047" x="6705600" y="5953125"/>
          <p14:tracePt t="107063" x="6719888" y="5953125"/>
          <p14:tracePt t="107111" x="6734175" y="5953125"/>
          <p14:tracePt t="107129" x="6746875" y="5953125"/>
          <p14:tracePt t="107133" x="6761163" y="5938838"/>
          <p14:tracePt t="107144" x="6775450" y="5938838"/>
          <p14:tracePt t="107147" x="6788150" y="5938838"/>
          <p14:tracePt t="107643" x="6802438" y="5911850"/>
          <p14:tracePt t="107657" x="6816725" y="5911850"/>
          <p14:tracePt t="107665" x="6816725" y="5897563"/>
          <p14:tracePt t="107673" x="6829425" y="5884863"/>
          <p14:tracePt t="107678" x="6843713" y="5884863"/>
          <p14:tracePt t="107687" x="6843713" y="5870575"/>
          <p14:tracePt t="107690" x="6856413" y="5870575"/>
          <p14:tracePt t="108416" x="6870700" y="5870575"/>
          <p14:tracePt t="108702" x="6884988" y="5870575"/>
          <p14:tracePt t="109011" x="6897688" y="5856288"/>
          <p14:tracePt t="109029" x="6926263" y="5856288"/>
          <p14:tracePt t="109033" x="6926263" y="5843588"/>
          <p14:tracePt t="109044" x="6926263" y="5815013"/>
          <p14:tracePt t="109045" x="6926263" y="5802313"/>
          <p14:tracePt t="109060" x="6938963" y="5802313"/>
          <p14:tracePt t="110284" x="6938963" y="5788025"/>
          <p14:tracePt t="110742" x="6953250" y="5773738"/>
          <p14:tracePt t="110755" x="6953250" y="5761038"/>
          <p14:tracePt t="110760" x="6967538" y="5761038"/>
          <p14:tracePt t="111838" x="6967538" y="5746750"/>
          <p14:tracePt t="111853" x="6926263" y="5734050"/>
          <p14:tracePt t="111857" x="6897688" y="5719763"/>
          <p14:tracePt t="111871" x="6884988" y="5719763"/>
          <p14:tracePt t="111903" x="6884988" y="5705475"/>
          <p14:tracePt t="111907" x="6870700" y="5705475"/>
          <p14:tracePt t="112304" x="6884988" y="5705475"/>
          <p14:tracePt t="112309" x="6884988" y="5692775"/>
          <p14:tracePt t="112404" x="6856413" y="5678488"/>
          <p14:tracePt t="112417" x="6802438" y="5664200"/>
          <p14:tracePt t="112422" x="6678613" y="5637213"/>
          <p14:tracePt t="112435" x="6500813" y="5622925"/>
          <p14:tracePt t="112440" x="6253163" y="5595938"/>
          <p14:tracePt t="112448" x="6007100" y="5595938"/>
          <p14:tracePt t="112453" x="5732463" y="5581650"/>
          <p14:tracePt t="112464" x="5445125" y="5568950"/>
          <p14:tracePt t="112467" x="5143500" y="5554663"/>
          <p14:tracePt t="112480" x="4868863" y="5554663"/>
          <p14:tracePt t="112483" x="4567238" y="5554663"/>
          <p14:tracePt t="112495" x="4265613" y="5513388"/>
          <p14:tracePt t="112500" x="3963988" y="5486400"/>
          <p14:tracePt t="112511" x="3648075" y="5430838"/>
          <p14:tracePt t="112516" x="3373438" y="5362575"/>
          <p14:tracePt t="112528" x="3113088" y="5294313"/>
          <p14:tracePt t="112532" x="2852738" y="5211763"/>
          <p14:tracePt t="112544" x="2619375" y="5116513"/>
          <p14:tracePt t="112549" x="2386013" y="5033963"/>
          <p14:tracePt t="112559" x="2193925" y="4924425"/>
          <p14:tracePt t="112565" x="2030413" y="4814888"/>
          <p14:tracePt t="112575" x="1919288" y="4705350"/>
          <p14:tracePt t="112581" x="1851025" y="4622800"/>
          <p14:tracePt t="112591" x="1797050" y="4525963"/>
          <p14:tracePt t="112595" x="1768475" y="4443413"/>
          <p14:tracePt t="112607" x="1741488" y="4333875"/>
          <p14:tracePt t="112611" x="1741488" y="4210050"/>
          <p14:tracePt t="112623" x="1728788" y="4087813"/>
          <p14:tracePt t="112628" x="1728788" y="3949700"/>
          <p14:tracePt t="112639" x="1728788" y="3798888"/>
          <p14:tracePt t="112643" x="1728788" y="3662363"/>
          <p14:tracePt t="112655" x="1728788" y="3552825"/>
          <p14:tracePt t="112659" x="1728788" y="3429000"/>
          <p14:tracePt t="112671" x="1728788" y="3319463"/>
          <p14:tracePt t="112675" x="1728788" y="3222625"/>
          <p14:tracePt t="112687" x="1728788" y="3127375"/>
          <p14:tracePt t="112691" x="1728788" y="3044825"/>
          <p14:tracePt t="112703" x="1728788" y="2976563"/>
          <p14:tracePt t="112707" x="1714500" y="2894013"/>
          <p14:tracePt t="112719" x="1714500" y="2825750"/>
          <p14:tracePt t="112723" x="1700213" y="2757488"/>
          <p14:tracePt t="112735" x="1700213" y="2701925"/>
          <p14:tracePt t="112739" x="1687513" y="2647950"/>
          <p14:tracePt t="112751" x="1673225" y="2592388"/>
          <p14:tracePt t="112755" x="1658938" y="2536825"/>
          <p14:tracePt t="112767" x="1646238" y="2495550"/>
          <p14:tracePt t="112771" x="1617663" y="2441575"/>
          <p14:tracePt t="112783" x="1590675" y="2400300"/>
          <p14:tracePt t="112787" x="1563688" y="2359025"/>
          <p14:tracePt t="112799" x="1549400" y="2332038"/>
          <p14:tracePt t="112803" x="1536700" y="2305050"/>
          <p14:tracePt t="112815" x="1522413" y="2276475"/>
          <p14:tracePt t="112819" x="1522413" y="2263775"/>
          <p14:tracePt t="112835" x="1522413" y="2249488"/>
          <p14:tracePt t="112849" x="1522413" y="2235200"/>
          <p14:tracePt t="112850" x="1508125" y="2208213"/>
          <p14:tracePt t="112865" x="1508125" y="2181225"/>
          <p14:tracePt t="112867" x="1508125" y="2139950"/>
          <p14:tracePt t="112878" x="1508125" y="2084388"/>
          <p14:tracePt t="112883" x="1508125" y="2057400"/>
          <p14:tracePt t="112894" x="1508125" y="2016125"/>
          <p14:tracePt t="112900" x="1508125" y="1962150"/>
          <p14:tracePt t="112912" x="1508125" y="1906588"/>
          <p14:tracePt t="112916" x="1508125" y="1851025"/>
          <p14:tracePt t="112928" x="1508125" y="1797050"/>
          <p14:tracePt t="112932" x="1495425" y="1728788"/>
          <p14:tracePt t="112943" x="1495425" y="1673225"/>
          <p14:tracePt t="112949" x="1481138" y="1619250"/>
          <p14:tracePt t="112959" x="1466850" y="1549400"/>
          <p14:tracePt t="112964" x="1454150" y="1495425"/>
          <p14:tracePt t="112975" x="1454150" y="1454150"/>
          <p14:tracePt t="112979" x="1454150" y="1412875"/>
          <p14:tracePt t="112991" x="1454150" y="1371600"/>
          <p14:tracePt t="112995" x="1454150" y="1330325"/>
          <p14:tracePt t="113007" x="1454150" y="1303338"/>
          <p14:tracePt t="113061" x="1439863" y="1303338"/>
          <p14:tracePt t="113071" x="1425575" y="1330325"/>
          <p14:tracePt t="113075" x="1412875" y="1371600"/>
          <p14:tracePt t="113087" x="1385888" y="1427163"/>
          <p14:tracePt t="113091" x="1385888" y="1481138"/>
          <p14:tracePt t="113105" x="1371600" y="1549400"/>
          <p14:tracePt t="113109" x="1357313" y="1604963"/>
          <p14:tracePt t="113121" x="1357313" y="1658938"/>
          <p14:tracePt t="113125" x="1344613" y="1700213"/>
          <p14:tracePt t="113137" x="1344613" y="1755775"/>
          <p14:tracePt t="113141" x="1344613" y="1770063"/>
          <p14:tracePt t="113153" x="1344613" y="1797050"/>
          <p14:tracePt t="113157" x="1344613" y="1824038"/>
          <p14:tracePt t="113171" x="1344613" y="1838325"/>
          <p14:tracePt t="113185" x="1344613" y="1851025"/>
          <p14:tracePt t="113189" x="1344613" y="1865313"/>
          <p14:tracePt t="113201" x="1344613" y="1879600"/>
          <p14:tracePt t="113205" x="1344613" y="1892300"/>
          <p14:tracePt t="113217" x="1344613" y="1906588"/>
          <p14:tracePt t="113220" x="1344613" y="1933575"/>
          <p14:tracePt t="113233" x="1344613" y="1962150"/>
          <p14:tracePt t="113237" x="1344613" y="2001838"/>
          <p14:tracePt t="113249" x="1344613" y="2057400"/>
          <p14:tracePt t="113251" x="1344613" y="2098675"/>
          <p14:tracePt t="113265" x="1344613" y="2152650"/>
          <p14:tracePt t="113267" x="1344613" y="2193925"/>
          <p14:tracePt t="113282" x="1344613" y="2235200"/>
          <p14:tracePt t="113285" x="1344613" y="2305050"/>
          <p14:tracePt t="113295" x="1344613" y="2373313"/>
          <p14:tracePt t="113300" x="1344613" y="2414588"/>
          <p14:tracePt t="113314" x="1344613" y="2468563"/>
          <p14:tracePt t="113317" x="1344613" y="2524125"/>
          <p14:tracePt t="113329" x="1344613" y="2592388"/>
          <p14:tracePt t="113334" x="1344613" y="2674938"/>
          <p14:tracePt t="113345" x="1344613" y="2757488"/>
          <p14:tracePt t="113350" x="1344613" y="2852738"/>
          <p14:tracePt t="113362" x="1357313" y="2962275"/>
          <p14:tracePt t="113366" x="1357313" y="3044825"/>
          <p14:tracePt t="113377" x="1357313" y="3127375"/>
          <p14:tracePt t="113383" x="1371600" y="3181350"/>
          <p14:tracePt t="113393" x="1371600" y="3251200"/>
          <p14:tracePt t="113399" x="1371600" y="3292475"/>
          <p14:tracePt t="113409" x="1371600" y="3346450"/>
          <p14:tracePt t="113414" x="1371600" y="3387725"/>
          <p14:tracePt t="113423" x="1371600" y="3443288"/>
          <p14:tracePt t="113427" x="1371600" y="3497263"/>
          <p14:tracePt t="113441" x="1371600" y="3552825"/>
          <p14:tracePt t="113445" x="1371600" y="3606800"/>
          <p14:tracePt t="113455" x="1371600" y="3676650"/>
          <p14:tracePt t="113459" x="1371600" y="3730625"/>
          <p14:tracePt t="113471" x="1371600" y="3798888"/>
          <p14:tracePt t="113475" x="1371600" y="3854450"/>
          <p14:tracePt t="113489" x="1371600" y="3908425"/>
          <p14:tracePt t="113493" x="1371600" y="3949700"/>
          <p14:tracePt t="113503" x="1371600" y="3990975"/>
          <p14:tracePt t="113507" x="1371600" y="4019550"/>
          <p14:tracePt t="113519" x="1371600" y="4032250"/>
          <p14:tracePt t="113523" x="1371600" y="4046538"/>
          <p14:tracePt t="113537" x="1371600" y="4059238"/>
          <p14:tracePt t="113553" x="1371600" y="4073525"/>
          <p14:tracePt t="113557" x="1371600" y="4087813"/>
          <p14:tracePt t="113569" x="1371600" y="4100513"/>
          <p14:tracePt t="113573" x="1371600" y="4129088"/>
          <p14:tracePt t="113585" x="1371600" y="4141788"/>
          <p14:tracePt t="113589" x="1371600" y="4156075"/>
          <p14:tracePt t="113601" x="1371600" y="4183063"/>
          <p14:tracePt t="113605" x="1371600" y="4210050"/>
          <p14:tracePt t="113617" x="1371600" y="4251325"/>
          <p14:tracePt t="113621" x="1371600" y="4279900"/>
          <p14:tracePt t="113633" x="1371600" y="4306888"/>
          <p14:tracePt t="113637" x="1371600" y="4333875"/>
          <p14:tracePt t="113649" x="1371600" y="4362450"/>
          <p14:tracePt t="113653" x="1371600" y="4389438"/>
          <p14:tracePt t="113666" x="1371600" y="4430713"/>
          <p14:tracePt t="113669" x="1371600" y="4457700"/>
          <p14:tracePt t="113683" x="1371600" y="4484688"/>
          <p14:tracePt t="113685" x="1371600" y="4513263"/>
          <p14:tracePt t="113699" x="1371600" y="4540250"/>
          <p14:tracePt t="113701" x="1371600" y="4581525"/>
          <p14:tracePt t="113713" x="1371600" y="4622800"/>
          <p14:tracePt t="113717" x="1371600" y="4649788"/>
          <p14:tracePt t="113729" x="1371600" y="4691063"/>
          <p14:tracePt t="113734" x="1371600" y="4732338"/>
          <p14:tracePt t="113745" x="1371600" y="4759325"/>
          <p14:tracePt t="113750" x="1371600" y="4800600"/>
          <p14:tracePt t="113762" x="1371600" y="4827588"/>
          <p14:tracePt t="113766" x="1371600" y="4856163"/>
          <p14:tracePt t="113777" x="1371600" y="4895850"/>
          <p14:tracePt t="113782" x="1371600" y="4924425"/>
          <p14:tracePt t="113793" x="1371600" y="4951413"/>
          <p14:tracePt t="113799" x="1371600" y="4992688"/>
          <p14:tracePt t="113809" x="1371600" y="5033963"/>
          <p14:tracePt t="113813" x="1371600" y="5075238"/>
          <p14:tracePt t="113825" x="1371600" y="5102225"/>
          <p14:tracePt t="113829" x="1371600" y="5116513"/>
          <p14:tracePt t="113840" x="1371600" y="5143500"/>
          <p14:tracePt t="113845" x="1371600" y="5170488"/>
          <p14:tracePt t="113857" x="1371600" y="5184775"/>
          <p14:tracePt t="113862" x="1371600" y="5199063"/>
          <p14:tracePt t="113873" x="1371600" y="5211763"/>
          <p14:tracePt t="113877" x="1371600" y="5226050"/>
          <p14:tracePt t="113889" x="1371600" y="5253038"/>
          <p14:tracePt t="113905" x="1371600" y="5280025"/>
          <p14:tracePt t="113909" x="1371600" y="5294313"/>
          <p14:tracePt t="113921" x="1371600" y="5308600"/>
          <p14:tracePt t="113925" x="1371600" y="5321300"/>
          <p14:tracePt t="113937" x="1371600" y="5335588"/>
          <p14:tracePt t="113941" x="1371600" y="5362575"/>
          <p14:tracePt t="113953" x="1371600" y="5376863"/>
          <p14:tracePt t="113957" x="1371600" y="5391150"/>
          <p14:tracePt t="113969" x="1371600" y="5418138"/>
          <p14:tracePt t="113972" x="1371600" y="5430838"/>
          <p14:tracePt t="113995" x="1371600" y="5445125"/>
          <p14:tracePt t="114005" x="1385888" y="5459413"/>
          <p14:tracePt t="114018" x="1385888" y="5486400"/>
          <p14:tracePt t="114020" x="1385888" y="5500688"/>
          <p14:tracePt t="114037" x="1385888" y="5513388"/>
          <p14:tracePt t="114053" x="1385888" y="5527675"/>
          <p14:tracePt t="114066" x="1398588" y="5541963"/>
          <p14:tracePt t="114069" x="1398588" y="5554663"/>
          <p14:tracePt t="114083" x="1398588" y="5568950"/>
          <p14:tracePt t="114098" x="1398588" y="5595938"/>
          <p14:tracePt t="114101" x="1398588" y="5610225"/>
          <p14:tracePt t="114113" x="1398588" y="5622925"/>
          <p14:tracePt t="114117" x="1398588" y="5637213"/>
          <p14:tracePt t="114129" x="1398588" y="5651500"/>
          <p14:tracePt t="114133" x="1398588" y="5664200"/>
          <p14:tracePt t="114145" x="1398588" y="5678488"/>
          <p14:tracePt t="114150" x="1398588" y="5692775"/>
          <p14:tracePt t="114162" x="1398588" y="5705475"/>
          <p14:tracePt t="114167" x="1398588" y="5719763"/>
          <p14:tracePt t="114177" x="1398588" y="5734050"/>
          <p14:tracePt t="114193" x="1398588" y="5746750"/>
          <p14:tracePt t="114209" x="1398588" y="5761038"/>
          <p14:tracePt t="114241" x="1398588" y="5773738"/>
          <p14:tracePt t="114273" x="1398588" y="5788025"/>
          <p14:tracePt t="114292" x="1398588" y="5802313"/>
          <p14:tracePt t="114713" x="1398588" y="5815013"/>
          <p14:tracePt t="116726" x="1385888" y="5829300"/>
          <p14:tracePt t="116747" x="1385888" y="5843588"/>
          <p14:tracePt t="116760" x="1385888" y="5856288"/>
          <p14:tracePt t="116766" x="1371600" y="5870575"/>
          <p14:tracePt t="116778" x="1344613" y="5924550"/>
          <p14:tracePt t="116793" x="1344613" y="5953125"/>
          <p14:tracePt t="116807" x="1330325" y="5980113"/>
          <p14:tracePt t="116811" x="1330325" y="6021388"/>
          <p14:tracePt t="116821" x="1330325" y="6062663"/>
          <p14:tracePt t="116825" x="1330325" y="6116638"/>
          <p14:tracePt t="116838" x="1316038" y="6157913"/>
          <p14:tracePt t="116841" x="1316038" y="6213475"/>
          <p14:tracePt t="116855" x="1303338" y="6254750"/>
          <p14:tracePt t="116859" x="1289050" y="6308725"/>
          <p14:tracePt t="116871" x="1274763" y="6364288"/>
          <p14:tracePt t="116875" x="1262063" y="6419850"/>
          <p14:tracePt t="116888" x="1247775" y="6473825"/>
          <p14:tracePt t="116891" x="1220788" y="6529388"/>
          <p14:tracePt t="116903" x="1206500" y="6583363"/>
          <p14:tracePt t="116907" x="1179513" y="6638925"/>
          <p14:tracePt t="116920" x="1165225" y="6680200"/>
          <p14:tracePt t="116923" x="1152525" y="6721475"/>
          <p14:tracePt t="116937" x="1138238" y="6762750"/>
          <p14:tracePt t="116939" x="1111250" y="6789738"/>
          <p14:tracePt t="116954" x="1096963" y="6802438"/>
          <p14:tracePt t="116956" x="1096963" y="6816725"/>
          <p14:tracePt t="116969" x="1082675" y="6831013"/>
          <p14:tracePt t="116971" x="1082675" y="6843713"/>
          <p14:tracePt t="117295" x="987425" y="6597650"/>
          <p14:tracePt t="117307" x="1055688" y="6350000"/>
          <p14:tracePt t="117310" x="1138238" y="6062663"/>
          <p14:tracePt t="117319" x="1220788" y="5761038"/>
          <p14:tracePt t="117323" x="1316038" y="5472113"/>
          <p14:tracePt t="117339" x="1522413" y="4895850"/>
          <p14:tracePt t="117352" x="1631950" y="4608513"/>
          <p14:tracePt t="117355" x="1741488" y="4321175"/>
          <p14:tracePt t="117370" x="1879600" y="3990975"/>
          <p14:tracePt t="117371" x="2030413" y="3662363"/>
          <p14:tracePt t="117384" x="2181225" y="3319463"/>
          <p14:tracePt t="117387" x="2344738" y="2949575"/>
          <p14:tracePt t="117400" x="2536825" y="2578100"/>
          <p14:tracePt t="117403" x="2755900" y="2193925"/>
          <p14:tracePt t="117415" x="2976563" y="1797050"/>
          <p14:tracePt t="117420" x="3222625" y="1398588"/>
          <p14:tracePt t="117432" x="3470275" y="1001713"/>
          <p14:tracePt t="117437" x="3689350" y="603250"/>
          <p14:tracePt t="117447" x="3894138" y="2190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304800"/>
            <a:ext cx="9931400" cy="12192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latin typeface="+mj-lt"/>
              </a:rPr>
              <a:t>Theoretical Framework: All Research is Supposed to Have One (But May Not . . .)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816600" y="1791920"/>
            <a:ext cx="5448300" cy="430408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 theory is a “system of thought”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Predicts behavior, patterns etc.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Provides context for examining nursing problems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All studies should have a theoretical framework – although it may not be mentioned in the introduction</a:t>
            </a:r>
          </a:p>
        </p:txBody>
      </p:sp>
      <p:pic>
        <p:nvPicPr>
          <p:cNvPr id="41988" name="Picture 5" descr="C:\Documents and Settings\emu_cpu\Local Settings\Temporary Internet Files\Content.IE5\0QSGV64R\MCIN00119_00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9" y="1791920"/>
            <a:ext cx="3629027" cy="405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7E5088-347F-32D5-1948-BD087C0D1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76917"/>
      </p:ext>
    </p:extLst>
  </p:cSld>
  <p:clrMapOvr>
    <a:masterClrMapping/>
  </p:clrMapOvr>
  <p:transition advTm="8174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6" x="11849100" y="4965700"/>
          <p14:tracePt t="1601" x="11547475" y="5048250"/>
          <p14:tracePt t="1614" x="11260138" y="5116513"/>
          <p14:tracePt t="1618" x="10985500" y="5170488"/>
          <p14:tracePt t="1631" x="10737850" y="5226050"/>
          <p14:tracePt t="1634" x="10533063" y="5267325"/>
          <p14:tracePt t="1646" x="10367963" y="5308600"/>
          <p14:tracePt t="1650" x="10244138" y="5335588"/>
          <p14:tracePt t="1662" x="10161588" y="5362575"/>
          <p14:tracePt t="1666" x="10107613" y="5376863"/>
          <p14:tracePt t="1675" x="10052050" y="5403850"/>
          <p14:tracePt t="1679" x="10010775" y="5418138"/>
          <p14:tracePt t="1693" x="9969500" y="5430838"/>
          <p14:tracePt t="1739" x="9956800" y="5430838"/>
          <p14:tracePt t="1787" x="9942513" y="5430838"/>
          <p14:tracePt t="1807" x="9915525" y="5430838"/>
          <p14:tracePt t="1821" x="9901238" y="5445125"/>
          <p14:tracePt t="1823" x="9874250" y="5472113"/>
          <p14:tracePt t="1837" x="9859963" y="5513388"/>
          <p14:tracePt t="1839" x="9832975" y="5568950"/>
          <p14:tracePt t="1854" x="9805988" y="5610225"/>
          <p14:tracePt t="1855" x="9791700" y="5651500"/>
          <p14:tracePt t="1867" x="9779000" y="5692775"/>
          <p14:tracePt t="1871" x="9779000" y="5719763"/>
          <p14:tracePt t="1888" x="9764713" y="5746750"/>
          <p14:tracePt t="1905" x="9764713" y="5761038"/>
          <p14:tracePt t="1921" x="9750425" y="5761038"/>
          <p14:tracePt t="1935" x="9750425" y="5773738"/>
          <p14:tracePt t="1939" x="9737725" y="5788025"/>
          <p14:tracePt t="1950" x="9723438" y="5815013"/>
          <p14:tracePt t="1954" x="9709150" y="5815013"/>
          <p14:tracePt t="1967" x="9709150" y="5829300"/>
          <p14:tracePt t="1971" x="9709150" y="5843588"/>
          <p14:tracePt t="2096" x="9696450" y="5843588"/>
          <p14:tracePt t="2639" x="9696450" y="5829300"/>
          <p14:tracePt t="4155" x="9696450" y="5815013"/>
          <p14:tracePt t="4160" x="9696450" y="5802313"/>
          <p14:tracePt t="4171" x="9696450" y="5773738"/>
          <p14:tracePt t="4204" x="9696450" y="5761038"/>
          <p14:tracePt t="4211" x="9682163" y="5761038"/>
          <p14:tracePt t="6520" x="9682163" y="5746750"/>
          <p14:tracePt t="6525" x="9682163" y="5734050"/>
          <p14:tracePt t="6536" x="9667875" y="5719763"/>
          <p14:tracePt t="6544" x="9655175" y="5719763"/>
          <p14:tracePt t="6551" x="9655175" y="5705475"/>
          <p14:tracePt t="6614" x="9655175" y="5692775"/>
          <p14:tracePt t="6629" x="9640888" y="5692775"/>
          <p14:tracePt t="7131" x="9640888" y="5678488"/>
          <p14:tracePt t="7146" x="9640888" y="5664200"/>
          <p14:tracePt t="7193" x="9640888" y="5651500"/>
          <p14:tracePt t="7289" x="9640888" y="5637213"/>
          <p14:tracePt t="7367" x="9640888" y="5622925"/>
          <p14:tracePt t="7383" x="9640888" y="5610225"/>
          <p14:tracePt t="7388" x="9628188" y="5610225"/>
          <p14:tracePt t="7404" x="9628188" y="5595938"/>
          <p14:tracePt t="7431" x="9628188" y="5581650"/>
          <p14:tracePt t="7447" x="9640888" y="5568950"/>
          <p14:tracePt t="7451" x="9655175" y="5568950"/>
          <p14:tracePt t="7463" x="9655175" y="5541963"/>
          <p14:tracePt t="7467" x="9667875" y="5527675"/>
          <p14:tracePt t="7512" x="9655175" y="5541963"/>
          <p14:tracePt t="7517" x="9628188" y="5568950"/>
          <p14:tracePt t="7564" x="9640888" y="5568950"/>
          <p14:tracePt t="7579" x="9667875" y="5541963"/>
          <p14:tracePt t="7582" x="9667875" y="5527675"/>
          <p14:tracePt t="7594" x="9667875" y="5500688"/>
          <p14:tracePt t="7597" x="9667875" y="5459413"/>
          <p14:tracePt t="7609" x="9667875" y="5403850"/>
          <p14:tracePt t="7612" x="9655175" y="5335588"/>
          <p14:tracePt t="7626" x="9628188" y="5253038"/>
          <p14:tracePt t="7628" x="9599613" y="5170488"/>
          <p14:tracePt t="7643" x="9558338" y="5102225"/>
          <p14:tracePt t="7644" x="9531350" y="5033963"/>
          <p14:tracePt t="7655" x="9504363" y="4978400"/>
          <p14:tracePt t="7660" x="9490075" y="4937125"/>
          <p14:tracePt t="7672" x="9475788" y="4895850"/>
          <p14:tracePt t="7678" x="9475788" y="4856163"/>
          <p14:tracePt t="7690" x="9463088" y="4841875"/>
          <p14:tracePt t="7693" x="9463088" y="4827588"/>
          <p14:tracePt t="7707" x="9463088" y="4800600"/>
          <p14:tracePt t="7710" x="9463088" y="4786313"/>
          <p14:tracePt t="7720" x="9463088" y="4773613"/>
          <p14:tracePt t="7727" x="9463088" y="4759325"/>
          <p14:tracePt t="7736" x="9463088" y="4745038"/>
          <p14:tracePt t="7741" x="9463088" y="4718050"/>
          <p14:tracePt t="7751" x="9448800" y="4718050"/>
          <p14:tracePt t="7756" x="9436100" y="4705350"/>
          <p14:tracePt t="7768" x="9421813" y="4691063"/>
          <p14:tracePt t="7772" x="9394825" y="4691063"/>
          <p14:tracePt t="7784" x="9380538" y="4691063"/>
          <p14:tracePt t="7789" x="9366250" y="4691063"/>
          <p14:tracePt t="7799" x="9339263" y="4691063"/>
          <p14:tracePt t="7805" x="9324975" y="4691063"/>
          <p14:tracePt t="7815" x="9312275" y="4691063"/>
          <p14:tracePt t="7820" x="9285288" y="4705350"/>
          <p14:tracePt t="7831" x="9256713" y="4718050"/>
          <p14:tracePt t="7835" x="9244013" y="4732338"/>
          <p14:tracePt t="7847" x="9215438" y="4759325"/>
          <p14:tracePt t="7851" x="9161463" y="4786313"/>
          <p14:tracePt t="7863" x="9120188" y="4827588"/>
          <p14:tracePt t="7867" x="9037638" y="4924425"/>
          <p14:tracePt t="7879" x="8955088" y="5006975"/>
          <p14:tracePt t="7883" x="8901113" y="5087938"/>
          <p14:tracePt t="7895" x="8845550" y="5143500"/>
          <p14:tracePt t="7899" x="8818563" y="5199063"/>
          <p14:tracePt t="7911" x="8791575" y="5238750"/>
          <p14:tracePt t="7915" x="8763000" y="5267325"/>
          <p14:tracePt t="7927" x="8736013" y="5280025"/>
          <p14:tracePt t="7931" x="8736013" y="5294313"/>
          <p14:tracePt t="8137" x="8709025" y="5308600"/>
          <p14:tracePt t="8153" x="8694738" y="5321300"/>
          <p14:tracePt t="8201" x="8694738" y="5335588"/>
          <p14:tracePt t="8206" x="8680450" y="5335588"/>
          <p14:tracePt t="8222" x="8680450" y="5349875"/>
          <p14:tracePt t="8243" x="8680450" y="5362575"/>
          <p14:tracePt t="8267" x="8680450" y="5376863"/>
          <p14:tracePt t="8331" x="8680450" y="5391150"/>
          <p14:tracePt t="8343" x="8680450" y="5403850"/>
          <p14:tracePt t="8347" x="8694738" y="5418138"/>
          <p14:tracePt t="8361" x="8694738" y="5430838"/>
          <p14:tracePt t="8365" x="8694738" y="5445125"/>
          <p14:tracePt t="8376" x="8709025" y="5445125"/>
          <p14:tracePt t="8393" x="8709025" y="5459413"/>
          <p14:tracePt t="8410" x="8721725" y="5459413"/>
          <p14:tracePt t="8413" x="8721725" y="5472113"/>
          <p14:tracePt t="8429" x="8736013" y="5472113"/>
          <p14:tracePt t="8460" x="8750300" y="5472113"/>
          <p14:tracePt t="8472" x="8763000" y="5472113"/>
          <p14:tracePt t="8476" x="8791575" y="5459413"/>
          <p14:tracePt t="8489" x="8804275" y="5445125"/>
          <p14:tracePt t="8494" x="8818563" y="5445125"/>
          <p14:tracePt t="8506" x="8831263" y="5430838"/>
          <p14:tracePt t="8510" x="8845550" y="5418138"/>
          <p14:tracePt t="8522" x="8859838" y="5418138"/>
          <p14:tracePt t="8527" x="8872538" y="5403850"/>
          <p14:tracePt t="8539" x="8886825" y="5403850"/>
          <p14:tracePt t="8543" x="8901113" y="5391150"/>
          <p14:tracePt t="8551" x="8928100" y="5376863"/>
          <p14:tracePt t="8555" x="8942388" y="5376863"/>
          <p14:tracePt t="8567" x="8969375" y="5376863"/>
          <p14:tracePt t="8573" x="8969375" y="5362575"/>
          <p14:tracePt t="8585" x="8982075" y="5362575"/>
          <p14:tracePt t="8863" x="8969375" y="5362575"/>
          <p14:tracePt t="8875" x="8955088" y="5362575"/>
          <p14:tracePt t="8880" x="8942388" y="5362575"/>
          <p14:tracePt t="8892" x="8928100" y="5362575"/>
          <p14:tracePt t="8896" x="8901113" y="5362575"/>
          <p14:tracePt t="8907" x="8886825" y="5362575"/>
          <p14:tracePt t="8911" x="8859838" y="5362575"/>
          <p14:tracePt t="8923" x="8845550" y="5362575"/>
          <p14:tracePt t="8927" x="8804275" y="5362575"/>
          <p14:tracePt t="8938" x="8763000" y="5362575"/>
          <p14:tracePt t="8944" x="8709025" y="5362575"/>
          <p14:tracePt t="8954" x="8640763" y="5362575"/>
          <p14:tracePt t="8960" x="8570913" y="5362575"/>
          <p14:tracePt t="8970" x="8529638" y="5376863"/>
          <p14:tracePt t="8973" x="8488363" y="5376863"/>
          <p14:tracePt t="9033" x="8488363" y="5391150"/>
          <p14:tracePt t="9049" x="8488363" y="5403850"/>
          <p14:tracePt t="9054" x="8488363" y="5418138"/>
          <p14:tracePt t="9069" x="8488363" y="5430838"/>
          <p14:tracePt t="9081" x="8475663" y="5430838"/>
          <p14:tracePt t="9198" x="8461375" y="5430838"/>
          <p14:tracePt t="9212" x="8461375" y="5391150"/>
          <p14:tracePt t="9215" x="8461375" y="5349875"/>
          <p14:tracePt t="9230" x="8448675" y="5280025"/>
          <p14:tracePt t="9242" x="8434388" y="5253038"/>
          <p14:tracePt t="9247" x="8434388" y="5226050"/>
          <p14:tracePt t="9277" x="8434388" y="5211763"/>
          <p14:tracePt t="9294" x="8434388" y="5199063"/>
          <p14:tracePt t="9369" x="8420100" y="5199063"/>
          <p14:tracePt t="9374" x="8407400" y="5199063"/>
          <p14:tracePt t="9385" x="8366125" y="5199063"/>
          <p14:tracePt t="9390" x="8351838" y="5199063"/>
          <p14:tracePt t="9401" x="8324850" y="5199063"/>
          <p14:tracePt t="9407" x="8310563" y="5199063"/>
          <p14:tracePt t="9417" x="8297863" y="5211763"/>
          <p14:tracePt t="9611" x="8297863" y="5199063"/>
          <p14:tracePt t="9617" x="8310563" y="5199063"/>
          <p14:tracePt t="9632" x="8310563" y="5184775"/>
          <p14:tracePt t="9647" x="8310563" y="5157788"/>
          <p14:tracePt t="9661" x="8310563" y="5143500"/>
          <p14:tracePt t="9664" x="8324850" y="5129213"/>
          <p14:tracePt t="9673" x="8324850" y="5102225"/>
          <p14:tracePt t="9679" x="8324850" y="5087938"/>
          <p14:tracePt t="9707" x="8324850" y="5075238"/>
          <p14:tracePt t="9778" x="8310563" y="5075238"/>
          <p14:tracePt t="9787" x="8297863" y="5075238"/>
          <p14:tracePt t="9854" x="8297863" y="5087938"/>
          <p14:tracePt t="9872" x="8283575" y="5087938"/>
          <p14:tracePt t="9888" x="8283575" y="5102225"/>
          <p14:tracePt t="9994" x="8283575" y="5116513"/>
          <p14:tracePt t="10014" x="8283575" y="5129213"/>
          <p14:tracePt t="10042" x="8283575" y="5143500"/>
          <p14:tracePt t="10236" x="8269288" y="5143500"/>
          <p14:tracePt t="10252" x="8256588" y="5143500"/>
          <p14:tracePt t="10561" x="8256588" y="5129213"/>
          <p14:tracePt t="10576" x="8256588" y="5116513"/>
          <p14:tracePt t="10973" x="8256588" y="5129213"/>
          <p14:tracePt t="10989" x="8256588" y="5143500"/>
          <p14:tracePt t="10995" x="8256588" y="5170488"/>
          <p14:tracePt t="11005" x="8256588" y="5184775"/>
          <p14:tracePt t="11012" x="8242300" y="5199063"/>
          <p14:tracePt t="11021" x="8242300" y="5226050"/>
          <p14:tracePt t="11027" x="8228013" y="5253038"/>
          <p14:tracePt t="11036" x="8215313" y="5280025"/>
          <p14:tracePt t="11042" x="8215313" y="5308600"/>
          <p14:tracePt t="11052" x="8201025" y="5321300"/>
          <p14:tracePt t="11056" x="8174038" y="5349875"/>
          <p14:tracePt t="11067" x="8159750" y="5376863"/>
          <p14:tracePt t="11071" x="8147050" y="5391150"/>
          <p14:tracePt t="11083" x="8118475" y="5403850"/>
          <p14:tracePt t="11088" x="8091488" y="5418138"/>
          <p14:tracePt t="11099" x="8050213" y="5445125"/>
          <p14:tracePt t="11103" x="8023225" y="5459413"/>
          <p14:tracePt t="11115" x="7967663" y="5472113"/>
          <p14:tracePt t="11119" x="7899400" y="5486400"/>
          <p14:tracePt t="11131" x="7831138" y="5500688"/>
          <p14:tracePt t="11135" x="7734300" y="5513388"/>
          <p14:tracePt t="11150" x="7624763" y="5527675"/>
          <p14:tracePt t="11153" x="7529513" y="5527675"/>
          <p14:tracePt t="11166" x="7446963" y="5541963"/>
          <p14:tracePt t="11169" x="7364413" y="5554663"/>
          <p14:tracePt t="11179" x="7296150" y="5554663"/>
          <p14:tracePt t="11183" x="7227888" y="5568950"/>
          <p14:tracePt t="11197" x="7172325" y="5568950"/>
          <p14:tracePt t="11201" x="7145338" y="5568950"/>
          <p14:tracePt t="11250" x="7131050" y="5568950"/>
          <p14:tracePt t="11262" x="7104063" y="5541963"/>
          <p14:tracePt t="11263" x="7089775" y="5527675"/>
          <p14:tracePt t="11278" x="7048500" y="5513388"/>
          <p14:tracePt t="11280" x="7007225" y="5486400"/>
          <p14:tracePt t="11295" x="6938963" y="5472113"/>
          <p14:tracePt t="11297" x="6870700" y="5459413"/>
          <p14:tracePt t="11312" x="6829425" y="5459413"/>
          <p14:tracePt t="11313" x="6775450" y="5445125"/>
          <p14:tracePt t="11325" x="6734175" y="5445125"/>
          <p14:tracePt t="11329" x="6692900" y="5445125"/>
          <p14:tracePt t="11341" x="6678613" y="5445125"/>
          <p14:tracePt t="11437" x="6665913" y="5445125"/>
          <p14:tracePt t="11454" x="6651625" y="5459413"/>
          <p14:tracePt t="11460" x="6637338" y="5459413"/>
          <p14:tracePt t="11468" x="6637338" y="5472113"/>
          <p14:tracePt t="11472" x="6637338" y="5486400"/>
          <p14:tracePt t="11484" x="6624638" y="5486400"/>
          <p14:tracePt t="11488" x="6624638" y="5500688"/>
          <p14:tracePt t="11500" x="6610350" y="5513388"/>
          <p14:tracePt t="11504" x="6596063" y="5541963"/>
          <p14:tracePt t="11516" x="6596063" y="5568950"/>
          <p14:tracePt t="11520" x="6569075" y="5595938"/>
          <p14:tracePt t="11532" x="6554788" y="5622925"/>
          <p14:tracePt t="11537" x="6542088" y="5637213"/>
          <p14:tracePt t="11551" x="6527800" y="5651500"/>
          <p14:tracePt t="11554" x="6513513" y="5664200"/>
          <p14:tracePt t="11565" x="6513513" y="5678488"/>
          <p14:tracePt t="11580" x="6500813" y="5678488"/>
          <p14:tracePt t="11598" x="6486525" y="5678488"/>
          <p14:tracePt t="11618" x="6473825" y="5678488"/>
          <p14:tracePt t="11630" x="6445250" y="5678488"/>
          <p14:tracePt t="11631" x="6391275" y="5637213"/>
          <p14:tracePt t="11646" x="6323013" y="5568950"/>
          <p14:tracePt t="11647" x="6240463" y="5500688"/>
          <p14:tracePt t="11662" x="6143625" y="5403850"/>
          <p14:tracePt t="11666" x="6061075" y="5349875"/>
          <p14:tracePt t="11679" x="6007100" y="5308600"/>
          <p14:tracePt t="11681" x="6007100" y="5294313"/>
          <p14:tracePt t="11773" x="6007100" y="5280025"/>
          <p14:tracePt t="11777" x="6007100" y="5253038"/>
          <p14:tracePt t="11789" x="6007100" y="5238750"/>
          <p14:tracePt t="11796" x="6007100" y="5226050"/>
          <p14:tracePt t="11805" x="6019800" y="5211763"/>
          <p14:tracePt t="11821" x="6019800" y="5199063"/>
          <p14:tracePt t="11844" x="6019800" y="5184775"/>
          <p14:tracePt t="11951" x="6007100" y="5184775"/>
          <p14:tracePt t="11957" x="5992813" y="5170488"/>
          <p14:tracePt t="11971" x="5980113" y="5157788"/>
          <p14:tracePt t="12031" x="5980113" y="5143500"/>
          <p14:tracePt t="12038" x="5965825" y="5129213"/>
          <p14:tracePt t="12049" x="5965825" y="5102225"/>
          <p14:tracePt t="12054" x="5965825" y="5075238"/>
          <p14:tracePt t="12063" x="5951538" y="5048250"/>
          <p14:tracePt t="12068" x="5951538" y="5019675"/>
          <p14:tracePt t="12081" x="5951538" y="4978400"/>
          <p14:tracePt t="12084" x="5951538" y="4965700"/>
          <p14:tracePt t="12095" x="5951538" y="4924425"/>
          <p14:tracePt t="12098" x="5951538" y="4883150"/>
          <p14:tracePt t="12109" x="5951538" y="4856163"/>
          <p14:tracePt t="12115" x="5951538" y="4800600"/>
          <p14:tracePt t="12126" x="5992813" y="4732338"/>
          <p14:tracePt t="12131" x="6061075" y="4649788"/>
          <p14:tracePt t="12142" x="6130925" y="4525963"/>
          <p14:tracePt t="12146" x="6199188" y="4402138"/>
          <p14:tracePt t="12160" x="6240463" y="4292600"/>
          <p14:tracePt t="12164" x="6267450" y="4183063"/>
          <p14:tracePt t="12174" x="6281738" y="4100513"/>
          <p14:tracePt t="12181" x="6281738" y="4005263"/>
          <p14:tracePt t="12190" x="6294438" y="3922713"/>
          <p14:tracePt t="12194" x="6294438" y="3840163"/>
          <p14:tracePt t="12206" x="6294438" y="3757613"/>
          <p14:tracePt t="12210" x="6294438" y="3703638"/>
          <p14:tracePt t="12229" x="6294438" y="3579813"/>
          <p14:tracePt t="12238" x="6294438" y="3524250"/>
          <p14:tracePt t="12245" x="6308725" y="3455988"/>
          <p14:tracePt t="12254" x="6308725" y="3373438"/>
          <p14:tracePt t="12259" x="6323013" y="3319463"/>
          <p14:tracePt t="12270" x="6323013" y="3263900"/>
          <p14:tracePt t="12274" x="6335713" y="3209925"/>
          <p14:tracePt t="12286" x="6335713" y="3168650"/>
          <p14:tracePt t="12290" x="6335713" y="3127375"/>
          <p14:tracePt t="12302" x="6335713" y="3100388"/>
          <p14:tracePt t="12306" x="6335713" y="3059113"/>
          <p14:tracePt t="12318" x="6335713" y="3044825"/>
          <p14:tracePt t="12322" x="6335713" y="3030538"/>
          <p14:tracePt t="12334" x="6335713" y="3003550"/>
          <p14:tracePt t="12338" x="6335713" y="2990850"/>
          <p14:tracePt t="12350" x="6335713" y="2976563"/>
          <p14:tracePt t="12354" x="6335713" y="2962275"/>
          <p14:tracePt t="12365" x="6335713" y="2949575"/>
          <p14:tracePt t="12370" x="6335713" y="2908300"/>
          <p14:tracePt t="12381" x="6335713" y="2867025"/>
          <p14:tracePt t="12386" x="6323013" y="2825750"/>
          <p14:tracePt t="12397" x="6294438" y="2770188"/>
          <p14:tracePt t="12401" x="6267450" y="2716213"/>
          <p14:tracePt t="12413" x="6253163" y="2687638"/>
          <p14:tracePt t="12417" x="6226175" y="2647950"/>
          <p14:tracePt t="12430" x="6199188" y="2606675"/>
          <p14:tracePt t="12433" x="6184900" y="2565400"/>
          <p14:tracePt t="12446" x="6157913" y="2536825"/>
          <p14:tracePt t="12463" x="6143625" y="2536825"/>
          <p14:tracePt t="12561" x="6143625" y="2524125"/>
          <p14:tracePt t="12573" x="6130925" y="2509838"/>
          <p14:tracePt t="12578" x="6116638" y="2509838"/>
          <p14:tracePt t="12589" x="6116638" y="2495550"/>
          <p14:tracePt t="12595" x="6102350" y="2495550"/>
          <p14:tracePt t="12605" x="6089650" y="2468563"/>
          <p14:tracePt t="12610" x="6061075" y="2441575"/>
          <p14:tracePt t="12626" x="6061075" y="2427288"/>
          <p14:tracePt t="12701" x="6061075" y="2414588"/>
          <p14:tracePt t="12705" x="6048375" y="2400300"/>
          <p14:tracePt t="12721" x="6048375" y="2386013"/>
          <p14:tracePt t="12738" x="6048375" y="2373313"/>
          <p14:tracePt t="12749" x="6034088" y="2373313"/>
          <p14:tracePt t="12767" x="6034088" y="2359025"/>
          <p14:tracePt t="12797" x="6019800" y="2359025"/>
          <p14:tracePt t="12896" x="6007100" y="2359025"/>
          <p14:tracePt t="12915" x="6007100" y="2373313"/>
          <p14:tracePt t="12931" x="5992813" y="2373313"/>
          <p14:tracePt t="12976" x="5992813" y="2386013"/>
          <p14:tracePt t="12990" x="5980113" y="2386013"/>
          <p14:tracePt t="13155" x="5992813" y="2386013"/>
          <p14:tracePt t="13184" x="5992813" y="2400300"/>
          <p14:tracePt t="13188" x="6007100" y="2400300"/>
          <p14:tracePt t="13204" x="6019800" y="2400300"/>
          <p14:tracePt t="13216" x="6048375" y="2400300"/>
          <p14:tracePt t="13227" x="6089650" y="2400300"/>
          <p14:tracePt t="13233" x="6130925" y="2400300"/>
          <p14:tracePt t="13236" x="6172200" y="2400300"/>
          <p14:tracePt t="13250" x="6226175" y="2400300"/>
          <p14:tracePt t="13252" x="6267450" y="2400300"/>
          <p14:tracePt t="13265" x="6323013" y="2386013"/>
          <p14:tracePt t="13268" x="6362700" y="2386013"/>
          <p14:tracePt t="13282" x="6403975" y="2386013"/>
          <p14:tracePt t="13284" x="6459538" y="2373313"/>
          <p14:tracePt t="13299" x="6500813" y="2373313"/>
          <p14:tracePt t="13301" x="6569075" y="2359025"/>
          <p14:tracePt t="13312" x="6637338" y="2359025"/>
          <p14:tracePt t="13316" x="6788150" y="2344738"/>
          <p14:tracePt t="13329" x="6994525" y="2344738"/>
          <p14:tracePt t="13332" x="7269163" y="2344738"/>
          <p14:tracePt t="13345" x="7597775" y="2344738"/>
          <p14:tracePt t="13349" x="7899400" y="2344738"/>
          <p14:tracePt t="13362" x="8228013" y="2344738"/>
          <p14:tracePt t="13365" x="8529638" y="2344738"/>
          <p14:tracePt t="13379" x="8763000" y="2344738"/>
          <p14:tracePt t="13382" x="8942388" y="2344738"/>
          <p14:tracePt t="13395" x="9051925" y="2344738"/>
          <p14:tracePt t="13398" x="9120188" y="2344738"/>
          <p14:tracePt t="13473" x="9134475" y="2332038"/>
          <p14:tracePt t="13480" x="9147175" y="2332038"/>
          <p14:tracePt t="13490" x="9174163" y="2317750"/>
          <p14:tracePt t="13497" x="9202738" y="2317750"/>
          <p14:tracePt t="13505" x="9215438" y="2305050"/>
          <p14:tracePt t="13520" x="9229725" y="2305050"/>
          <p14:tracePt t="13713" x="9202738" y="2305050"/>
          <p14:tracePt t="13718" x="9188450" y="2305050"/>
          <p14:tracePt t="13730" x="9161463" y="2305050"/>
          <p14:tracePt t="13734" x="9147175" y="2305050"/>
          <p14:tracePt t="13748" x="9105900" y="2305050"/>
          <p14:tracePt t="13761" x="9093200" y="2305050"/>
          <p14:tracePt t="13777" x="9078913" y="2305050"/>
          <p14:tracePt t="13797" x="9078913" y="2317750"/>
          <p14:tracePt t="13808" x="9064625" y="2317750"/>
          <p14:tracePt t="13812" x="9051925" y="2317750"/>
          <p14:tracePt t="13824" x="9037638" y="2317750"/>
          <p14:tracePt t="13828" x="9037638" y="2332038"/>
          <p14:tracePt t="13840" x="9010650" y="2332038"/>
          <p14:tracePt t="13845" x="8982075" y="2344738"/>
          <p14:tracePt t="13856" x="8969375" y="2359025"/>
          <p14:tracePt t="13861" x="8942388" y="2359025"/>
          <p14:tracePt t="13888" x="8942388" y="2373313"/>
          <p14:tracePt t="13940" x="8969375" y="2373313"/>
          <p14:tracePt t="13952" x="8996363" y="2373313"/>
          <p14:tracePt t="13956" x="9023350" y="2373313"/>
          <p14:tracePt t="13968" x="9064625" y="2373313"/>
          <p14:tracePt t="13972" x="9105900" y="2373313"/>
          <p14:tracePt t="13984" x="9161463" y="2373313"/>
          <p14:tracePt t="13988" x="9215438" y="2373313"/>
          <p14:tracePt t="14000" x="9256713" y="2373313"/>
          <p14:tracePt t="14005" x="9339263" y="2373313"/>
          <p14:tracePt t="14016" x="9448800" y="2373313"/>
          <p14:tracePt t="14020" x="9545638" y="2373313"/>
          <p14:tracePt t="14032" x="9682163" y="2373313"/>
          <p14:tracePt t="14036" x="9818688" y="2373313"/>
          <p14:tracePt t="14049" x="9942513" y="2373313"/>
          <p14:tracePt t="14052" x="10080625" y="2373313"/>
          <p14:tracePt t="14066" x="10231438" y="2373313"/>
          <p14:tracePt t="14068" x="10340975" y="2373313"/>
          <p14:tracePt t="14081" x="10463213" y="2373313"/>
          <p14:tracePt t="14084" x="10560050" y="2373313"/>
          <p14:tracePt t="14098" x="10628313" y="2373313"/>
          <p14:tracePt t="14100" x="10669588" y="2373313"/>
          <p14:tracePt t="14113" x="10683875" y="2373313"/>
          <p14:tracePt t="14177" x="10696575" y="2373313"/>
          <p14:tracePt t="14180" x="10710863" y="2359025"/>
          <p14:tracePt t="14192" x="10737850" y="2359025"/>
          <p14:tracePt t="14195" x="10793413" y="2359025"/>
          <p14:tracePt t="14208" x="10847388" y="2359025"/>
          <p14:tracePt t="14211" x="10917238" y="2359025"/>
          <p14:tracePt t="14229" x="11095038" y="2359025"/>
          <p14:tracePt t="14242" x="11149013" y="2359025"/>
          <p14:tracePt t="14245" x="11218863" y="2359025"/>
          <p14:tracePt t="14258" x="11245850" y="2359025"/>
          <p14:tracePt t="14844" x="11260138" y="2373313"/>
          <p14:tracePt t="14850" x="11272838" y="2386013"/>
          <p14:tracePt t="14860" x="11287125" y="2400300"/>
          <p14:tracePt t="14865" x="11299825" y="2414588"/>
          <p14:tracePt t="14875" x="11299825" y="2427288"/>
          <p14:tracePt t="14878" x="11314113" y="2455863"/>
          <p14:tracePt t="14889" x="11328400" y="2482850"/>
          <p14:tracePt t="14895" x="11341100" y="2495550"/>
          <p14:tracePt t="14905" x="11341100" y="2509838"/>
          <p14:tracePt t="15723" x="11355388" y="2509838"/>
          <p14:tracePt t="15741" x="11369675" y="2509838"/>
          <p14:tracePt t="17119" x="11382375" y="2509838"/>
          <p14:tracePt t="21423" x="11382375" y="2524125"/>
          <p14:tracePt t="21471" x="11382375" y="2536825"/>
          <p14:tracePt t="21873" x="11369675" y="2551113"/>
          <p14:tracePt t="21892" x="11355388" y="2551113"/>
          <p14:tracePt t="21895" x="11341100" y="2565400"/>
          <p14:tracePt t="21909" x="11314113" y="2578100"/>
          <p14:tracePt t="21924" x="11299825" y="2578100"/>
          <p14:tracePt t="21938" x="11287125" y="2578100"/>
          <p14:tracePt t="21941" x="11260138" y="2606675"/>
          <p14:tracePt t="21952" x="11245850" y="2606675"/>
          <p14:tracePt t="21956" x="11204575" y="2606675"/>
          <p14:tracePt t="21968" x="11177588" y="2606675"/>
          <p14:tracePt t="21974" x="11122025" y="2619375"/>
          <p14:tracePt t="21984" x="11068050" y="2619375"/>
          <p14:tracePt t="21989" x="11012488" y="2633663"/>
          <p14:tracePt t="22002" x="10956925" y="2633663"/>
          <p14:tracePt t="22006" x="10902950" y="2647950"/>
          <p14:tracePt t="22018" x="10847388" y="2660650"/>
          <p14:tracePt t="22023" x="10793413" y="2674938"/>
          <p14:tracePt t="22032" x="10725150" y="2674938"/>
          <p14:tracePt t="22037" x="10655300" y="2687638"/>
          <p14:tracePt t="22048" x="10574338" y="2716213"/>
          <p14:tracePt t="22052" x="10491788" y="2728913"/>
          <p14:tracePt t="22064" x="10423525" y="2728913"/>
          <p14:tracePt t="22068" x="10326688" y="2743200"/>
          <p14:tracePt t="22080" x="10244138" y="2743200"/>
          <p14:tracePt t="22085" x="10161588" y="2743200"/>
          <p14:tracePt t="22096" x="10066338" y="2743200"/>
          <p14:tracePt t="22102" x="9969500" y="2743200"/>
          <p14:tracePt t="22112" x="9874250" y="2743200"/>
          <p14:tracePt t="22116" x="9737725" y="2743200"/>
          <p14:tracePt t="22128" x="9586913" y="2743200"/>
          <p14:tracePt t="22133" x="9448800" y="2743200"/>
          <p14:tracePt t="22144" x="9312275" y="2743200"/>
          <p14:tracePt t="22149" x="9215438" y="2743200"/>
          <p14:tracePt t="22160" x="9105900" y="2757488"/>
          <p14:tracePt t="22164" x="9023350" y="2757488"/>
          <p14:tracePt t="22176" x="8955088" y="2757488"/>
          <p14:tracePt t="22180" x="8901113" y="2770188"/>
          <p14:tracePt t="22192" x="8831263" y="2770188"/>
          <p14:tracePt t="22196" x="8763000" y="2784475"/>
          <p14:tracePt t="22208" x="8709025" y="2784475"/>
          <p14:tracePt t="22212" x="8653463" y="2798763"/>
          <p14:tracePt t="22234" x="8529638" y="2798763"/>
          <p14:tracePt t="22240" x="8475663" y="2811463"/>
          <p14:tracePt t="22244" x="8393113" y="2811463"/>
          <p14:tracePt t="22258" x="8297863" y="2811463"/>
          <p14:tracePt t="22260" x="8201025" y="2825750"/>
          <p14:tracePt t="22276" x="8023225" y="2825750"/>
          <p14:tracePt t="22289" x="7954963" y="2838450"/>
          <p14:tracePt t="22291" x="7885113" y="2838450"/>
          <p14:tracePt t="22305" x="7831138" y="2852738"/>
          <p14:tracePt t="22307" x="7775575" y="2852738"/>
          <p14:tracePt t="22322" x="7748588" y="2852738"/>
          <p14:tracePt t="22323" x="7721600" y="2867025"/>
          <p14:tracePt t="22339" x="7707313" y="2867025"/>
          <p14:tracePt t="22369" x="7693025" y="2867025"/>
          <p14:tracePt t="22372" x="7666038" y="2867025"/>
          <p14:tracePt t="22384" x="7639050" y="2867025"/>
          <p14:tracePt t="22389" x="7583488" y="2867025"/>
          <p14:tracePt t="22401" x="7529513" y="2867025"/>
          <p14:tracePt t="22405" x="7461250" y="2867025"/>
          <p14:tracePt t="22415" x="7391400" y="2867025"/>
          <p14:tracePt t="22422" x="7323138" y="2867025"/>
          <p14:tracePt t="22431" x="7254875" y="2867025"/>
          <p14:tracePt t="22438" x="7199313" y="2867025"/>
          <p14:tracePt t="22447" x="7131050" y="2867025"/>
          <p14:tracePt t="22451" x="7077075" y="2867025"/>
          <p14:tracePt t="22463" x="7035800" y="2867025"/>
          <p14:tracePt t="22467" x="6994525" y="2879725"/>
          <p14:tracePt t="22479" x="6938963" y="2879725"/>
          <p14:tracePt t="22484" x="6897688" y="2894013"/>
          <p14:tracePt t="22495" x="6856413" y="2894013"/>
          <p14:tracePt t="22501" x="6829425" y="2894013"/>
          <p14:tracePt t="22511" x="6802438" y="2908300"/>
          <p14:tracePt t="22515" x="6775450" y="2908300"/>
          <p14:tracePt t="22527" x="6746875" y="2921000"/>
          <p14:tracePt t="22532" x="6719888" y="2921000"/>
          <p14:tracePt t="22543" x="6692900" y="2935288"/>
          <p14:tracePt t="22547" x="6678613" y="2935288"/>
          <p14:tracePt t="22559" x="6637338" y="2949575"/>
          <p14:tracePt t="22563" x="6610350" y="2949575"/>
          <p14:tracePt t="22575" x="6583363" y="2949575"/>
          <p14:tracePt t="22579" x="6542088" y="2949575"/>
          <p14:tracePt t="22591" x="6473825" y="2949575"/>
          <p14:tracePt t="22595" x="6391275" y="2949575"/>
          <p14:tracePt t="22607" x="6335713" y="2949575"/>
          <p14:tracePt t="22611" x="6267450" y="2949575"/>
          <p14:tracePt t="22624" x="6211888" y="2949575"/>
          <p14:tracePt t="22627" x="6172200" y="2949575"/>
          <p14:tracePt t="22640" x="6143625" y="2949575"/>
          <p14:tracePt t="22643" x="6130925" y="2949575"/>
          <p14:tracePt t="22739" x="6116638" y="2962275"/>
          <p14:tracePt t="22759" x="6102350" y="2962275"/>
          <p14:tracePt t="22770" x="6089650" y="2976563"/>
          <p14:tracePt t="22787" x="6075363" y="2976563"/>
          <p14:tracePt t="22805" x="6061075" y="2976563"/>
          <p14:tracePt t="22835" x="6034088" y="2976563"/>
          <p14:tracePt t="22838" x="6007100" y="2976563"/>
          <p14:tracePt t="22852" x="5980113" y="2962275"/>
          <p14:tracePt t="22855" x="5938838" y="2949575"/>
          <p14:tracePt t="22866" x="5910263" y="2935288"/>
          <p14:tracePt t="22870" x="5868988" y="2921000"/>
          <p14:tracePt t="22880" x="5842000" y="2908300"/>
          <p14:tracePt t="22885" x="5800725" y="2908300"/>
          <p14:tracePt t="22895" x="5773738" y="2908300"/>
          <p14:tracePt t="22899" x="5732463" y="2894013"/>
          <p14:tracePt t="22913" x="5705475" y="2894013"/>
          <p14:tracePt t="22918" x="5678488" y="2894013"/>
          <p14:tracePt t="22929" x="5664200" y="2894013"/>
          <p14:tracePt t="22945" x="5649913" y="2894013"/>
          <p14:tracePt t="23043" x="5637213" y="2879725"/>
          <p14:tracePt t="23059" x="5622925" y="2879725"/>
          <p14:tracePt t="23076" x="5622925" y="2867025"/>
          <p14:tracePt t="23104" x="5608638" y="2867025"/>
          <p14:tracePt t="23108" x="5595938" y="2867025"/>
          <p14:tracePt t="23123" x="5567363" y="2867025"/>
          <p14:tracePt t="23126" x="5513388" y="2867025"/>
          <p14:tracePt t="23139" x="5430838" y="2867025"/>
          <p14:tracePt t="23142" x="5321300" y="2867025"/>
          <p14:tracePt t="23153" x="5197475" y="2867025"/>
          <p14:tracePt t="23157" x="5060950" y="2879725"/>
          <p14:tracePt t="23171" x="4910138" y="2894013"/>
          <p14:tracePt t="23174" x="4786313" y="2894013"/>
          <p14:tracePt t="23188" x="4691063" y="2908300"/>
          <p14:tracePt t="23191" x="4608513" y="2921000"/>
          <p14:tracePt t="23201" x="4567238" y="2935288"/>
          <p14:tracePt t="23207" x="4552950" y="2935288"/>
          <p14:tracePt t="23286" x="4552950" y="2921000"/>
          <p14:tracePt t="23298" x="4552950" y="2908300"/>
          <p14:tracePt t="23302" x="4567238" y="2879725"/>
          <p14:tracePt t="23314" x="4579938" y="2852738"/>
          <p14:tracePt t="23320" x="4579938" y="2838450"/>
          <p14:tracePt t="23330" x="4594225" y="2811463"/>
          <p14:tracePt t="23335" x="4608513" y="2784475"/>
          <p14:tracePt t="23346" x="4608513" y="2770188"/>
          <p14:tracePt t="23350" x="4608513" y="2757488"/>
          <p14:tracePt t="23362" x="4608513" y="2728913"/>
          <p14:tracePt t="23378" x="4621213" y="2716213"/>
          <p14:tracePt t="23382" x="4621213" y="2701925"/>
          <p14:tracePt t="23394" x="4621213" y="2674938"/>
          <p14:tracePt t="23398" x="4621213" y="2660650"/>
          <p14:tracePt t="23410" x="4621213" y="2647950"/>
          <p14:tracePt t="23414" x="4621213" y="2633663"/>
          <p14:tracePt t="23426" x="4621213" y="2619375"/>
          <p14:tracePt t="23430" x="4621213" y="2592388"/>
          <p14:tracePt t="23442" x="4621213" y="2578100"/>
          <p14:tracePt t="23446" x="4621213" y="2551113"/>
          <p14:tracePt t="23458" x="4608513" y="2524125"/>
          <p14:tracePt t="23462" x="4594225" y="2509838"/>
          <p14:tracePt t="23474" x="4594225" y="2482850"/>
          <p14:tracePt t="23478" x="4579938" y="2468563"/>
          <p14:tracePt t="23491" x="4567238" y="2441575"/>
          <p14:tracePt t="23494" x="4567238" y="2427288"/>
          <p14:tracePt t="23507" x="4552950" y="2414588"/>
          <p14:tracePt t="23510" x="4538663" y="2400300"/>
          <p14:tracePt t="23523" x="4538663" y="2373313"/>
          <p14:tracePt t="23526" x="4525963" y="2359025"/>
          <p14:tracePt t="23539" x="4511675" y="2344738"/>
          <p14:tracePt t="23542" x="4498975" y="2332038"/>
          <p14:tracePt t="23556" x="4498975" y="2317750"/>
          <p14:tracePt t="23558" x="4498975" y="2305050"/>
          <p14:tracePt t="23572" x="4484688" y="2305050"/>
          <p14:tracePt t="23575" x="4484688" y="2290763"/>
          <p14:tracePt t="23958" x="4484688" y="2276475"/>
          <p14:tracePt t="23969" x="4498975" y="2276475"/>
          <p14:tracePt t="24034" x="4511675" y="2276475"/>
          <p14:tracePt t="24056" x="4511675" y="2263775"/>
          <p14:tracePt t="24086" x="4511675" y="2249488"/>
          <p14:tracePt t="24114" x="4511675" y="2235200"/>
          <p14:tracePt t="24130" x="4511675" y="2222500"/>
          <p14:tracePt t="24146" x="4511675" y="2208213"/>
          <p14:tracePt t="24150" x="4511675" y="2193925"/>
          <p14:tracePt t="24162" x="4511675" y="2181225"/>
          <p14:tracePt t="24178" x="4511675" y="2166938"/>
          <p14:tracePt t="24182" x="4511675" y="2152650"/>
          <p14:tracePt t="24194" x="4511675" y="2139950"/>
          <p14:tracePt t="24198" x="4511675" y="2125663"/>
          <p14:tracePt t="24227" x="4511675" y="2112963"/>
          <p14:tracePt t="24258" x="4511675" y="2098675"/>
          <p14:tracePt t="24455" x="4511675" y="2112963"/>
          <p14:tracePt t="24483" x="4511675" y="2125663"/>
          <p14:tracePt t="24645" x="4511675" y="2112963"/>
          <p14:tracePt t="24651" x="4525963" y="2098675"/>
          <p14:tracePt t="24662" x="4525963" y="2071688"/>
          <p14:tracePt t="24676" x="4538663" y="2057400"/>
          <p14:tracePt t="24680" x="4538663" y="2030413"/>
          <p14:tracePt t="24692" x="4552950" y="2016125"/>
          <p14:tracePt t="24708" x="4567238" y="2001838"/>
          <p14:tracePt t="24712" x="4567238" y="1989138"/>
          <p14:tracePt t="24772" x="4567238" y="2001838"/>
          <p14:tracePt t="24776" x="4538663" y="2030413"/>
          <p14:tracePt t="24790" x="4525963" y="2057400"/>
          <p14:tracePt t="24793" x="4511675" y="2071688"/>
          <p14:tracePt t="24803" x="4511675" y="2084388"/>
          <p14:tracePt t="24809" x="4498975" y="2084388"/>
          <p14:tracePt t="25216" x="4484688" y="2084388"/>
          <p14:tracePt t="25228" x="4470400" y="2112963"/>
          <p14:tracePt t="25231" x="4443413" y="2125663"/>
          <p14:tracePt t="25243" x="4402138" y="2166938"/>
          <p14:tracePt t="25248" x="4375150" y="2193925"/>
          <p14:tracePt t="25259" x="4360863" y="2222500"/>
          <p14:tracePt t="25264" x="4348163" y="2249488"/>
          <p14:tracePt t="25276" x="4333875" y="2263775"/>
          <p14:tracePt t="25280" x="4333875" y="2276475"/>
          <p14:tracePt t="25311" x="4348163" y="2276475"/>
          <p14:tracePt t="25329" x="4375150" y="2276475"/>
          <p14:tracePt t="25343" x="4387850" y="2276475"/>
          <p14:tracePt t="25348" x="4402138" y="2276475"/>
          <p14:tracePt t="25358" x="4416425" y="2276475"/>
          <p14:tracePt t="25362" x="4443413" y="2276475"/>
          <p14:tracePt t="25371" x="4498975" y="2276475"/>
          <p14:tracePt t="25378" x="4567238" y="2276475"/>
          <p14:tracePt t="25389" x="4662488" y="2276475"/>
          <p14:tracePt t="25392" x="4745038" y="2276475"/>
          <p14:tracePt t="25403" x="4841875" y="2276475"/>
          <p14:tracePt t="25408" x="4922838" y="2276475"/>
          <p14:tracePt t="25420" x="5019675" y="2276475"/>
          <p14:tracePt t="25424" x="5102225" y="2263775"/>
          <p14:tracePt t="25436" x="5184775" y="2263775"/>
          <p14:tracePt t="25441" x="5253038" y="2263775"/>
          <p14:tracePt t="25452" x="5307013" y="2249488"/>
          <p14:tracePt t="25457" x="5321300" y="2249488"/>
          <p14:tracePt t="25601" x="5307013" y="2249488"/>
          <p14:tracePt t="25614" x="5294313" y="2249488"/>
          <p14:tracePt t="25619" x="5265738" y="2263775"/>
          <p14:tracePt t="25633" x="5224463" y="2276475"/>
          <p14:tracePt t="25646" x="5184775" y="2290763"/>
          <p14:tracePt t="25649" x="5143500" y="2305050"/>
          <p14:tracePt t="25661" x="5087938" y="2332038"/>
          <p14:tracePt t="25664" x="5046663" y="2344738"/>
          <p14:tracePt t="25676" x="5005388" y="2359025"/>
          <p14:tracePt t="25680" x="4964113" y="2373313"/>
          <p14:tracePt t="25694" x="4964113" y="2386013"/>
          <p14:tracePt t="25698" x="4951413" y="2400300"/>
          <p14:tracePt t="26576" x="4964113" y="2400300"/>
          <p14:tracePt t="28539" x="4964113" y="2386013"/>
          <p14:tracePt t="28555" x="4978400" y="2386013"/>
          <p14:tracePt t="28563" x="4978400" y="2373313"/>
          <p14:tracePt t="29837" x="4992688" y="2373313"/>
          <p14:tracePt t="29844" x="4992688" y="2359025"/>
          <p14:tracePt t="29853" x="5019675" y="2359025"/>
          <p14:tracePt t="29860" x="5019675" y="2344738"/>
          <p14:tracePt t="29969" x="5019675" y="2332038"/>
          <p14:tracePt t="29981" x="5019675" y="2317750"/>
          <p14:tracePt t="29985" x="5019675" y="2305050"/>
          <p14:tracePt t="30001" x="5019675" y="2290763"/>
          <p14:tracePt t="30557" x="5019675" y="2276475"/>
          <p14:tracePt t="30750" x="5019675" y="2263775"/>
          <p14:tracePt t="30767" x="5032375" y="2263775"/>
          <p14:tracePt t="30774" x="5032375" y="2249488"/>
          <p14:tracePt t="30787" x="5046663" y="2235200"/>
          <p14:tracePt t="30800" x="5046663" y="2222500"/>
          <p14:tracePt t="30816" x="5046663" y="2208213"/>
          <p14:tracePt t="30820" x="5060950" y="2208213"/>
          <p14:tracePt t="30830" x="5060950" y="2193925"/>
          <p14:tracePt t="31778" x="5073650" y="2181225"/>
          <p14:tracePt t="31800" x="5087938" y="2181225"/>
          <p14:tracePt t="34245" x="5087938" y="2166938"/>
          <p14:tracePt t="34265" x="5102225" y="2152650"/>
          <p14:tracePt t="34278" x="5114925" y="2152650"/>
          <p14:tracePt t="34286" x="5114925" y="2139950"/>
          <p14:tracePt t="34473" x="5114925" y="2125663"/>
          <p14:tracePt t="34487" x="5129213" y="2125663"/>
          <p14:tracePt t="34501" x="5129213" y="2112963"/>
          <p14:tracePt t="35120" x="5143500" y="2112963"/>
          <p14:tracePt t="35261" x="5156200" y="2112963"/>
          <p14:tracePt t="35282" x="5156200" y="2098675"/>
          <p14:tracePt t="35298" x="5170488" y="2098675"/>
          <p14:tracePt t="35551" x="5184775" y="2098675"/>
          <p14:tracePt t="35914" x="5197475" y="2098675"/>
          <p14:tracePt t="35929" x="5211763" y="2098675"/>
          <p14:tracePt t="35949" x="5224463" y="2098675"/>
          <p14:tracePt t="35958" x="5238750" y="2098675"/>
          <p14:tracePt t="36057" x="5238750" y="2112963"/>
          <p14:tracePt t="38093" x="5224463" y="2112963"/>
          <p14:tracePt t="38102" x="5224463" y="2125663"/>
          <p14:tracePt t="38112" x="5211763" y="2139950"/>
          <p14:tracePt t="38128" x="5211763" y="2152650"/>
          <p14:tracePt t="38140" x="5197475" y="2166938"/>
          <p14:tracePt t="38160" x="5197475" y="2181225"/>
          <p14:tracePt t="38804" x="5184775" y="2181225"/>
          <p14:tracePt t="38900" x="5170488" y="2181225"/>
          <p14:tracePt t="39140" x="5156200" y="2181225"/>
          <p14:tracePt t="39145" x="5143500" y="2181225"/>
          <p14:tracePt t="39162" x="5129213" y="2193925"/>
          <p14:tracePt t="39172" x="5114925" y="2193925"/>
          <p14:tracePt t="39177" x="5114925" y="2208213"/>
          <p14:tracePt t="39190" x="5102225" y="2208213"/>
          <p14:tracePt t="39194" x="5087938" y="2222500"/>
          <p14:tracePt t="39206" x="5073650" y="2222500"/>
          <p14:tracePt t="39210" x="5060950" y="2222500"/>
          <p14:tracePt t="39238" x="5046663" y="2222500"/>
          <p14:tracePt t="39301" x="5046663" y="2235200"/>
          <p14:tracePt t="39323" x="5032375" y="2235200"/>
          <p14:tracePt t="39337" x="5032375" y="2249488"/>
          <p14:tracePt t="41274" x="5032375" y="2263775"/>
          <p14:tracePt t="41282" x="5032375" y="2276475"/>
          <p14:tracePt t="41306" x="5019675" y="2276475"/>
          <p14:tracePt t="41325" x="5019675" y="2290763"/>
          <p14:tracePt t="41353" x="5019675" y="2305050"/>
          <p14:tracePt t="41454" x="5019675" y="2317750"/>
          <p14:tracePt t="41483" x="5019675" y="2332038"/>
          <p14:tracePt t="41499" x="5019675" y="2344738"/>
          <p14:tracePt t="42071" x="5032375" y="2344738"/>
          <p14:tracePt t="42083" x="5046663" y="2344738"/>
          <p14:tracePt t="42090" x="5060950" y="2344738"/>
          <p14:tracePt t="42100" x="5087938" y="2344738"/>
          <p14:tracePt t="42107" x="5114925" y="2344738"/>
          <p14:tracePt t="42121" x="5129213" y="2344738"/>
          <p14:tracePt t="42131" x="5143500" y="2344738"/>
          <p14:tracePt t="42136" x="5156200" y="2344738"/>
          <p14:tracePt t="42226" x="5170488" y="2344738"/>
          <p14:tracePt t="42242" x="5197475" y="2344738"/>
          <p14:tracePt t="42246" x="5211763" y="2344738"/>
          <p14:tracePt t="42259" x="5238750" y="2359025"/>
          <p14:tracePt t="42274" x="5265738" y="2373313"/>
          <p14:tracePt t="42323" x="5265738" y="2386013"/>
          <p14:tracePt t="42341" x="5265738" y="2400300"/>
          <p14:tracePt t="42358" x="5265738" y="2414588"/>
          <p14:tracePt t="42376" x="5265738" y="2427288"/>
          <p14:tracePt t="42566" x="5253038" y="2427288"/>
          <p14:tracePt t="42740" x="5238750" y="2427288"/>
          <p14:tracePt t="48725" x="5253038" y="2427288"/>
          <p14:tracePt t="48739" x="5265738" y="2427288"/>
          <p14:tracePt t="48747" x="5280025" y="2427288"/>
          <p14:tracePt t="48759" x="5294313" y="2414588"/>
          <p14:tracePt t="48787" x="5307013" y="2414588"/>
          <p14:tracePt t="49223" x="5294313" y="2427288"/>
          <p14:tracePt t="49235" x="5280025" y="2427288"/>
          <p14:tracePt t="49272" x="5265738" y="2427288"/>
          <p14:tracePt t="49347" x="5280025" y="2427288"/>
          <p14:tracePt t="49352" x="5294313" y="2414588"/>
          <p14:tracePt t="49364" x="5307013" y="2400300"/>
          <p14:tracePt t="49368" x="5321300" y="2400300"/>
          <p14:tracePt t="49381" x="5335588" y="2386013"/>
          <p14:tracePt t="49395" x="5348288" y="2373313"/>
          <p14:tracePt t="49412" x="5362575" y="2373313"/>
          <p14:tracePt t="49414" x="5362575" y="2359025"/>
          <p14:tracePt t="49460" x="5375275" y="2359025"/>
          <p14:tracePt t="49558" x="5389563" y="2359025"/>
          <p14:tracePt t="49574" x="5403850" y="2344738"/>
          <p14:tracePt t="49586" x="5416550" y="2344738"/>
          <p14:tracePt t="49591" x="5445125" y="2332038"/>
          <p14:tracePt t="49608" x="5457825" y="2317750"/>
          <p14:tracePt t="49618" x="5472113" y="2317750"/>
          <p14:tracePt t="49622" x="5486400" y="2305050"/>
          <p14:tracePt t="49634" x="5499100" y="2305050"/>
          <p14:tracePt t="49650" x="5513388" y="2305050"/>
          <p14:tracePt t="49655" x="5526088" y="2290763"/>
          <p14:tracePt t="50325" x="5526088" y="2305050"/>
          <p14:tracePt t="51292" x="5526088" y="2317750"/>
          <p14:tracePt t="51309" x="5526088" y="2332038"/>
          <p14:tracePt t="51325" x="5526088" y="2344738"/>
          <p14:tracePt t="51330" x="5526088" y="2373313"/>
          <p14:tracePt t="51340" x="5513388" y="2386013"/>
          <p14:tracePt t="51344" x="5513388" y="2400300"/>
          <p14:tracePt t="51356" x="5513388" y="2427288"/>
          <p14:tracePt t="51361" x="5513388" y="2455863"/>
          <p14:tracePt t="51372" x="5499100" y="2482850"/>
          <p14:tracePt t="51377" x="5499100" y="2495550"/>
          <p14:tracePt t="51388" x="5499100" y="2524125"/>
          <p14:tracePt t="51394" x="5499100" y="2536825"/>
          <p14:tracePt t="51404" x="5499100" y="2565400"/>
          <p14:tracePt t="51410" x="5499100" y="2592388"/>
          <p14:tracePt t="51420" x="5486400" y="2606675"/>
          <p14:tracePt t="51424" x="5486400" y="2619375"/>
          <p14:tracePt t="51436" x="5486400" y="2633663"/>
          <p14:tracePt t="51440" x="5486400" y="2647950"/>
          <p14:tracePt t="51452" x="5486400" y="2660650"/>
          <p14:tracePt t="51456" x="5486400" y="2674938"/>
          <p14:tracePt t="51468" x="5486400" y="2687638"/>
          <p14:tracePt t="51581" x="5499100" y="2687638"/>
          <p14:tracePt t="51586" x="5513388" y="2687638"/>
          <p14:tracePt t="51599" x="5526088" y="2687638"/>
          <p14:tracePt t="51603" x="5540375" y="2687638"/>
          <p14:tracePt t="51616" x="5567363" y="2687638"/>
          <p14:tracePt t="51630" x="5581650" y="2687638"/>
          <p14:tracePt t="51632" x="5595938" y="2687638"/>
          <p14:tracePt t="51645" x="5622925" y="2687638"/>
          <p14:tracePt t="51661" x="5637213" y="2687638"/>
          <p14:tracePt t="51682" x="5649913" y="2687638"/>
          <p14:tracePt t="51694" x="5664200" y="2687638"/>
          <p14:tracePt t="51699" x="5678488" y="2674938"/>
          <p14:tracePt t="51710" x="5705475" y="2674938"/>
          <p14:tracePt t="51714" x="5746750" y="2660650"/>
          <p14:tracePt t="51726" x="5788025" y="2660650"/>
          <p14:tracePt t="51732" x="5815013" y="2660650"/>
          <p14:tracePt t="51740" x="5856288" y="2660650"/>
          <p14:tracePt t="51745" x="5868988" y="2660650"/>
          <p14:tracePt t="51762" x="5883275" y="2660650"/>
          <p14:tracePt t="51790" x="5883275" y="2674938"/>
          <p14:tracePt t="51796" x="5883275" y="2687638"/>
          <p14:tracePt t="51810" x="5883275" y="2701925"/>
          <p14:tracePt t="51827" x="5883275" y="2716213"/>
          <p14:tracePt t="51965" x="5897563" y="2716213"/>
          <p14:tracePt t="51970" x="5910263" y="2716213"/>
          <p14:tracePt t="51985" x="5924550" y="2701925"/>
          <p14:tracePt t="51991" x="5938838" y="2701925"/>
          <p14:tracePt t="51998" x="5965825" y="2687638"/>
          <p14:tracePt t="52004" x="5980113" y="2674938"/>
          <p14:tracePt t="52013" x="5992813" y="2674938"/>
          <p14:tracePt t="52017" x="6007100" y="2674938"/>
          <p14:tracePt t="52030" x="6007100" y="2660650"/>
          <p14:tracePt t="52059" x="6019800" y="2660650"/>
          <p14:tracePt t="52080" x="6034088" y="2660650"/>
          <p14:tracePt t="52096" x="6048375" y="2660650"/>
          <p14:tracePt t="52098" x="6061075" y="2660650"/>
          <p14:tracePt t="52110" x="6075363" y="2674938"/>
          <p14:tracePt t="52114" x="6089650" y="2674938"/>
          <p14:tracePt t="52127" x="6102350" y="2687638"/>
          <p14:tracePt t="52174" x="6102350" y="2701925"/>
          <p14:tracePt t="52206" x="6102350" y="2728913"/>
          <p14:tracePt t="52223" x="6102350" y="2743200"/>
          <p14:tracePt t="52226" x="6102350" y="2757488"/>
          <p14:tracePt t="52237" x="6102350" y="2770188"/>
          <p14:tracePt t="52243" x="6102350" y="2784475"/>
          <p14:tracePt t="52254" x="6089650" y="2798763"/>
          <p14:tracePt t="52269" x="6089650" y="2811463"/>
          <p14:tracePt t="52371" x="6102350" y="2811463"/>
          <p14:tracePt t="52382" x="6143625" y="2811463"/>
          <p14:tracePt t="52387" x="6199188" y="2784475"/>
          <p14:tracePt t="52400" x="6240463" y="2784475"/>
          <p14:tracePt t="52403" x="6281738" y="2784475"/>
          <p14:tracePt t="52417" x="6323013" y="2770188"/>
          <p14:tracePt t="52420" x="6350000" y="2770188"/>
          <p14:tracePt t="52433" x="6391275" y="2770188"/>
          <p14:tracePt t="52436" x="6418263" y="2757488"/>
          <p14:tracePt t="52448" x="6445250" y="2757488"/>
          <p14:tracePt t="52450" x="6473825" y="2757488"/>
          <p14:tracePt t="52461" x="6500813" y="2757488"/>
          <p14:tracePt t="52467" x="6527800" y="2757488"/>
          <p14:tracePt t="52478" x="6554788" y="2757488"/>
          <p14:tracePt t="52483" x="6610350" y="2757488"/>
          <p14:tracePt t="52494" x="6651625" y="2757488"/>
          <p14:tracePt t="52499" x="6719888" y="2757488"/>
          <p14:tracePt t="52511" x="6775450" y="2757488"/>
          <p14:tracePt t="52515" x="6829425" y="2757488"/>
          <p14:tracePt t="52527" x="6884988" y="2757488"/>
          <p14:tracePt t="52531" x="6967538" y="2757488"/>
          <p14:tracePt t="52545" x="7021513" y="2757488"/>
          <p14:tracePt t="52549" x="7089775" y="2757488"/>
          <p14:tracePt t="52559" x="7145338" y="2757488"/>
          <p14:tracePt t="52563" x="7213600" y="2757488"/>
          <p14:tracePt t="52574" x="7254875" y="2757488"/>
          <p14:tracePt t="52579" x="7296150" y="2757488"/>
          <p14:tracePt t="52589" x="7323138" y="2757488"/>
          <p14:tracePt t="52594" x="7350125" y="2757488"/>
          <p14:tracePt t="52605" x="7378700" y="2757488"/>
          <p14:tracePt t="52609" x="7391400" y="2757488"/>
          <p14:tracePt t="52621" x="7419975" y="2757488"/>
          <p14:tracePt t="52626" x="7473950" y="2757488"/>
          <p14:tracePt t="52637" x="7529513" y="2757488"/>
          <p14:tracePt t="52643" x="7583488" y="2770188"/>
          <p14:tracePt t="52653" x="7639050" y="2770188"/>
          <p14:tracePt t="52657" x="7707313" y="2770188"/>
          <p14:tracePt t="52669" x="7775575" y="2770188"/>
          <p14:tracePt t="52673" x="7872413" y="2770188"/>
          <p14:tracePt t="52685" x="7981950" y="2784475"/>
          <p14:tracePt t="52689" x="8091488" y="2784475"/>
          <p14:tracePt t="52701" x="8159750" y="2784475"/>
          <p14:tracePt t="52705" x="8242300" y="2798763"/>
          <p14:tracePt t="52717" x="8283575" y="2798763"/>
          <p14:tracePt t="52721" x="8324850" y="2798763"/>
          <p14:tracePt t="52749" x="8337550" y="2798763"/>
          <p14:tracePt t="52753" x="8351838" y="2798763"/>
          <p14:tracePt t="52765" x="8366125" y="2798763"/>
          <p14:tracePt t="52769" x="8393113" y="2811463"/>
          <p14:tracePt t="52781" x="8448675" y="2811463"/>
          <p14:tracePt t="52785" x="8529638" y="2825750"/>
          <p14:tracePt t="52797" x="8599488" y="2838450"/>
          <p14:tracePt t="52801" x="8680450" y="2838450"/>
          <p14:tracePt t="52814" x="8791575" y="2852738"/>
          <p14:tracePt t="52818" x="8886825" y="2852738"/>
          <p14:tracePt t="52830" x="8996363" y="2867025"/>
          <p14:tracePt t="52833" x="9105900" y="2867025"/>
          <p14:tracePt t="52847" x="9188450" y="2867025"/>
          <p14:tracePt t="52850" x="9256713" y="2867025"/>
          <p14:tracePt t="52864" x="9297988" y="2867025"/>
          <p14:tracePt t="52865" x="9339263" y="2867025"/>
          <p14:tracePt t="52879" x="9380538" y="2867025"/>
          <p14:tracePt t="52881" x="9421813" y="2867025"/>
          <p14:tracePt t="52893" x="9475788" y="2867025"/>
          <p14:tracePt t="52897" x="9517063" y="2867025"/>
          <p14:tracePt t="52910" x="9586913" y="2867025"/>
          <p14:tracePt t="52914" x="9655175" y="2867025"/>
          <p14:tracePt t="52926" x="9723438" y="2867025"/>
          <p14:tracePt t="52930" x="9791700" y="2879725"/>
          <p14:tracePt t="52942" x="9874250" y="2879725"/>
          <p14:tracePt t="52947" x="9942513" y="2894013"/>
          <p14:tracePt t="52958" x="10010775" y="2894013"/>
          <p14:tracePt t="52964" x="10080625" y="2894013"/>
          <p14:tracePt t="52974" x="10148888" y="2894013"/>
          <p14:tracePt t="52979" x="10202863" y="2894013"/>
          <p14:tracePt t="52989" x="10258425" y="2894013"/>
          <p14:tracePt t="52993" x="10299700" y="2894013"/>
          <p14:tracePt t="53005" x="10340975" y="2894013"/>
          <p14:tracePt t="53010" x="10367963" y="2894013"/>
          <p14:tracePt t="53021" x="10382250" y="2894013"/>
          <p14:tracePt t="53026" x="10394950" y="2894013"/>
          <p14:tracePt t="53037" x="10409238" y="2894013"/>
          <p14:tracePt t="53041" x="10436225" y="2894013"/>
          <p14:tracePt t="53053" x="10477500" y="2894013"/>
          <p14:tracePt t="53058" x="10533063" y="2894013"/>
          <p14:tracePt t="53069" x="10601325" y="2894013"/>
          <p14:tracePt t="53074" x="10683875" y="2894013"/>
          <p14:tracePt t="53085" x="10779125" y="2894013"/>
          <p14:tracePt t="53089" x="10917238" y="2894013"/>
          <p14:tracePt t="53101" x="11012488" y="2894013"/>
          <p14:tracePt t="53105" x="11109325" y="2894013"/>
          <p14:tracePt t="53117" x="11177588" y="2894013"/>
          <p14:tracePt t="53121" x="11231563" y="2894013"/>
          <p14:tracePt t="53133" x="11245850" y="2894013"/>
          <p14:tracePt t="53181" x="11260138" y="2894013"/>
          <p14:tracePt t="53185" x="11272838" y="2894013"/>
          <p14:tracePt t="53197" x="11299825" y="2894013"/>
          <p14:tracePt t="53201" x="11341100" y="2894013"/>
          <p14:tracePt t="53214" x="11396663" y="2894013"/>
          <p14:tracePt t="53217" x="11437938" y="2879725"/>
          <p14:tracePt t="53231" x="11491913" y="2879725"/>
          <p14:tracePt t="53233" x="11533188" y="2867025"/>
          <p14:tracePt t="53280" x="11547475" y="2867025"/>
          <p14:tracePt t="53315" x="11561763" y="2867025"/>
          <p14:tracePt t="53331" x="11561763" y="2852738"/>
          <p14:tracePt t="53341" x="11574463" y="2852738"/>
          <p14:tracePt t="53522" x="11574463" y="2867025"/>
          <p14:tracePt t="54089" x="11588750" y="2867025"/>
          <p14:tracePt t="54093" x="11603038" y="2879725"/>
          <p14:tracePt t="54108" x="11603038" y="2894013"/>
          <p14:tracePt t="54124" x="11615738" y="2908300"/>
          <p14:tracePt t="54140" x="11615738" y="2921000"/>
          <p14:tracePt t="54168" x="11615738" y="2935288"/>
          <p14:tracePt t="54172" x="11630025" y="2949575"/>
          <p14:tracePt t="54185" x="11630025" y="2962275"/>
          <p14:tracePt t="54188" x="11642725" y="2976563"/>
          <p14:tracePt t="54204" x="11642725" y="2990850"/>
          <p14:tracePt t="54217" x="11642725" y="3003550"/>
          <p14:tracePt t="54220" x="11642725" y="3017838"/>
          <p14:tracePt t="54233" x="11642725" y="3030538"/>
          <p14:tracePt t="54236" x="11642725" y="3044825"/>
          <p14:tracePt t="54250" x="11642725" y="3071813"/>
          <p14:tracePt t="54252" x="11642725" y="3086100"/>
          <p14:tracePt t="54266" x="11630025" y="3100388"/>
          <p14:tracePt t="54267" x="11630025" y="3141663"/>
          <p14:tracePt t="54282" x="11630025" y="3168650"/>
          <p14:tracePt t="54283" x="11615738" y="3209925"/>
          <p14:tracePt t="54297" x="11603038" y="3236913"/>
          <p14:tracePt t="54299" x="11603038" y="3278188"/>
          <p14:tracePt t="54312" x="11603038" y="3305175"/>
          <p14:tracePt t="54315" x="11588750" y="3319463"/>
          <p14:tracePt t="54328" x="11574463" y="3319463"/>
          <p14:tracePt t="54332" x="11574463" y="3333750"/>
          <p14:tracePt t="54344" x="11561763" y="3333750"/>
          <p14:tracePt t="54349" x="11547475" y="3346450"/>
          <p14:tracePt t="54362" x="11533188" y="3360738"/>
          <p14:tracePt t="54365" x="11506200" y="3373438"/>
          <p14:tracePt t="54376" x="11491913" y="3373438"/>
          <p14:tracePt t="54382" x="11464925" y="3387725"/>
          <p14:tracePt t="54391" x="11437938" y="3402013"/>
          <p14:tracePt t="54398" x="11410950" y="3414713"/>
          <p14:tracePt t="54407" x="11369675" y="3429000"/>
          <p14:tracePt t="54412" x="11341100" y="3443288"/>
          <p14:tracePt t="54423" x="11314113" y="3455988"/>
          <p14:tracePt t="54428" x="11287125" y="3470275"/>
          <p14:tracePt t="54439" x="11260138" y="3484563"/>
          <p14:tracePt t="54444" x="11231563" y="3497263"/>
          <p14:tracePt t="54455" x="11218863" y="3497263"/>
          <p14:tracePt t="54461" x="11204575" y="3497263"/>
          <p14:tracePt t="54471" x="11190288" y="3511550"/>
          <p14:tracePt t="54487" x="11177588" y="3511550"/>
          <p14:tracePt t="54491" x="11163300" y="3511550"/>
          <p14:tracePt t="54503" x="11149013" y="3511550"/>
          <p14:tracePt t="54508" x="11109325" y="3524250"/>
          <p14:tracePt t="54519" x="11068050" y="3524250"/>
          <p14:tracePt t="54523" x="11012488" y="3538538"/>
          <p14:tracePt t="54535" x="10971213" y="3552825"/>
          <p14:tracePt t="54539" x="10902950" y="3552825"/>
          <p14:tracePt t="54551" x="10834688" y="3565525"/>
          <p14:tracePt t="54555" x="10766425" y="3579813"/>
          <p14:tracePt t="54567" x="10696575" y="3579813"/>
          <p14:tracePt t="54571" x="10628313" y="3594100"/>
          <p14:tracePt t="54583" x="10587038" y="3594100"/>
          <p14:tracePt t="54587" x="10560050" y="3606800"/>
          <p14:tracePt t="54599" x="10545763" y="3606800"/>
          <p14:tracePt t="54616" x="10545763" y="3621088"/>
          <p14:tracePt t="54619" x="10533063" y="3621088"/>
          <p14:tracePt t="54632" x="10518775" y="3621088"/>
          <p14:tracePt t="54635" x="10491788" y="3635375"/>
          <p14:tracePt t="54648" x="10463213" y="3648075"/>
          <p14:tracePt t="54651" x="10423525" y="3662363"/>
          <p14:tracePt t="54665" x="10353675" y="3676650"/>
          <p14:tracePt t="54667" x="10299700" y="3703638"/>
          <p14:tracePt t="54682" x="10231438" y="3716338"/>
          <p14:tracePt t="54683" x="10148888" y="3730625"/>
          <p14:tracePt t="54698" x="10025063" y="3730625"/>
          <p14:tracePt t="54699" x="9847263" y="3744913"/>
          <p14:tracePt t="54711" x="9696450" y="3744913"/>
          <p14:tracePt t="54715" x="9545638" y="3744913"/>
          <p14:tracePt t="54732" x="9380538" y="3744913"/>
          <p14:tracePt t="54733" x="9271000" y="3744913"/>
          <p14:tracePt t="54745" x="9188450" y="3744913"/>
          <p14:tracePt t="54749" x="9134475" y="3744913"/>
          <p14:tracePt t="54761" x="9093200" y="3744913"/>
          <p14:tracePt t="54766" x="9064625" y="3744913"/>
          <p14:tracePt t="54778" x="9037638" y="3730625"/>
          <p14:tracePt t="54782" x="8996363" y="3730625"/>
          <p14:tracePt t="54795" x="8969375" y="3730625"/>
          <p14:tracePt t="54798" x="8901113" y="3730625"/>
          <p14:tracePt t="54807" x="8845550" y="3730625"/>
          <p14:tracePt t="54811" x="8763000" y="3730625"/>
          <p14:tracePt t="54825" x="8667750" y="3730625"/>
          <p14:tracePt t="54831" x="8529638" y="3730625"/>
          <p14:tracePt t="54839" x="8393113" y="3730625"/>
          <p14:tracePt t="54845" x="8256588" y="3730625"/>
          <p14:tracePt t="54855" x="8077200" y="3730625"/>
          <p14:tracePt t="54860" x="7940675" y="3716338"/>
          <p14:tracePt t="54873" x="7816850" y="3703638"/>
          <p14:tracePt t="54878" x="7734300" y="3689350"/>
          <p14:tracePt t="54887" x="7680325" y="3689350"/>
          <p14:tracePt t="54891" x="7639050" y="3689350"/>
          <p14:tracePt t="54909" x="7624763" y="3689350"/>
          <p14:tracePt t="54925" x="7612063" y="3689350"/>
          <p14:tracePt t="54939" x="7597775" y="3689350"/>
          <p14:tracePt t="54953" x="7570788" y="3689350"/>
          <p14:tracePt t="54957" x="7556500" y="3689350"/>
          <p14:tracePt t="54967" x="7542213" y="3689350"/>
          <p14:tracePt t="54971" x="7515225" y="3689350"/>
          <p14:tracePt t="54985" x="7488238" y="3689350"/>
          <p14:tracePt t="54989" x="7432675" y="3689350"/>
          <p14:tracePt t="55000" x="7364413" y="3689350"/>
          <p14:tracePt t="55003" x="7296150" y="3689350"/>
          <p14:tracePt t="55016" x="7227888" y="3689350"/>
          <p14:tracePt t="55019" x="7131050" y="3689350"/>
          <p14:tracePt t="55033" x="7021513" y="3689350"/>
          <p14:tracePt t="55038" x="6926263" y="3689350"/>
          <p14:tracePt t="55049" x="6816725" y="3676650"/>
          <p14:tracePt t="55053" x="6719888" y="3676650"/>
          <p14:tracePt t="55066" x="6651625" y="3662363"/>
          <p14:tracePt t="55069" x="6583363" y="3648075"/>
          <p14:tracePt t="55083" x="6513513" y="3635375"/>
          <p14:tracePt t="55085" x="6459538" y="3635375"/>
          <p14:tracePt t="55096" x="6403975" y="3635375"/>
          <p14:tracePt t="55100" x="6376988" y="3635375"/>
          <p14:tracePt t="55116" x="6350000" y="3635375"/>
          <p14:tracePt t="55117" x="6323013" y="3635375"/>
          <p14:tracePt t="55129" x="6308725" y="3635375"/>
          <p14:tracePt t="55145" x="6294438" y="3635375"/>
          <p14:tracePt t="55150" x="6281738" y="3635375"/>
          <p14:tracePt t="55178" x="6267450" y="3635375"/>
          <p14:tracePt t="55194" x="6253163" y="3635375"/>
          <p14:tracePt t="55201" x="6226175" y="3635375"/>
          <p14:tracePt t="55210" x="6199188" y="3635375"/>
          <p14:tracePt t="55215" x="6172200" y="3635375"/>
          <p14:tracePt t="55231" x="6157913" y="3635375"/>
          <p14:tracePt t="55322" x="6143625" y="3635375"/>
          <p14:tracePt t="55422" x="6143625" y="3621088"/>
          <p14:tracePt t="55433" x="6143625" y="3606800"/>
          <p14:tracePt t="55438" x="6143625" y="3594100"/>
          <p14:tracePt t="55450" x="6143625" y="3565525"/>
          <p14:tracePt t="55453" x="6130925" y="3552825"/>
          <p14:tracePt t="55466" x="6130925" y="3524250"/>
          <p14:tracePt t="55469" x="6130925" y="3484563"/>
          <p14:tracePt t="55483" x="6116638" y="3443288"/>
          <p14:tracePt t="55485" x="6116638" y="3414713"/>
          <p14:tracePt t="55499" x="6102350" y="3387725"/>
          <p14:tracePt t="55513" x="6102350" y="3373438"/>
          <p14:tracePt t="55550" x="6089650" y="3373438"/>
          <p14:tracePt t="55566" x="6075363" y="3373438"/>
          <p14:tracePt t="55583" x="6061075" y="3373438"/>
          <p14:tracePt t="55593" x="6048375" y="3373438"/>
          <p14:tracePt t="55600" x="6034088" y="3373438"/>
          <p14:tracePt t="55609" x="6019800" y="3373438"/>
          <p14:tracePt t="55616" x="6007100" y="3373438"/>
          <p14:tracePt t="55641" x="5992813" y="3373438"/>
          <p14:tracePt t="56062" x="5992813" y="3387725"/>
          <p14:tracePt t="56073" x="5992813" y="3402013"/>
          <p14:tracePt t="56077" x="5992813" y="3414713"/>
          <p14:tracePt t="56089" x="5992813" y="3443288"/>
          <p14:tracePt t="56093" x="5992813" y="3455988"/>
          <p14:tracePt t="56105" x="5992813" y="3470275"/>
          <p14:tracePt t="56121" x="5992813" y="3484563"/>
          <p14:tracePt t="56137" x="5992813" y="3497263"/>
          <p14:tracePt t="56142" x="5980113" y="3497263"/>
          <p14:tracePt t="56169" x="5980113" y="3511550"/>
          <p14:tracePt t="56189" x="5980113" y="3524250"/>
          <p14:tracePt t="56203" x="5965825" y="3524250"/>
          <p14:tracePt t="56219" x="5965825" y="3538538"/>
          <p14:tracePt t="56521" x="5965825" y="3552825"/>
          <p14:tracePt t="56537" x="5965825" y="3565525"/>
          <p14:tracePt t="56553" x="5965825" y="3579813"/>
          <p14:tracePt t="56558" x="5951538" y="3594100"/>
          <p14:tracePt t="56571" x="5951538" y="3606800"/>
          <p14:tracePt t="56575" x="5951538" y="3621088"/>
          <p14:tracePt t="56585" x="5951538" y="3635375"/>
          <p14:tracePt t="56589" x="5951538" y="3662363"/>
          <p14:tracePt t="56603" x="5938838" y="3676650"/>
          <p14:tracePt t="56607" x="5938838" y="3689350"/>
          <p14:tracePt t="56619" x="5938838" y="3703638"/>
          <p14:tracePt t="56633" x="5938838" y="3716338"/>
          <p14:tracePt t="56637" x="5938838" y="3730625"/>
          <p14:tracePt t="56651" x="5938838" y="3744913"/>
          <p14:tracePt t="56655" x="5938838" y="3757613"/>
          <p14:tracePt t="56672" x="5938838" y="3771900"/>
          <p14:tracePt t="56686" x="5938838" y="3786188"/>
          <p14:tracePt t="56697" x="5938838" y="3798888"/>
          <p14:tracePt t="56701" x="5938838" y="3813175"/>
          <p14:tracePt t="56716" x="5938838" y="3827463"/>
          <p14:tracePt t="56733" x="5938838" y="3840163"/>
          <p14:tracePt t="56735" x="5951538" y="3840163"/>
          <p14:tracePt t="56750" x="5951538" y="3854450"/>
          <p14:tracePt t="58807" x="5951538" y="3867150"/>
          <p14:tracePt t="58823" x="5951538" y="3881438"/>
          <p14:tracePt t="58839" x="5951538" y="3895725"/>
          <p14:tracePt t="58871" x="5951538" y="3908425"/>
          <p14:tracePt t="60258" x="5951538" y="3895725"/>
          <p14:tracePt t="60262" x="5965825" y="3895725"/>
          <p14:tracePt t="60305" x="5965825" y="3881438"/>
          <p14:tracePt t="61717" x="5965825" y="3895725"/>
          <p14:tracePt t="61734" x="5965825" y="3922713"/>
          <p14:tracePt t="61740" x="5965825" y="3937000"/>
          <p14:tracePt t="61750" x="5965825" y="3963988"/>
          <p14:tracePt t="61757" x="5965825" y="3978275"/>
          <p14:tracePt t="61765" x="5965825" y="3990975"/>
          <p14:tracePt t="61771" x="5965825" y="4005263"/>
          <p14:tracePt t="61781" x="5965825" y="4019550"/>
          <p14:tracePt t="61797" x="5965825" y="4032250"/>
          <p14:tracePt t="61802" x="5965825" y="4046538"/>
          <p14:tracePt t="61813" x="5965825" y="4059238"/>
          <p14:tracePt t="61818" x="5965825" y="4073525"/>
          <p14:tracePt t="61829" x="5965825" y="4087813"/>
          <p14:tracePt t="61834" x="5965825" y="4100513"/>
          <p14:tracePt t="61851" x="5965825" y="4114800"/>
          <p14:tracePt t="61861" x="5965825" y="4129088"/>
          <p14:tracePt t="61865" x="5965825" y="4156075"/>
          <p14:tracePt t="61878" x="5965825" y="4170363"/>
          <p14:tracePt t="61881" x="5965825" y="4183063"/>
          <p14:tracePt t="61893" x="5965825" y="4210050"/>
          <p14:tracePt t="61897" x="5980113" y="4251325"/>
          <p14:tracePt t="61909" x="5992813" y="4279900"/>
          <p14:tracePt t="61913" x="6007100" y="4321175"/>
          <p14:tracePt t="61925" x="6019800" y="4362450"/>
          <p14:tracePt t="61929" x="6034088" y="4389438"/>
          <p14:tracePt t="61941" x="6048375" y="4416425"/>
          <p14:tracePt t="61945" x="6048375" y="4430713"/>
          <p14:tracePt t="61957" x="6061075" y="4457700"/>
          <p14:tracePt t="61989" x="6061075" y="4471988"/>
          <p14:tracePt t="62005" x="6075363" y="4471988"/>
          <p14:tracePt t="62009" x="6075363" y="4484688"/>
          <p14:tracePt t="62022" x="6075363" y="4498975"/>
          <p14:tracePt t="62038" x="6075363" y="4525963"/>
          <p14:tracePt t="62041" x="6089650" y="4525963"/>
          <p14:tracePt t="62055" x="6089650" y="4540250"/>
          <p14:tracePt t="62057" x="6089650" y="4552950"/>
          <p14:tracePt t="62072" x="6089650" y="4567238"/>
          <p14:tracePt t="62073" x="6089650" y="4581525"/>
          <p14:tracePt t="62086" x="6102350" y="4594225"/>
          <p14:tracePt t="62089" x="6102350" y="4608513"/>
          <p14:tracePt t="62101" x="6102350" y="4622800"/>
          <p14:tracePt t="62134" x="6102350" y="4635500"/>
          <p14:tracePt t="62357" x="6102350" y="4649788"/>
          <p14:tracePt t="62361" x="6102350" y="4664075"/>
          <p14:tracePt t="62373" x="6102350" y="4691063"/>
          <p14:tracePt t="62377" x="6102350" y="4732338"/>
          <p14:tracePt t="62389" x="6102350" y="4759325"/>
          <p14:tracePt t="62393" x="6102350" y="4786313"/>
          <p14:tracePt t="62405" x="6102350" y="4814888"/>
          <p14:tracePt t="62410" x="6102350" y="4827588"/>
          <p14:tracePt t="62423" x="6102350" y="4841875"/>
          <p14:tracePt t="62473" x="6130925" y="4841875"/>
          <p14:tracePt t="62486" x="6143625" y="4827588"/>
          <p14:tracePt t="62493" x="6143625" y="4814888"/>
          <p14:tracePt t="62502" x="6157913" y="4814888"/>
          <p14:tracePt t="62507" x="6157913" y="4800600"/>
          <p14:tracePt t="62538" x="6172200" y="4800600"/>
          <p14:tracePt t="62553" x="6184900" y="4800600"/>
          <p14:tracePt t="62571" x="6199188" y="4800600"/>
          <p14:tracePt t="62586" x="6211888" y="4800600"/>
          <p14:tracePt t="62601" x="6226175" y="4800600"/>
          <p14:tracePt t="62634" x="6226175" y="4814888"/>
          <p14:tracePt t="62647" x="6226175" y="4827588"/>
          <p14:tracePt t="62651" x="6226175" y="4841875"/>
          <p14:tracePt t="62661" x="6226175" y="4856163"/>
          <p14:tracePt t="62665" x="6211888" y="4895850"/>
          <p14:tracePt t="62677" x="6199188" y="4951413"/>
          <p14:tracePt t="62681" x="6199188" y="5019675"/>
          <p14:tracePt t="62693" x="6199188" y="5102225"/>
          <p14:tracePt t="62697" x="6199188" y="5170488"/>
          <p14:tracePt t="62709" x="6199188" y="5238750"/>
          <p14:tracePt t="62713" x="6211888" y="5308600"/>
          <p14:tracePt t="62726" x="6211888" y="5362575"/>
          <p14:tracePt t="62729" x="6226175" y="5418138"/>
          <p14:tracePt t="62743" x="6240463" y="5459413"/>
          <p14:tracePt t="62748" x="6253163" y="5500688"/>
          <p14:tracePt t="62759" x="6253163" y="5527675"/>
          <p14:tracePt t="62763" x="6253163" y="5554663"/>
          <p14:tracePt t="62777" x="6253163" y="5568950"/>
          <p14:tracePt t="62869" x="6253163" y="5581650"/>
          <p14:tracePt t="63243" x="6253163" y="5595938"/>
          <p14:tracePt t="63259" x="6253163" y="5610225"/>
          <p14:tracePt t="63288" x="6253163" y="5622925"/>
          <p14:tracePt t="63368" x="6253163" y="5637213"/>
          <p14:tracePt t="63371" x="6253163" y="5651500"/>
          <p14:tracePt t="63389" x="6253163" y="5664200"/>
          <p14:tracePt t="63415" x="6253163" y="5678488"/>
          <p14:tracePt t="63463" x="6240463" y="5678488"/>
          <p14:tracePt t="63528" x="6226175" y="5678488"/>
          <p14:tracePt t="63547" x="6211888" y="5678488"/>
          <p14:tracePt t="63559" x="6199188" y="5678488"/>
          <p14:tracePt t="63575" x="6184900" y="5678488"/>
          <p14:tracePt t="63623" x="6172200" y="5678488"/>
          <p14:tracePt t="63639" x="6172200" y="5664200"/>
          <p14:tracePt t="63644" x="6157913" y="5651500"/>
          <p14:tracePt t="63659" x="6143625" y="5651500"/>
          <p14:tracePt t="63673" x="6143625" y="5637213"/>
          <p14:tracePt t="63690" x="6143625" y="5622925"/>
          <p14:tracePt t="63692" x="6130925" y="5622925"/>
          <p14:tracePt t="63721" x="6130925" y="5610225"/>
          <p14:tracePt t="63723" x="6116638" y="5595938"/>
          <p14:tracePt t="63740" x="6102350" y="5581650"/>
          <p14:tracePt t="63753" x="6102350" y="5554663"/>
          <p14:tracePt t="63757" x="6102350" y="5541963"/>
          <p14:tracePt t="63768" x="6102350" y="5513388"/>
          <p14:tracePt t="63773" x="6102350" y="5472113"/>
          <p14:tracePt t="63783" x="6102350" y="5418138"/>
          <p14:tracePt t="63790" x="6102350" y="5362575"/>
          <p14:tracePt t="63799" x="6102350" y="5308600"/>
          <p14:tracePt t="63804" x="6102350" y="5238750"/>
          <p14:tracePt t="63815" x="6102350" y="5170488"/>
          <p14:tracePt t="63819" x="6102350" y="5102225"/>
          <p14:tracePt t="63831" x="6102350" y="5048250"/>
          <p14:tracePt t="63836" x="6102350" y="5006975"/>
          <p14:tracePt t="63847" x="6102350" y="4965700"/>
          <p14:tracePt t="63852" x="6102350" y="4937125"/>
          <p14:tracePt t="63863" x="6102350" y="4924425"/>
          <p14:tracePt t="63879" x="6102350" y="4910138"/>
          <p14:tracePt t="63895" x="6116638" y="4910138"/>
          <p14:tracePt t="63899" x="6116638" y="4895850"/>
          <p14:tracePt t="63915" x="6116638" y="4883150"/>
          <p14:tracePt t="63927" x="6116638" y="4868863"/>
          <p14:tracePt t="63931" x="6116638" y="4856163"/>
          <p14:tracePt t="63943" x="6116638" y="4841875"/>
          <p14:tracePt t="63947" x="6116638" y="4814888"/>
          <p14:tracePt t="63959" x="6116638" y="4800600"/>
          <p14:tracePt t="63963" x="6116638" y="4786313"/>
          <p14:tracePt t="63975" x="6116638" y="4759325"/>
          <p14:tracePt t="63979" x="6116638" y="4745038"/>
          <p14:tracePt t="63991" x="6116638" y="4718050"/>
          <p14:tracePt t="63995" x="6116638" y="4691063"/>
          <p14:tracePt t="64007" x="6116638" y="4664075"/>
          <p14:tracePt t="64011" x="6116638" y="4649788"/>
          <p14:tracePt t="64024" x="6116638" y="4622800"/>
          <p14:tracePt t="64027" x="6116638" y="4608513"/>
          <p14:tracePt t="64040" x="6116638" y="4594225"/>
          <p14:tracePt t="64043" x="6116638" y="4567238"/>
          <p14:tracePt t="64056" x="6116638" y="4552950"/>
          <p14:tracePt t="64059" x="6116638" y="4540250"/>
          <p14:tracePt t="64073" x="6116638" y="4513263"/>
          <p14:tracePt t="64075" x="6116638" y="4498975"/>
          <p14:tracePt t="64089" x="6116638" y="4471988"/>
          <p14:tracePt t="64091" x="6130925" y="4457700"/>
          <p14:tracePt t="64104" x="6130925" y="4430713"/>
          <p14:tracePt t="64107" x="6130925" y="4416425"/>
          <p14:tracePt t="64120" x="6143625" y="4389438"/>
          <p14:tracePt t="64124" x="6143625" y="4375150"/>
          <p14:tracePt t="64136" x="6157913" y="4348163"/>
          <p14:tracePt t="64140" x="6157913" y="4321175"/>
          <p14:tracePt t="64153" x="6172200" y="4292600"/>
          <p14:tracePt t="64157" x="6172200" y="4279900"/>
          <p14:tracePt t="64170" x="6184900" y="4251325"/>
          <p14:tracePt t="64174" x="6184900" y="4224338"/>
          <p14:tracePt t="64183" x="6184900" y="4197350"/>
          <p14:tracePt t="64190" x="6199188" y="4170363"/>
          <p14:tracePt t="64199" x="6211888" y="4141788"/>
          <p14:tracePt t="64203" x="6211888" y="4114800"/>
          <p14:tracePt t="64221" x="6226175" y="4073525"/>
          <p14:tracePt t="64233" x="6226175" y="4046538"/>
          <p14:tracePt t="64237" x="6240463" y="4019550"/>
          <p14:tracePt t="64247" x="6240463" y="3990975"/>
          <p14:tracePt t="64253" x="6240463" y="3978275"/>
          <p14:tracePt t="64263" x="6253163" y="3949700"/>
          <p14:tracePt t="64267" x="6253163" y="3937000"/>
          <p14:tracePt t="64287" x="6253163" y="3922713"/>
          <p14:tracePt t="64639" x="6253163" y="3937000"/>
          <p14:tracePt t="64657" x="6253163" y="3949700"/>
          <p14:tracePt t="64661" x="6253163" y="3963988"/>
          <p14:tracePt t="64673" x="6253163" y="3978275"/>
          <p14:tracePt t="64677" x="6253163" y="4005263"/>
          <p14:tracePt t="64690" x="6253163" y="4019550"/>
          <p14:tracePt t="64693" x="6253163" y="4032250"/>
          <p14:tracePt t="64707" x="6253163" y="4046538"/>
          <p14:tracePt t="64724" x="6253163" y="4059238"/>
          <p14:tracePt t="64725" x="6253163" y="4073525"/>
          <p14:tracePt t="64741" x="6253163" y="4087813"/>
          <p14:tracePt t="64753" x="6253163" y="4100513"/>
          <p14:tracePt t="64757" x="6253163" y="4114800"/>
          <p14:tracePt t="64770" x="6253163" y="4141788"/>
          <p14:tracePt t="64774" x="6267450" y="4156075"/>
          <p14:tracePt t="64787" x="6267450" y="4170363"/>
          <p14:tracePt t="64791" x="6281738" y="4183063"/>
          <p14:tracePt t="64801" x="6281738" y="4197350"/>
          <p14:tracePt t="64807" x="6281738" y="4210050"/>
          <p14:tracePt t="64824" x="6281738" y="4224338"/>
          <p14:tracePt t="64839" x="6281738" y="4238625"/>
          <p14:tracePt t="64865" x="6281738" y="4251325"/>
          <p14:tracePt t="64887" x="6294438" y="4251325"/>
          <p14:tracePt t="64918" x="6308725" y="4251325"/>
          <p14:tracePt t="64945" x="6323013" y="4251325"/>
          <p14:tracePt t="64949" x="6335713" y="4251325"/>
          <p14:tracePt t="64961" x="6362700" y="4251325"/>
          <p14:tracePt t="64965" x="6376988" y="4251325"/>
          <p14:tracePt t="64977" x="6391275" y="4251325"/>
          <p14:tracePt t="64981" x="6432550" y="4251325"/>
          <p14:tracePt t="64993" x="6473825" y="4251325"/>
          <p14:tracePt t="64997" x="6527800" y="4265613"/>
          <p14:tracePt t="65009" x="6569075" y="4265613"/>
          <p14:tracePt t="65013" x="6610350" y="4279900"/>
          <p14:tracePt t="65025" x="6665913" y="4292600"/>
          <p14:tracePt t="65029" x="6705600" y="4292600"/>
          <p14:tracePt t="65041" x="6746875" y="4292600"/>
          <p14:tracePt t="65045" x="6788150" y="4306888"/>
          <p14:tracePt t="65058" x="6816725" y="4306888"/>
          <p14:tracePt t="65061" x="6829425" y="4306888"/>
          <p14:tracePt t="65074" x="6856413" y="4306888"/>
          <p14:tracePt t="65077" x="6870700" y="4306888"/>
          <p14:tracePt t="65091" x="6884988" y="4306888"/>
          <p14:tracePt t="65093" x="6926263" y="4306888"/>
          <p14:tracePt t="65108" x="6980238" y="4306888"/>
          <p14:tracePt t="65109" x="7035800" y="4306888"/>
          <p14:tracePt t="65124" x="7104063" y="4306888"/>
          <p14:tracePt t="65125" x="7159625" y="4306888"/>
          <p14:tracePt t="65137" x="7227888" y="4306888"/>
          <p14:tracePt t="65142" x="7296150" y="4306888"/>
          <p14:tracePt t="65153" x="7364413" y="4306888"/>
          <p14:tracePt t="65158" x="7405688" y="4306888"/>
          <p14:tracePt t="65170" x="7446963" y="4306888"/>
          <p14:tracePt t="65175" x="7473950" y="4306888"/>
          <p14:tracePt t="65187" x="7500938" y="4306888"/>
          <p14:tracePt t="65202" x="7515225" y="4306888"/>
          <p14:tracePt t="65217" x="7529513" y="4306888"/>
          <p14:tracePt t="65223" x="7556500" y="4306888"/>
          <p14:tracePt t="65233" x="7624763" y="4306888"/>
          <p14:tracePt t="65238" x="7721600" y="4306888"/>
          <p14:tracePt t="65249" x="7885113" y="4306888"/>
          <p14:tracePt t="65254" x="8105775" y="4306888"/>
          <p14:tracePt t="65265" x="8324850" y="4306888"/>
          <p14:tracePt t="65271" x="8529638" y="4306888"/>
          <p14:tracePt t="65282" x="8680450" y="4306888"/>
          <p14:tracePt t="65286" x="8763000" y="4306888"/>
          <p14:tracePt t="65297" x="8818563" y="4306888"/>
          <p14:tracePt t="65302" x="8845550" y="4306888"/>
          <p14:tracePt t="65329" x="8859838" y="4306888"/>
          <p14:tracePt t="65345" x="8872538" y="4306888"/>
          <p14:tracePt t="65356" x="8886825" y="4306888"/>
          <p14:tracePt t="65361" x="8913813" y="4306888"/>
          <p14:tracePt t="65365" x="8969375" y="4306888"/>
          <p14:tracePt t="65377" x="9037638" y="4306888"/>
          <p14:tracePt t="65381" x="9120188" y="4306888"/>
          <p14:tracePt t="65394" x="9188450" y="4306888"/>
          <p14:tracePt t="65397" x="9271000" y="4306888"/>
          <p14:tracePt t="65409" x="9324975" y="4306888"/>
          <p14:tracePt t="65413" x="9380538" y="4306888"/>
          <p14:tracePt t="65426" x="9421813" y="4306888"/>
          <p14:tracePt t="65429" x="9463088" y="4306888"/>
          <p14:tracePt t="65442" x="9490075" y="4306888"/>
          <p14:tracePt t="65445" x="9517063" y="4306888"/>
          <p14:tracePt t="65458" x="9558338" y="4306888"/>
          <p14:tracePt t="65461" x="9572625" y="4306888"/>
          <p14:tracePt t="65475" x="9640888" y="4306888"/>
          <p14:tracePt t="65477" x="9696450" y="4306888"/>
          <p14:tracePt t="65492" x="9764713" y="4306888"/>
          <p14:tracePt t="65494" x="9832975" y="4306888"/>
          <p14:tracePt t="65508" x="9888538" y="4306888"/>
          <p14:tracePt t="65509" x="9929813" y="4306888"/>
          <p14:tracePt t="65521" x="9942513" y="4306888"/>
          <p14:tracePt t="65526" x="9956800" y="4306888"/>
          <p14:tracePt t="65585" x="9969500" y="4306888"/>
          <p14:tracePt t="65589" x="9983788" y="4306888"/>
          <p14:tracePt t="65602" x="10010775" y="4306888"/>
          <p14:tracePt t="65607" x="10080625" y="4306888"/>
          <p14:tracePt t="65618" x="10148888" y="4306888"/>
          <p14:tracePt t="65623" x="10231438" y="4306888"/>
          <p14:tracePt t="65634" x="10299700" y="4306888"/>
          <p14:tracePt t="65637" x="10367963" y="4306888"/>
          <p14:tracePt t="65649" x="10436225" y="4306888"/>
          <p14:tracePt t="65654" x="10477500" y="4306888"/>
          <p14:tracePt t="65667" x="10533063" y="4306888"/>
          <p14:tracePt t="65672" x="10574338" y="4306888"/>
          <p14:tracePt t="65681" x="10601325" y="4306888"/>
          <p14:tracePt t="65685" x="10628313" y="4306888"/>
          <p14:tracePt t="65699" x="10642600" y="4306888"/>
          <p14:tracePt t="65704" x="10655300" y="4306888"/>
          <p14:tracePt t="65715" x="10696575" y="4306888"/>
          <p14:tracePt t="65721" x="10737850" y="4306888"/>
          <p14:tracePt t="65731" x="10793413" y="4306888"/>
          <p14:tracePt t="65735" x="10847388" y="4306888"/>
          <p14:tracePt t="65745" x="10902950" y="4306888"/>
          <p14:tracePt t="65749" x="10956925" y="4306888"/>
          <p14:tracePt t="65761" x="11026775" y="4306888"/>
          <p14:tracePt t="65765" x="11109325" y="4306888"/>
          <p14:tracePt t="65779" x="11163300" y="4306888"/>
          <p14:tracePt t="65783" x="11245850" y="4321175"/>
          <p14:tracePt t="65793" x="11314113" y="4321175"/>
          <p14:tracePt t="65797" x="11369675" y="4321175"/>
          <p14:tracePt t="65811" x="11423650" y="4321175"/>
          <p14:tracePt t="65815" x="11464925" y="4321175"/>
          <p14:tracePt t="65827" x="11533188" y="4321175"/>
          <p14:tracePt t="65831" x="11574463" y="4321175"/>
          <p14:tracePt t="65843" x="11615738" y="4321175"/>
          <p14:tracePt t="65847" x="11671300" y="4321175"/>
          <p14:tracePt t="65859" x="11712575" y="4333875"/>
          <p14:tracePt t="65863" x="11753850" y="4333875"/>
          <p14:tracePt t="65875" x="11780838" y="4333875"/>
          <p14:tracePt t="65879" x="11822113" y="4333875"/>
          <p14:tracePt t="65891" x="11863388" y="4333875"/>
          <p14:tracePt t="65894" x="11917363" y="4348163"/>
          <p14:tracePt t="65909" x="11972925" y="4362450"/>
          <p14:tracePt t="65911" x="12026900" y="4375150"/>
          <p14:tracePt t="65925" x="12096750" y="4389438"/>
          <p14:tracePt t="65927" x="12165013" y="4402138"/>
          <p14:tracePt t="66073" x="12123738" y="4664075"/>
          <p14:tracePt t="66083" x="12026900" y="4705350"/>
          <p14:tracePt t="66088" x="11931650" y="4732338"/>
          <p14:tracePt t="66097" x="11822113" y="4773613"/>
          <p14:tracePt t="66101" x="11684000" y="4800600"/>
          <p14:tracePt t="66115" x="11561763" y="4814888"/>
          <p14:tracePt t="66120" x="11410950" y="4827588"/>
          <p14:tracePt t="66131" x="11218863" y="4841875"/>
          <p14:tracePt t="66136" x="11053763" y="4841875"/>
          <p14:tracePt t="66145" x="10847388" y="4841875"/>
          <p14:tracePt t="66149" x="10615613" y="4841875"/>
          <p14:tracePt t="66163" x="10394950" y="4841875"/>
          <p14:tracePt t="66167" x="10161588" y="4841875"/>
          <p14:tracePt t="66179" x="9942513" y="4841875"/>
          <p14:tracePt t="66183" x="9764713" y="4841875"/>
          <p14:tracePt t="66195" x="9586913" y="4841875"/>
          <p14:tracePt t="66199" x="9436100" y="4841875"/>
          <p14:tracePt t="66211" x="9297988" y="4841875"/>
          <p14:tracePt t="66215" x="9202738" y="4841875"/>
          <p14:tracePt t="66237" x="9010650" y="4841875"/>
          <p14:tracePt t="66243" x="8928100" y="4841875"/>
          <p14:tracePt t="66247" x="8845550" y="4841875"/>
          <p14:tracePt t="66261" x="8736013" y="4841875"/>
          <p14:tracePt t="66263" x="8653463" y="4841875"/>
          <p14:tracePt t="66276" x="8558213" y="4841875"/>
          <p14:tracePt t="66279" x="8434388" y="4841875"/>
          <p14:tracePt t="66293" x="8351838" y="4841875"/>
          <p14:tracePt t="66295" x="8228013" y="4841875"/>
          <p14:tracePt t="66309" x="8091488" y="4841875"/>
          <p14:tracePt t="66311" x="7967663" y="4841875"/>
          <p14:tracePt t="66326" x="7816850" y="4841875"/>
          <p14:tracePt t="66327" x="7680325" y="4841875"/>
          <p14:tracePt t="66341" x="7556500" y="4841875"/>
          <p14:tracePt t="66343" x="7432675" y="4841875"/>
          <p14:tracePt t="66355" x="7310438" y="4841875"/>
          <p14:tracePt t="66361" x="7186613" y="4841875"/>
          <p14:tracePt t="66371" x="7118350" y="4841875"/>
          <p14:tracePt t="66376" x="7035800" y="4841875"/>
          <p14:tracePt t="66389" x="6967538" y="4841875"/>
          <p14:tracePt t="66393" x="6911975" y="4841875"/>
          <p14:tracePt t="66405" x="6870700" y="4841875"/>
          <p14:tracePt t="66409" x="6829425" y="4841875"/>
          <p14:tracePt t="66419" x="6788150" y="4841875"/>
          <p14:tracePt t="66426" x="6746875" y="4841875"/>
          <p14:tracePt t="66436" x="6692900" y="4841875"/>
          <p14:tracePt t="66440" x="6651625" y="4841875"/>
          <p14:tracePt t="66451" x="6596063" y="4841875"/>
          <p14:tracePt t="66456" x="6527800" y="4841875"/>
          <p14:tracePt t="66468" x="6473825" y="4841875"/>
          <p14:tracePt t="66471" x="6403975" y="4841875"/>
          <p14:tracePt t="66483" x="6362700" y="4841875"/>
          <p14:tracePt t="66489" x="6335713" y="4841875"/>
          <p14:tracePt t="66531" x="6323013" y="4841875"/>
          <p14:tracePt t="66552" x="6308725" y="4841875"/>
          <p14:tracePt t="66563" x="6294438" y="4841875"/>
          <p14:tracePt t="66568" x="6281738" y="4841875"/>
          <p14:tracePt t="66579" x="6253163" y="4841875"/>
          <p14:tracePt t="66583" x="6226175" y="4841875"/>
          <p14:tracePt t="66595" x="6199188" y="4841875"/>
          <p14:tracePt t="66599" x="6172200" y="4841875"/>
          <p14:tracePt t="66612" x="6143625" y="4841875"/>
          <p14:tracePt t="66615" x="6130925" y="4841875"/>
          <p14:tracePt t="66627" x="6102350" y="4841875"/>
          <p14:tracePt t="66899" x="6102350" y="4856163"/>
          <p14:tracePt t="66915" x="6102350" y="4868863"/>
          <p14:tracePt t="66919" x="6102350" y="4883150"/>
          <p14:tracePt t="66931" x="6102350" y="4895850"/>
          <p14:tracePt t="66935" x="6102350" y="4910138"/>
          <p14:tracePt t="66947" x="6102350" y="4924425"/>
          <p14:tracePt t="66963" x="6102350" y="4937125"/>
          <p14:tracePt t="66967" x="6102350" y="4951413"/>
          <p14:tracePt t="66983" x="6102350" y="4965700"/>
          <p14:tracePt t="66995" x="6102350" y="4978400"/>
          <p14:tracePt t="66999" x="6102350" y="4992688"/>
          <p14:tracePt t="67011" x="6102350" y="5006975"/>
          <p14:tracePt t="67015" x="6102350" y="5019675"/>
          <p14:tracePt t="67027" x="6102350" y="5033963"/>
          <p14:tracePt t="67031" x="6102350" y="5048250"/>
          <p14:tracePt t="67043" x="6089650" y="5060950"/>
          <p14:tracePt t="67047" x="6089650" y="5075238"/>
          <p14:tracePt t="67060" x="6089650" y="5087938"/>
          <p14:tracePt t="67076" x="6089650" y="5102225"/>
          <p14:tracePt t="67079" x="6075363" y="5116513"/>
          <p14:tracePt t="67095" x="6075363" y="5129213"/>
          <p14:tracePt t="67127" x="6075363" y="5143500"/>
          <p14:tracePt t="67158" x="6075363" y="5157788"/>
          <p14:tracePt t="67161" x="6089650" y="5170488"/>
          <p14:tracePt t="67176" x="6102350" y="5184775"/>
          <p14:tracePt t="67192" x="6102350" y="5199063"/>
          <p14:tracePt t="67205" x="6102350" y="5211763"/>
          <p14:tracePt t="67211" x="6116638" y="5211763"/>
          <p14:tracePt t="67238" x="6130925" y="5226050"/>
          <p14:tracePt t="67243" x="6130925" y="5238750"/>
          <p14:tracePt t="67254" x="6143625" y="5238750"/>
          <p14:tracePt t="67315" x="6157913" y="5238750"/>
          <p14:tracePt t="67331" x="6172200" y="5238750"/>
          <p14:tracePt t="67335" x="6184900" y="5238750"/>
          <p14:tracePt t="67347" x="6199188" y="5238750"/>
          <p14:tracePt t="67351" x="6226175" y="5238750"/>
          <p14:tracePt t="67365" x="6253163" y="5238750"/>
          <p14:tracePt t="67370" x="6294438" y="5238750"/>
          <p14:tracePt t="67381" x="6335713" y="5238750"/>
          <p14:tracePt t="67385" x="6350000" y="5238750"/>
          <p14:tracePt t="67397" x="6362700" y="5238750"/>
          <p14:tracePt t="67401" x="6376988" y="5238750"/>
          <p14:tracePt t="67492" x="6391275" y="5238750"/>
          <p14:tracePt t="67495" x="6418263" y="5238750"/>
          <p14:tracePt t="67510" x="6459538" y="5238750"/>
          <p14:tracePt t="67513" x="6486525" y="5238750"/>
          <p14:tracePt t="67525" x="6527800" y="5238750"/>
          <p14:tracePt t="67527" x="6569075" y="5238750"/>
          <p14:tracePt t="67539" x="6610350" y="5238750"/>
          <p14:tracePt t="67544" x="6651625" y="5238750"/>
          <p14:tracePt t="67556" x="6692900" y="5238750"/>
          <p14:tracePt t="67561" x="6734175" y="5238750"/>
          <p14:tracePt t="67572" x="6788150" y="5238750"/>
          <p14:tracePt t="67577" x="6829425" y="5238750"/>
          <p14:tracePt t="67589" x="6870700" y="5238750"/>
          <p14:tracePt t="67594" x="6926263" y="5238750"/>
          <p14:tracePt t="67606" x="6967538" y="5238750"/>
          <p14:tracePt t="67610" x="7021513" y="5238750"/>
          <p14:tracePt t="67619" x="7077075" y="5238750"/>
          <p14:tracePt t="67624" x="7145338" y="5238750"/>
          <p14:tracePt t="67635" x="7199313" y="5238750"/>
          <p14:tracePt t="67639" x="7269163" y="5226050"/>
          <p14:tracePt t="67653" x="7323138" y="5226050"/>
          <p14:tracePt t="67659" x="7378700" y="5226050"/>
          <p14:tracePt t="67667" x="7432675" y="5226050"/>
          <p14:tracePt t="67673" x="7488238" y="5226050"/>
          <p14:tracePt t="67685" x="7542213" y="5226050"/>
          <p14:tracePt t="67689" x="7612063" y="5226050"/>
          <p14:tracePt t="67701" x="7693025" y="5226050"/>
          <p14:tracePt t="67706" x="7775575" y="5226050"/>
          <p14:tracePt t="67717" x="7843838" y="5226050"/>
          <p14:tracePt t="67723" x="7940675" y="5226050"/>
          <p14:tracePt t="67733" x="8008938" y="5226050"/>
          <p14:tracePt t="67737" x="8064500" y="5226050"/>
          <p14:tracePt t="67749" x="8118475" y="5226050"/>
          <p14:tracePt t="67753" x="8147050" y="5226050"/>
          <p14:tracePt t="67765" x="8174038" y="5226050"/>
          <p14:tracePt t="67769" x="8186738" y="5226050"/>
          <p14:tracePt t="67785" x="8201025" y="5226050"/>
          <p14:tracePt t="67801" x="8228013" y="5226050"/>
          <p14:tracePt t="67813" x="8242300" y="5226050"/>
          <p14:tracePt t="67817" x="8283575" y="5226050"/>
          <p14:tracePt t="67829" x="8324850" y="5226050"/>
          <p14:tracePt t="67833" x="8378825" y="5226050"/>
          <p14:tracePt t="67845" x="8434388" y="5226050"/>
          <p14:tracePt t="67849" x="8502650" y="5226050"/>
          <p14:tracePt t="67861" x="8570913" y="5226050"/>
          <p14:tracePt t="67865" x="8640763" y="5226050"/>
          <p14:tracePt t="67877" x="8709025" y="5226050"/>
          <p14:tracePt t="67881" x="8791575" y="5226050"/>
          <p14:tracePt t="67895" x="8859838" y="5226050"/>
          <p14:tracePt t="67897" x="8928100" y="5226050"/>
          <p14:tracePt t="67911" x="9010650" y="5226050"/>
          <p14:tracePt t="67913" x="9093200" y="5226050"/>
          <p14:tracePt t="67927" x="9161463" y="5226050"/>
          <p14:tracePt t="67929" x="9229725" y="5226050"/>
          <p14:tracePt t="67944" x="9297988" y="5226050"/>
          <p14:tracePt t="67945" x="9339263" y="5226050"/>
          <p14:tracePt t="67960" x="9407525" y="5226050"/>
          <p14:tracePt t="67961" x="9448800" y="5226050"/>
          <p14:tracePt t="67973" x="9504363" y="5226050"/>
          <p14:tracePt t="67977" x="9545638" y="5226050"/>
          <p14:tracePt t="67990" x="9586913" y="5226050"/>
          <p14:tracePt t="67995" x="9613900" y="5226050"/>
          <p14:tracePt t="68006" x="9655175" y="5226050"/>
          <p14:tracePt t="68010" x="9709150" y="5226050"/>
          <p14:tracePt t="68023" x="9764713" y="5226050"/>
          <p14:tracePt t="68027" x="9818688" y="5226050"/>
          <p14:tracePt t="68038" x="9874250" y="5226050"/>
          <p14:tracePt t="68044" x="9942513" y="5226050"/>
          <p14:tracePt t="68053" x="9983788" y="5226050"/>
          <p14:tracePt t="68059" x="10039350" y="5226050"/>
          <p14:tracePt t="68069" x="10093325" y="5226050"/>
          <p14:tracePt t="68073" x="10134600" y="5226050"/>
          <p14:tracePt t="68085" x="10175875" y="5226050"/>
          <p14:tracePt t="68089" x="10231438" y="5226050"/>
          <p14:tracePt t="68101" x="10272713" y="5226050"/>
          <p14:tracePt t="68107" x="10299700" y="5226050"/>
          <p14:tracePt t="68117" x="10340975" y="5226050"/>
          <p14:tracePt t="68123" x="10353675" y="5226050"/>
          <p14:tracePt t="68138" x="10367963" y="5226050"/>
          <p14:tracePt t="68153" x="10382250" y="5226050"/>
          <p14:tracePt t="68169" x="10394950" y="5226050"/>
          <p14:tracePt t="68181" x="10409238" y="5226050"/>
          <p14:tracePt t="68185" x="10423525" y="5226050"/>
          <p14:tracePt t="68201" x="10436225" y="5226050"/>
          <p14:tracePt t="68213" x="10450513" y="5226050"/>
          <p14:tracePt t="68217" x="10463213" y="5226050"/>
          <p14:tracePt t="69007" x="10463213" y="5238750"/>
          <p14:tracePt t="69023" x="10463213" y="5253038"/>
          <p14:tracePt t="69030" x="10463213" y="5267325"/>
          <p14:tracePt t="69040" x="10450513" y="5267325"/>
          <p14:tracePt t="69046" x="10450513" y="5280025"/>
          <p14:tracePt t="69071" x="10436225" y="5294313"/>
          <p14:tracePt t="69087" x="10423525" y="5308600"/>
          <p14:tracePt t="69093" x="10409238" y="5321300"/>
          <p14:tracePt t="69103" x="10409238" y="5335588"/>
          <p14:tracePt t="69107" x="10394950" y="5349875"/>
          <p14:tracePt t="69119" x="10382250" y="5362575"/>
          <p14:tracePt t="69125" x="10382250" y="5376863"/>
          <p14:tracePt t="69135" x="10367963" y="5391150"/>
          <p14:tracePt t="69156" x="10353675" y="5391150"/>
          <p14:tracePt t="69551" x="10340975" y="5391150"/>
          <p14:tracePt t="69567" x="10326688" y="5403850"/>
          <p14:tracePt t="69571" x="10312400" y="5403850"/>
          <p14:tracePt t="69583" x="10299700" y="5418138"/>
          <p14:tracePt t="69587" x="10272713" y="5418138"/>
          <p14:tracePt t="69599" x="10244138" y="5445125"/>
          <p14:tracePt t="69603" x="10231438" y="5459413"/>
          <p14:tracePt t="69615" x="10202863" y="5459413"/>
          <p14:tracePt t="69619" x="10175875" y="5459413"/>
          <p14:tracePt t="69631" x="10134600" y="5472113"/>
          <p14:tracePt t="69635" x="10093325" y="5472113"/>
          <p14:tracePt t="69647" x="10066338" y="5486400"/>
          <p14:tracePt t="69663" x="10052050" y="5486400"/>
          <p14:tracePt t="69679" x="10052050" y="5513388"/>
          <p14:tracePt t="69683" x="10025063" y="5527675"/>
          <p14:tracePt t="69699" x="10010775" y="5527675"/>
          <p14:tracePt t="69712" x="9998075" y="5527675"/>
          <p14:tracePt t="69729" x="9983788" y="5527675"/>
          <p14:tracePt t="69731" x="9969500" y="5527675"/>
          <p14:tracePt t="69745" x="9956800" y="5527675"/>
          <p14:tracePt t="69747" x="9942513" y="5527675"/>
          <p14:tracePt t="69779" x="9929813" y="5541963"/>
          <p14:tracePt t="69796" x="9915525" y="5541963"/>
          <p14:tracePt t="69812" x="9915525" y="5554663"/>
          <p14:tracePt t="69824" x="9901238" y="5554663"/>
          <p14:tracePt t="69871" x="9901238" y="5568950"/>
          <p14:tracePt t="69951" x="9888538" y="5568950"/>
          <p14:tracePt t="69971" x="9874250" y="5568950"/>
          <p14:tracePt t="69983" x="9859963" y="5568950"/>
          <p14:tracePt t="69999" x="9847263" y="5568950"/>
          <p14:tracePt t="70019" x="9832975" y="5568950"/>
          <p14:tracePt t="70063" x="9818688" y="5568950"/>
          <p14:tracePt t="70095" x="9805988" y="5568950"/>
          <p14:tracePt t="70127" x="9791700" y="5568950"/>
          <p14:tracePt t="70146" x="9779000" y="5568950"/>
          <p14:tracePt t="70162" x="9764713" y="5568950"/>
          <p14:tracePt t="70179" x="9750425" y="5581650"/>
          <p14:tracePt t="70181" x="9723438" y="5581650"/>
          <p14:tracePt t="70193" x="9709150" y="5595938"/>
          <p14:tracePt t="70195" x="9682163" y="5610225"/>
          <p14:tracePt t="70212" x="9667875" y="5622925"/>
          <p14:tracePt t="70213" x="9655175" y="5622925"/>
          <p14:tracePt t="70225" x="9628188" y="5637213"/>
          <p14:tracePt t="70230" x="9599613" y="5651500"/>
          <p14:tracePt t="70242" x="9586913" y="5651500"/>
          <p14:tracePt t="70249" x="9558338" y="5651500"/>
          <p14:tracePt t="70255" x="9504363" y="5651500"/>
          <p14:tracePt t="70260" x="9463088" y="5651500"/>
          <p14:tracePt t="70271" x="9407525" y="5651500"/>
          <p14:tracePt t="70275" x="9353550" y="5651500"/>
          <p14:tracePt t="70287" x="9297988" y="5637213"/>
          <p14:tracePt t="70292" x="9256713" y="5622925"/>
          <p14:tracePt t="70306" x="9229725" y="5622925"/>
          <p14:tracePt t="70309" x="9229725" y="5610225"/>
          <p14:tracePt t="70465" x="9229725" y="5595938"/>
          <p14:tracePt t="70469" x="9229725" y="5581650"/>
          <p14:tracePt t="70594" x="9229725" y="5554663"/>
          <p14:tracePt t="70597" x="9229725" y="5541963"/>
          <p14:tracePt t="70610" x="9244013" y="5527675"/>
          <p14:tracePt t="70615" x="9244013" y="5500688"/>
          <p14:tracePt t="70625" x="9244013" y="5472113"/>
          <p14:tracePt t="70630" x="9256713" y="5459413"/>
          <p14:tracePt t="70642" x="9256713" y="5445125"/>
          <p14:tracePt t="70646" x="9256713" y="5430838"/>
          <p14:tracePt t="70785" x="9244013" y="5430838"/>
          <p14:tracePt t="71082" x="9229725" y="5430838"/>
          <p14:tracePt t="71097" x="9215438" y="5430838"/>
          <p14:tracePt t="71129" x="9202738" y="5430838"/>
          <p14:tracePt t="71437" x="9202738" y="5445125"/>
          <p14:tracePt t="71450" x="9188450" y="5445125"/>
          <p14:tracePt t="71453" x="9188450" y="5459413"/>
          <p14:tracePt t="71469" x="9188450" y="5472113"/>
          <p14:tracePt t="71497" x="9188450" y="5486400"/>
          <p14:tracePt t="71514" x="9174163" y="5486400"/>
          <p14:tracePt t="71518" x="9174163" y="5500688"/>
          <p14:tracePt t="71546" x="9174163" y="5513388"/>
          <p14:tracePt t="71549" x="9161463" y="5513388"/>
          <p14:tracePt t="76021" x="9147175" y="5513388"/>
          <p14:tracePt t="76217" x="9161463" y="5513388"/>
          <p14:tracePt t="76246" x="9174163" y="5513388"/>
          <p14:tracePt t="76707" x="9161463" y="5500688"/>
          <p14:tracePt t="76723" x="9147175" y="5500688"/>
          <p14:tracePt t="76738" x="9120188" y="5500688"/>
          <p14:tracePt t="76834" x="9120188" y="5486400"/>
          <p14:tracePt t="76852" x="9120188" y="5472113"/>
          <p14:tracePt t="76878" x="9120188" y="5459413"/>
          <p14:tracePt t="76895" x="9120188" y="5445125"/>
          <p14:tracePt t="76926" x="9120188" y="5430838"/>
          <p14:tracePt t="77326" x="9120188" y="5418138"/>
          <p14:tracePt t="77331" x="9105900" y="5403850"/>
          <p14:tracePt t="77342" x="9078913" y="5391150"/>
          <p14:tracePt t="77346" x="9064625" y="5362575"/>
          <p14:tracePt t="77358" x="9037638" y="5321300"/>
          <p14:tracePt t="77362" x="9010650" y="5253038"/>
          <p14:tracePt t="77374" x="8969375" y="5184775"/>
          <p14:tracePt t="77379" x="8942388" y="5060950"/>
          <p14:tracePt t="77390" x="8872538" y="4856163"/>
          <p14:tracePt t="77394" x="8818563" y="4705350"/>
          <p14:tracePt t="77406" x="8791575" y="4540250"/>
          <p14:tracePt t="77410" x="8750300" y="4416425"/>
          <p14:tracePt t="77684" x="8791575" y="4430713"/>
          <p14:tracePt t="77700" x="8791575" y="4457700"/>
          <p14:tracePt t="77713" x="8791575" y="4484688"/>
          <p14:tracePt t="77722" x="8777288" y="4525963"/>
          <p14:tracePt t="77730" x="8763000" y="4608513"/>
          <p14:tracePt t="77734" x="8721725" y="4759325"/>
          <p14:tracePt t="77742" x="8721725" y="4827588"/>
          <p14:tracePt t="77746" x="8709025" y="4827588"/>
          <p14:tracePt t="77856" x="8709025" y="4841875"/>
          <p14:tracePt t="77873" x="8709025" y="4856163"/>
          <p14:tracePt t="77890" x="8694738" y="4868863"/>
          <p14:tracePt t="77896" x="8694738" y="4883150"/>
          <p14:tracePt t="77924" x="8694738" y="4895850"/>
          <p14:tracePt t="77953" x="8694738" y="4910138"/>
          <p14:tracePt t="77969" x="8694738" y="4924425"/>
          <p14:tracePt t="77972" x="8694738" y="4937125"/>
          <p14:tracePt t="77987" x="8709025" y="4951413"/>
          <p14:tracePt t="78001" x="8709025" y="4992688"/>
          <p14:tracePt t="78004" x="8709025" y="5033963"/>
          <p14:tracePt t="78015" x="8709025" y="5087938"/>
          <p14:tracePt t="78020" x="8709025" y="5129213"/>
          <p14:tracePt t="78032" x="8709025" y="5184775"/>
          <p14:tracePt t="78036" x="8694738" y="5238750"/>
          <p14:tracePt t="78046" x="8680450" y="5294313"/>
          <p14:tracePt t="78053" x="8653463" y="5349875"/>
          <p14:tracePt t="78065" x="8640763" y="5418138"/>
          <p14:tracePt t="78069" x="8626475" y="5472113"/>
          <p14:tracePt t="78077" x="8612188" y="5527675"/>
          <p14:tracePt t="78081" x="8612188" y="5568950"/>
          <p14:tracePt t="78093" x="8599488" y="5610225"/>
          <p14:tracePt t="78098" x="8599488" y="5637213"/>
          <p14:tracePt t="78109" x="8599488" y="5651500"/>
          <p14:tracePt t="78261" x="8585200" y="5651500"/>
          <p14:tracePt t="78777" x="8570913" y="5651500"/>
          <p14:tracePt t="78845" x="8570913" y="5637213"/>
          <p14:tracePt t="78861" x="8570913" y="5622925"/>
          <p14:tracePt t="78877" x="8570913" y="5610225"/>
          <p14:tracePt t="78889" x="8585200" y="5595938"/>
          <p14:tracePt t="78904" x="8585200" y="5581650"/>
          <p14:tracePt t="78908" x="8585200" y="5568950"/>
          <p14:tracePt t="78921" x="8599488" y="5568950"/>
          <p14:tracePt t="78924" x="8599488" y="5541963"/>
          <p14:tracePt t="78937" x="8612188" y="5527675"/>
          <p14:tracePt t="78955" x="8626475" y="5513388"/>
          <p14:tracePt t="78971" x="8626475" y="5500688"/>
          <p14:tracePt t="78986" x="8626475" y="5486400"/>
          <p14:tracePt t="79305" x="8626475" y="5472113"/>
          <p14:tracePt t="79325" x="8612188" y="5459413"/>
          <p14:tracePt t="79341" x="8585200" y="5445125"/>
          <p14:tracePt t="79355" x="8558213" y="5418138"/>
          <p14:tracePt t="79358" x="8488363" y="5391150"/>
          <p14:tracePt t="79370" x="8407400" y="5349875"/>
          <p14:tracePt t="79372" x="8297863" y="5308600"/>
          <p14:tracePt t="79387" x="8174038" y="5267325"/>
          <p14:tracePt t="79390" x="8064500" y="5238750"/>
          <p14:tracePt t="79404" x="8008938" y="5211763"/>
          <p14:tracePt t="79406" x="7967663" y="5199063"/>
          <p14:tracePt t="79593" x="7954963" y="5199063"/>
          <p14:tracePt t="79611" x="7940675" y="5199063"/>
          <p14:tracePt t="79616" x="7899400" y="5226050"/>
          <p14:tracePt t="79627" x="7816850" y="5253038"/>
          <p14:tracePt t="79631" x="7748588" y="5294313"/>
          <p14:tracePt t="79644" x="7653338" y="5349875"/>
          <p14:tracePt t="79648" x="7473950" y="5430838"/>
          <p14:tracePt t="79658" x="7269163" y="5513388"/>
          <p14:tracePt t="79662" x="6953250" y="5622925"/>
          <p14:tracePt t="79674" x="6624638" y="5719763"/>
          <p14:tracePt t="79678" x="6281738" y="5815013"/>
          <p14:tracePt t="79690" x="5965825" y="5897563"/>
          <p14:tracePt t="79694" x="5637213" y="5994400"/>
          <p14:tracePt t="79706" x="5335588" y="6062663"/>
          <p14:tracePt t="79710" x="5046663" y="6145213"/>
          <p14:tracePt t="79722" x="4745038" y="6213475"/>
          <p14:tracePt t="79726" x="4470400" y="6296025"/>
          <p14:tracePt t="79738" x="4197350" y="6364288"/>
          <p14:tracePt t="79742" x="3922713" y="6446838"/>
          <p14:tracePt t="79755" x="3633788" y="6515100"/>
          <p14:tracePt t="79758" x="3360738" y="6583363"/>
          <p14:tracePt t="79771" x="3098800" y="6651625"/>
          <p14:tracePt t="79774" x="2838450" y="6707188"/>
          <p14:tracePt t="79789" x="2605088" y="6762750"/>
          <p14:tracePt t="79790" x="2413000" y="681672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1900" y="647700"/>
            <a:ext cx="9817100" cy="609600"/>
          </a:xfrm>
        </p:spPr>
        <p:txBody>
          <a:bodyPr>
            <a:noAutofit/>
          </a:bodyPr>
          <a:lstStyle/>
          <a:p>
            <a:r>
              <a:rPr lang="en-US" altLang="en-US" sz="4400" b="1" dirty="0">
                <a:cs typeface="Arial" panose="020B0604020202020204" pitchFamily="34" charset="0"/>
              </a:rPr>
              <a:t>Theoretical Framework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30800" y="1981200"/>
            <a:ext cx="6007100" cy="410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>
                <a:cs typeface="Arial" panose="020B0604020202020204" pitchFamily="34" charset="0"/>
              </a:rPr>
              <a:t>The theoretical framework of a study may consist of a: </a:t>
            </a:r>
          </a:p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 panose="020B0604020202020204" pitchFamily="34" charset="0"/>
              </a:rPr>
              <a:t>Theory</a:t>
            </a:r>
          </a:p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 panose="020B0604020202020204" pitchFamily="34" charset="0"/>
              </a:rPr>
              <a:t>Model</a:t>
            </a:r>
          </a:p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 panose="020B0604020202020204" pitchFamily="34" charset="0"/>
              </a:rPr>
              <a:t>Framework</a:t>
            </a:r>
          </a:p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 panose="020B0604020202020204" pitchFamily="34" charset="0"/>
              </a:rPr>
              <a:t>Scheme</a:t>
            </a:r>
          </a:p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altLang="en-US" sz="2800" dirty="0">
                <a:cs typeface="Arial" panose="020B0604020202020204" pitchFamily="34" charset="0"/>
              </a:rPr>
              <a:t>Map</a:t>
            </a:r>
          </a:p>
        </p:txBody>
      </p:sp>
      <p:pic>
        <p:nvPicPr>
          <p:cNvPr id="231429" name="Picture 5" descr="MCj02807480000[1]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000" y="2476501"/>
            <a:ext cx="2921000" cy="2746375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AB6886D-D85F-3E98-6730-7848A1BC4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56486"/>
      </p:ext>
    </p:extLst>
  </p:cSld>
  <p:clrMapOvr>
    <a:masterClrMapping/>
  </p:clrMapOvr>
  <p:transition advTm="3154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5" x="10504488" y="4059238"/>
          <p14:tracePt t="941" x="10491788" y="4059238"/>
          <p14:tracePt t="945" x="10477500" y="4059238"/>
          <p14:tracePt t="957" x="10463213" y="4059238"/>
          <p14:tracePt t="973" x="10450513" y="4059238"/>
          <p14:tracePt t="1751" x="10450513" y="4073525"/>
          <p14:tracePt t="1756" x="10436225" y="4073525"/>
          <p14:tracePt t="1769" x="10423525" y="4087813"/>
          <p14:tracePt t="1774" x="10409238" y="4100513"/>
          <p14:tracePt t="1785" x="10382250" y="4114800"/>
          <p14:tracePt t="1790" x="10326688" y="4141788"/>
          <p14:tracePt t="1804" x="10190163" y="4170363"/>
          <p14:tracePt t="1814" x="10093325" y="4183063"/>
          <p14:tracePt t="1817" x="9969500" y="4197350"/>
          <p14:tracePt t="1831" x="9805988" y="4224338"/>
          <p14:tracePt t="1838" x="9640888" y="4265613"/>
          <p14:tracePt t="1847" x="9436100" y="4292600"/>
          <p14:tracePt t="1854" x="9244013" y="4306888"/>
          <p14:tracePt t="1863" x="9037638" y="4321175"/>
          <p14:tracePt t="1867" x="8845550" y="4348163"/>
          <p14:tracePt t="1877" x="8680450" y="4375150"/>
          <p14:tracePt t="1881" x="8543925" y="4389438"/>
          <p14:tracePt t="1893" x="8393113" y="4402138"/>
          <p14:tracePt t="1898" x="8269288" y="4416425"/>
          <p14:tracePt t="1909" x="8186738" y="4416425"/>
          <p14:tracePt t="1920" x="8118475" y="4416425"/>
          <p14:tracePt t="1925" x="8077200" y="4416425"/>
          <p14:tracePt t="1929" x="8050213" y="4416425"/>
          <p14:tracePt t="1941" x="8035925" y="4402138"/>
          <p14:tracePt t="1945" x="8023225" y="4375150"/>
          <p14:tracePt t="1959" x="7994650" y="4333875"/>
          <p14:tracePt t="1963" x="7981950" y="4265613"/>
          <p14:tracePt t="1973" x="7967663" y="4197350"/>
          <p14:tracePt t="1977" x="7954963" y="4129088"/>
          <p14:tracePt t="1991" x="7954963" y="4019550"/>
          <p14:tracePt t="1995" x="7954963" y="3937000"/>
          <p14:tracePt t="2005" x="7954963" y="3840163"/>
          <p14:tracePt t="2009" x="7954963" y="3757613"/>
          <p14:tracePt t="2021" x="7954963" y="3689350"/>
          <p14:tracePt t="2025" x="7954963" y="3635375"/>
          <p14:tracePt t="2039" x="7940675" y="3565525"/>
          <p14:tracePt t="2044" x="7940675" y="3511550"/>
          <p14:tracePt t="2055" x="7940675" y="3470275"/>
          <p14:tracePt t="2059" x="7926388" y="3455988"/>
          <p14:tracePt t="2071" x="7926388" y="3443288"/>
          <p14:tracePt t="2153" x="7913688" y="3414713"/>
          <p14:tracePt t="2165" x="7885113" y="3387725"/>
          <p14:tracePt t="2172" x="7872413" y="3346450"/>
          <p14:tracePt t="2181" x="7843838" y="3305175"/>
          <p14:tracePt t="2187" x="7804150" y="3278188"/>
          <p14:tracePt t="2198" x="7762875" y="3236913"/>
          <p14:tracePt t="2201" x="7707313" y="3195638"/>
          <p14:tracePt t="2215" x="7653338" y="3168650"/>
          <p14:tracePt t="2222" x="7556500" y="3141663"/>
          <p14:tracePt t="2230" x="7461250" y="3127375"/>
          <p14:tracePt t="2234" x="7378700" y="3113088"/>
          <p14:tracePt t="2245" x="7296150" y="3113088"/>
          <p14:tracePt t="2251" x="7240588" y="3113088"/>
          <p14:tracePt t="2261" x="7199313" y="3113088"/>
          <p14:tracePt t="2265" x="7186613" y="3113088"/>
          <p14:tracePt t="2392" x="7172325" y="3113088"/>
          <p14:tracePt t="2399" x="7145338" y="3086100"/>
          <p14:tracePt t="2411" x="7089775" y="3044825"/>
          <p14:tracePt t="2427" x="7077075" y="3030538"/>
          <p14:tracePt t="2434" x="7062788" y="3017838"/>
          <p14:tracePt t="2444" x="7035800" y="2990850"/>
          <p14:tracePt t="2459" x="7021513" y="2976563"/>
          <p14:tracePt t="2487" x="7007225" y="2962275"/>
          <p14:tracePt t="2521" x="7007225" y="2949575"/>
          <p14:tracePt t="2523" x="6994525" y="2949575"/>
          <p14:tracePt t="2555" x="6994525" y="2935288"/>
          <p14:tracePt t="2570" x="6980238" y="2935288"/>
          <p14:tracePt t="2587" x="6967538" y="2935288"/>
          <p14:tracePt t="2591" x="6967538" y="2921000"/>
          <p14:tracePt t="2604" x="6953250" y="2921000"/>
          <p14:tracePt t="2622" x="6938963" y="2921000"/>
          <p14:tracePt t="2647" x="6926263" y="2921000"/>
          <p14:tracePt t="2652" x="6911975" y="2921000"/>
          <p14:tracePt t="2664" x="6856413" y="2908300"/>
          <p14:tracePt t="2669" x="6816725" y="2908300"/>
          <p14:tracePt t="2680" x="6775450" y="2908300"/>
          <p14:tracePt t="2685" x="6734175" y="2908300"/>
          <p14:tracePt t="2696" x="6678613" y="2894013"/>
          <p14:tracePt t="2700" x="6637338" y="2894013"/>
          <p14:tracePt t="2712" x="6596063" y="2894013"/>
          <p14:tracePt t="2716" x="6569075" y="2879725"/>
          <p14:tracePt t="2760" x="6554788" y="2879725"/>
          <p14:tracePt t="2780" x="6527800" y="2879725"/>
          <p14:tracePt t="2792" x="6486525" y="2879725"/>
          <p14:tracePt t="2796" x="6445250" y="2867025"/>
          <p14:tracePt t="2808" x="6391275" y="2867025"/>
          <p14:tracePt t="2812" x="6335713" y="2867025"/>
          <p14:tracePt t="2823" x="6267450" y="2852738"/>
          <p14:tracePt t="2828" x="6199188" y="2838450"/>
          <p14:tracePt t="2839" x="6130925" y="2825750"/>
          <p14:tracePt t="2844" x="6061075" y="2811463"/>
          <p14:tracePt t="2857" x="5992813" y="2798763"/>
          <p14:tracePt t="2860" x="5951538" y="2784475"/>
          <p14:tracePt t="2872" x="5924550" y="2770188"/>
          <p14:tracePt t="2875" x="5910263" y="2770188"/>
          <p14:tracePt t="2907" x="5897563" y="2770188"/>
          <p14:tracePt t="2921" x="5883275" y="2770188"/>
          <p14:tracePt t="2924" x="5856288" y="2770188"/>
          <p14:tracePt t="2936" x="5829300" y="2770188"/>
          <p14:tracePt t="2939" x="5800725" y="2770188"/>
          <p14:tracePt t="2951" x="5759450" y="2770188"/>
          <p14:tracePt t="2956" x="5718175" y="2770188"/>
          <p14:tracePt t="2968" x="5649913" y="2770188"/>
          <p14:tracePt t="2972" x="5595938" y="2770188"/>
          <p14:tracePt t="2985" x="5526088" y="2770188"/>
          <p14:tracePt t="2988" x="5472113" y="2770188"/>
          <p14:tracePt t="2999" x="5416550" y="2770188"/>
          <p14:tracePt t="3005" x="5389563" y="2770188"/>
          <p14:tracePt t="3015" x="5362575" y="2770188"/>
          <p14:tracePt t="3021" x="5348288" y="2770188"/>
          <p14:tracePt t="3047" x="5335588" y="2770188"/>
          <p14:tracePt t="3079" x="5321300" y="2784475"/>
          <p14:tracePt t="3100" x="5307013" y="2798763"/>
          <p14:tracePt t="3111" x="5294313" y="2798763"/>
          <p14:tracePt t="3115" x="5280025" y="2811463"/>
          <p14:tracePt t="3127" x="5253038" y="2825750"/>
          <p14:tracePt t="3131" x="5224463" y="2838450"/>
          <p14:tracePt t="3143" x="5197475" y="2867025"/>
          <p14:tracePt t="3147" x="5156200" y="2894013"/>
          <p14:tracePt t="3159" x="5114925" y="2921000"/>
          <p14:tracePt t="3163" x="5073650" y="2935288"/>
          <p14:tracePt t="3175" x="5032375" y="2962275"/>
          <p14:tracePt t="3179" x="5005388" y="2990850"/>
          <p14:tracePt t="3191" x="4964113" y="3017838"/>
          <p14:tracePt t="3195" x="4951413" y="3030538"/>
          <p14:tracePt t="3207" x="4937125" y="3030538"/>
          <p14:tracePt t="3211" x="4937125" y="3044825"/>
          <p14:tracePt t="3243" x="4937125" y="3059113"/>
          <p14:tracePt t="3255" x="4922838" y="3059113"/>
          <p14:tracePt t="3259" x="4922838" y="3071813"/>
          <p14:tracePt t="3275" x="4910138" y="3086100"/>
          <p14:tracePt t="3289" x="4910138" y="3100388"/>
          <p14:tracePt t="3291" x="4895850" y="3113088"/>
          <p14:tracePt t="3305" x="4895850" y="3127375"/>
          <p14:tracePt t="3307" x="4881563" y="3127375"/>
          <p14:tracePt t="3322" x="4868863" y="3154363"/>
          <p14:tracePt t="3335" x="4868863" y="3168650"/>
          <p14:tracePt t="3339" x="4868863" y="3181350"/>
          <p14:tracePt t="3355" x="4854575" y="3195638"/>
          <p14:tracePt t="3357" x="4854575" y="3209925"/>
          <p14:tracePt t="3372" x="4854575" y="3222625"/>
          <p14:tracePt t="3385" x="4841875" y="3236913"/>
          <p14:tracePt t="3389" x="4841875" y="3251200"/>
          <p14:tracePt t="3399" x="4841875" y="3263900"/>
          <p14:tracePt t="3405" x="4841875" y="3278188"/>
          <p14:tracePt t="3416" x="4841875" y="3292475"/>
          <p14:tracePt t="3420" x="4841875" y="3305175"/>
          <p14:tracePt t="3431" x="4841875" y="3319463"/>
          <p14:tracePt t="3435" x="4841875" y="3333750"/>
          <p14:tracePt t="3449" x="4841875" y="3346450"/>
          <p14:tracePt t="3455" x="4841875" y="3360738"/>
          <p14:tracePt t="3463" x="4841875" y="3387725"/>
          <p14:tracePt t="3468" x="4841875" y="3402013"/>
          <p14:tracePt t="3481" x="4841875" y="3414713"/>
          <p14:tracePt t="3485" x="4841875" y="3429000"/>
          <p14:tracePt t="3495" x="4841875" y="3455988"/>
          <p14:tracePt t="3500" x="4841875" y="3470275"/>
          <p14:tracePt t="3513" x="4827588" y="3484563"/>
          <p14:tracePt t="3518" x="4827588" y="3511550"/>
          <p14:tracePt t="3529" x="4827588" y="3524250"/>
          <p14:tracePt t="3535" x="4813300" y="3552825"/>
          <p14:tracePt t="3543" x="4813300" y="3579813"/>
          <p14:tracePt t="3547" x="4813300" y="3594100"/>
          <p14:tracePt t="3559" x="4800600" y="3621088"/>
          <p14:tracePt t="3577" x="4800600" y="3635375"/>
          <p14:tracePt t="3581" x="4800600" y="3648075"/>
          <p14:tracePt t="3595" x="4800600" y="3662363"/>
          <p14:tracePt t="3609" x="4800600" y="3676650"/>
          <p14:tracePt t="3625" x="4800600" y="3689350"/>
          <p14:tracePt t="3629" x="4800600" y="3703638"/>
          <p14:tracePt t="3639" x="4800600" y="3716338"/>
          <p14:tracePt t="3643" x="4800600" y="3730625"/>
          <p14:tracePt t="3657" x="4786313" y="3757613"/>
          <p14:tracePt t="3661" x="4786313" y="3771900"/>
          <p14:tracePt t="3672" x="4786313" y="3798888"/>
          <p14:tracePt t="3675" x="4772025" y="3840163"/>
          <p14:tracePt t="3689" x="4772025" y="3867150"/>
          <p14:tracePt t="3691" x="4772025" y="3908425"/>
          <p14:tracePt t="3706" x="4759325" y="3949700"/>
          <p14:tracePt t="3709" x="4745038" y="3978275"/>
          <p14:tracePt t="3722" x="4745038" y="4019550"/>
          <p14:tracePt t="3725" x="4730750" y="4073525"/>
          <p14:tracePt t="3739" x="4718050" y="4114800"/>
          <p14:tracePt t="3741" x="4718050" y="4156075"/>
          <p14:tracePt t="3755" x="4703763" y="4210050"/>
          <p14:tracePt t="3757" x="4691063" y="4251325"/>
          <p14:tracePt t="3769" x="4676775" y="4292600"/>
          <p14:tracePt t="3773" x="4676775" y="4333875"/>
          <p14:tracePt t="3785" x="4676775" y="4362450"/>
          <p14:tracePt t="3789" x="4676775" y="4389438"/>
          <p14:tracePt t="3802" x="4676775" y="4402138"/>
          <p14:tracePt t="3806" x="4676775" y="4430713"/>
          <p14:tracePt t="3818" x="4676775" y="4443413"/>
          <p14:tracePt t="3822" x="4676775" y="4457700"/>
          <p14:tracePt t="3833" x="4676775" y="4484688"/>
          <p14:tracePt t="3839" x="4676775" y="4513263"/>
          <p14:tracePt t="3849" x="4676775" y="4525963"/>
          <p14:tracePt t="3855" x="4676775" y="4540250"/>
          <p14:tracePt t="3865" x="4676775" y="4552950"/>
          <p14:tracePt t="3870" x="4676775" y="4581525"/>
          <p14:tracePt t="3881" x="4676775" y="4594225"/>
          <p14:tracePt t="3885" x="4676775" y="4622800"/>
          <p14:tracePt t="3897" x="4662488" y="4635500"/>
          <p14:tracePt t="3902" x="4662488" y="4664075"/>
          <p14:tracePt t="3913" x="4662488" y="4676775"/>
          <p14:tracePt t="3918" x="4662488" y="4691063"/>
          <p14:tracePt t="3929" x="4662488" y="4718050"/>
          <p14:tracePt t="3933" x="4662488" y="4732338"/>
          <p14:tracePt t="3945" x="4662488" y="4745038"/>
          <p14:tracePt t="3949" x="4662488" y="4759325"/>
          <p14:tracePt t="3961" x="4662488" y="4773613"/>
          <p14:tracePt t="3965" x="4662488" y="4786313"/>
          <p14:tracePt t="3977" x="4662488" y="4814888"/>
          <p14:tracePt t="3981" x="4662488" y="4827588"/>
          <p14:tracePt t="3993" x="4662488" y="4841875"/>
          <p14:tracePt t="3997" x="4662488" y="4856163"/>
          <p14:tracePt t="4009" x="4662488" y="4868863"/>
          <p14:tracePt t="4013" x="4662488" y="4895850"/>
          <p14:tracePt t="4025" x="4662488" y="4910138"/>
          <p14:tracePt t="4029" x="4662488" y="4937125"/>
          <p14:tracePt t="4041" x="4662488" y="4965700"/>
          <p14:tracePt t="4045" x="4662488" y="4978400"/>
          <p14:tracePt t="4057" x="4662488" y="5006975"/>
          <p14:tracePt t="4061" x="4662488" y="5019675"/>
          <p14:tracePt t="4073" x="4662488" y="5048250"/>
          <p14:tracePt t="4077" x="4662488" y="5060950"/>
          <p14:tracePt t="4089" x="4662488" y="5087938"/>
          <p14:tracePt t="4106" x="4662488" y="5102225"/>
          <p14:tracePt t="4109" x="4662488" y="5116513"/>
          <p14:tracePt t="4125" x="4662488" y="5129213"/>
          <p14:tracePt t="4139" x="4662488" y="5143500"/>
          <p14:tracePt t="4153" x="4662488" y="5157788"/>
          <p14:tracePt t="4157" x="4662488" y="5170488"/>
          <p14:tracePt t="4173" x="4676775" y="5184775"/>
          <p14:tracePt t="4190" x="4676775" y="5199063"/>
          <p14:tracePt t="4203" x="4676775" y="5211763"/>
          <p14:tracePt t="4207" x="4676775" y="5238750"/>
          <p14:tracePt t="4217" x="4691063" y="5253038"/>
          <p14:tracePt t="4222" x="4691063" y="5267325"/>
          <p14:tracePt t="4233" x="4691063" y="5280025"/>
          <p14:tracePt t="4239" x="4691063" y="5308600"/>
          <p14:tracePt t="4249" x="4703763" y="5321300"/>
          <p14:tracePt t="4271" x="4703763" y="5335588"/>
          <p14:tracePt t="4297" x="4703763" y="5349875"/>
          <p14:tracePt t="4302" x="4718050" y="5362575"/>
          <p14:tracePt t="4313" x="4730750" y="5376863"/>
          <p14:tracePt t="4329" x="4745038" y="5403850"/>
          <p14:tracePt t="4333" x="4759325" y="5418138"/>
          <p14:tracePt t="4345" x="4759325" y="5430838"/>
          <p14:tracePt t="4349" x="4772025" y="5445125"/>
          <p14:tracePt t="4361" x="4786313" y="5445125"/>
          <p14:tracePt t="4365" x="4800600" y="5459413"/>
          <p14:tracePt t="4377" x="4800600" y="5472113"/>
          <p14:tracePt t="4381" x="4813300" y="5472113"/>
          <p14:tracePt t="4393" x="4827588" y="5486400"/>
          <p14:tracePt t="4397" x="4854575" y="5500688"/>
          <p14:tracePt t="4409" x="4881563" y="5527675"/>
          <p14:tracePt t="4413" x="4895850" y="5527675"/>
          <p14:tracePt t="4425" x="4910138" y="5527675"/>
          <p14:tracePt t="4429" x="4922838" y="5541963"/>
          <p14:tracePt t="4441" x="4922838" y="5554663"/>
          <p14:tracePt t="4489" x="4937125" y="5554663"/>
          <p14:tracePt t="4508" x="4951413" y="5568950"/>
          <p14:tracePt t="4511" x="4978400" y="5568950"/>
          <p14:tracePt t="4522" x="5019675" y="5568950"/>
          <p14:tracePt t="4525" x="5073650" y="5581650"/>
          <p14:tracePt t="4539" x="5114925" y="5595938"/>
          <p14:tracePt t="4541" x="5170488" y="5610225"/>
          <p14:tracePt t="4554" x="5224463" y="5610225"/>
          <p14:tracePt t="4557" x="5253038" y="5622925"/>
          <p14:tracePt t="4569" x="5280025" y="5637213"/>
          <p14:tracePt t="4573" x="5294313" y="5637213"/>
          <p14:tracePt t="4586" x="5307013" y="5637213"/>
          <p14:tracePt t="4665" x="5321300" y="5637213"/>
          <p14:tracePt t="4669" x="5348288" y="5651500"/>
          <p14:tracePt t="4681" x="5375275" y="5651500"/>
          <p14:tracePt t="4686" x="5416550" y="5664200"/>
          <p14:tracePt t="4697" x="5445125" y="5678488"/>
          <p14:tracePt t="4703" x="5486400" y="5678488"/>
          <p14:tracePt t="4713" x="5513388" y="5692775"/>
          <p14:tracePt t="4717" x="5540375" y="5705475"/>
          <p14:tracePt t="4729" x="5554663" y="5705475"/>
          <p14:tracePt t="4733" x="5581650" y="5705475"/>
          <p14:tracePt t="4777" x="5595938" y="5705475"/>
          <p14:tracePt t="4781" x="5595938" y="5719763"/>
          <p14:tracePt t="4793" x="5622925" y="5719763"/>
          <p14:tracePt t="4797" x="5637213" y="5719763"/>
          <p14:tracePt t="4811" x="5649913" y="5719763"/>
          <p14:tracePt t="4815" x="5691188" y="5734050"/>
          <p14:tracePt t="4825" x="5746750" y="5734050"/>
          <p14:tracePt t="4829" x="5800725" y="5746750"/>
          <p14:tracePt t="4841" x="5868988" y="5746750"/>
          <p14:tracePt t="4845" x="5938838" y="5746750"/>
          <p14:tracePt t="4859" x="6007100" y="5761038"/>
          <p14:tracePt t="4864" x="6089650" y="5761038"/>
          <p14:tracePt t="4875" x="6157913" y="5761038"/>
          <p14:tracePt t="4879" x="6226175" y="5761038"/>
          <p14:tracePt t="4891" x="6294438" y="5761038"/>
          <p14:tracePt t="4895" x="6350000" y="5761038"/>
          <p14:tracePt t="4919" x="6473825" y="5761038"/>
          <p14:tracePt t="4924" x="6542088" y="5761038"/>
          <p14:tracePt t="4927" x="6596063" y="5761038"/>
          <p14:tracePt t="4937" x="6651625" y="5761038"/>
          <p14:tracePt t="4942" x="6705600" y="5746750"/>
          <p14:tracePt t="4954" x="6761163" y="5746750"/>
          <p14:tracePt t="4957" x="6816725" y="5734050"/>
          <p14:tracePt t="4973" x="6870700" y="5734050"/>
          <p14:tracePt t="4975" x="6938963" y="5734050"/>
          <p14:tracePt t="4986" x="6980238" y="5719763"/>
          <p14:tracePt t="4990" x="7021513" y="5719763"/>
          <p14:tracePt t="5003" x="7048500" y="5705475"/>
          <p14:tracePt t="5007" x="7077075" y="5705475"/>
          <p14:tracePt t="5017" x="7104063" y="5678488"/>
          <p14:tracePt t="5023" x="7118350" y="5664200"/>
          <p14:tracePt t="5033" x="7145338" y="5651500"/>
          <p14:tracePt t="5039" x="7159625" y="5637213"/>
          <p14:tracePt t="5049" x="7186613" y="5622925"/>
          <p14:tracePt t="5055" x="7213600" y="5595938"/>
          <p14:tracePt t="5067" x="7240588" y="5568950"/>
          <p14:tracePt t="5074" x="7281863" y="5527675"/>
          <p14:tracePt t="5081" x="7310438" y="5500688"/>
          <p14:tracePt t="5088" x="7337425" y="5472113"/>
          <p14:tracePt t="5099" x="7364413" y="5445125"/>
          <p14:tracePt t="5103" x="7378700" y="5418138"/>
          <p14:tracePt t="5113" x="7419975" y="5362575"/>
          <p14:tracePt t="5117" x="7461250" y="5321300"/>
          <p14:tracePt t="5129" x="7500938" y="5253038"/>
          <p14:tracePt t="5133" x="7556500" y="5199063"/>
          <p14:tracePt t="5145" x="7583488" y="5157788"/>
          <p14:tracePt t="5149" x="7624763" y="5102225"/>
          <p14:tracePt t="5161" x="7666038" y="5033963"/>
          <p14:tracePt t="5165" x="7693025" y="4992688"/>
          <p14:tracePt t="5177" x="7721600" y="4937125"/>
          <p14:tracePt t="5181" x="7748588" y="4895850"/>
          <p14:tracePt t="5195" x="7775575" y="4856163"/>
          <p14:tracePt t="5199" x="7789863" y="4814888"/>
          <p14:tracePt t="5209" x="7804150" y="4773613"/>
          <p14:tracePt t="5213" x="7804150" y="4718050"/>
          <p14:tracePt t="5227" x="7816850" y="4691063"/>
          <p14:tracePt t="5231" x="7816850" y="4635500"/>
          <p14:tracePt t="5243" x="7816850" y="4594225"/>
          <p14:tracePt t="5247" x="7816850" y="4540250"/>
          <p14:tracePt t="5259" x="7816850" y="4498975"/>
          <p14:tracePt t="5263" x="7816850" y="4457700"/>
          <p14:tracePt t="5273" x="7816850" y="4416425"/>
          <p14:tracePt t="5277" x="7816850" y="4375150"/>
          <p14:tracePt t="5290" x="7816850" y="4333875"/>
          <p14:tracePt t="5293" x="7816850" y="4292600"/>
          <p14:tracePt t="5308" x="7816850" y="4238625"/>
          <p14:tracePt t="5311" x="7816850" y="4183063"/>
          <p14:tracePt t="5324" x="7804150" y="4141788"/>
          <p14:tracePt t="5327" x="7789863" y="4087813"/>
          <p14:tracePt t="5340" x="7789863" y="4046538"/>
          <p14:tracePt t="5343" x="7775575" y="4005263"/>
          <p14:tracePt t="5357" x="7762875" y="3963988"/>
          <p14:tracePt t="5359" x="7748588" y="3908425"/>
          <p14:tracePt t="5373" x="7748588" y="3854450"/>
          <p14:tracePt t="5375" x="7734300" y="3813175"/>
          <p14:tracePt t="5390" x="7721600" y="3771900"/>
          <p14:tracePt t="5391" x="7721600" y="3730625"/>
          <p14:tracePt t="5403" x="7707313" y="3703638"/>
          <p14:tracePt t="5408" x="7693025" y="3662363"/>
          <p14:tracePt t="5419" x="7680325" y="3635375"/>
          <p14:tracePt t="5424" x="7666038" y="3594100"/>
          <p14:tracePt t="5436" x="7653338" y="3565525"/>
          <p14:tracePt t="5441" x="7653338" y="3538538"/>
          <p14:tracePt t="5451" x="7639050" y="3524250"/>
          <p14:tracePt t="5457" x="7639050" y="3497263"/>
          <p14:tracePt t="5467" x="7624763" y="3470275"/>
          <p14:tracePt t="5472" x="7612063" y="3443288"/>
          <p14:tracePt t="5483" x="7597775" y="3414713"/>
          <p14:tracePt t="5490" x="7583488" y="3387725"/>
          <p14:tracePt t="5499" x="7570788" y="3360738"/>
          <p14:tracePt t="5503" x="7556500" y="3346450"/>
          <p14:tracePt t="5515" x="7542213" y="3319463"/>
          <p14:tracePt t="5520" x="7529513" y="3305175"/>
          <p14:tracePt t="5531" x="7529513" y="3292475"/>
          <p14:tracePt t="5537" x="7500938" y="3263900"/>
          <p14:tracePt t="5547" x="7488238" y="3236913"/>
          <p14:tracePt t="5551" x="7473950" y="3209925"/>
          <p14:tracePt t="5563" x="7461250" y="3195638"/>
          <p14:tracePt t="5567" x="7446963" y="3181350"/>
          <p14:tracePt t="5579" x="7432675" y="3168650"/>
          <p14:tracePt t="5583" x="7419975" y="3154363"/>
          <p14:tracePt t="5595" x="7405688" y="3127375"/>
          <p14:tracePt t="5599" x="7378700" y="3113088"/>
          <p14:tracePt t="5611" x="7350125" y="3086100"/>
          <p14:tracePt t="5615" x="7323138" y="3059113"/>
          <p14:tracePt t="5627" x="7281863" y="3030538"/>
          <p14:tracePt t="5631" x="7254875" y="3003550"/>
          <p14:tracePt t="5643" x="7213600" y="2976563"/>
          <p14:tracePt t="5647" x="7186613" y="2962275"/>
          <p14:tracePt t="5659" x="7159625" y="2935288"/>
          <p14:tracePt t="5663" x="7145338" y="2921000"/>
          <p14:tracePt t="5675" x="7131050" y="2908300"/>
          <p14:tracePt t="5679" x="7118350" y="2894013"/>
          <p14:tracePt t="5691" x="7089775" y="2879725"/>
          <p14:tracePt t="5707" x="7077075" y="2867025"/>
          <p14:tracePt t="5711" x="7048500" y="2852738"/>
          <p14:tracePt t="5724" x="7035800" y="2838450"/>
          <p14:tracePt t="5727" x="7007225" y="2825750"/>
          <p14:tracePt t="5740" x="6980238" y="2811463"/>
          <p14:tracePt t="5743" x="6953250" y="2811463"/>
          <p14:tracePt t="5757" x="6938963" y="2798763"/>
          <p14:tracePt t="5759" x="6911975" y="2798763"/>
          <p14:tracePt t="5773" x="6884988" y="2784475"/>
          <p14:tracePt t="5775" x="6843713" y="2784475"/>
          <p14:tracePt t="5787" x="6816725" y="2770188"/>
          <p14:tracePt t="5791" x="6788150" y="2757488"/>
          <p14:tracePt t="5803" x="6746875" y="2757488"/>
          <p14:tracePt t="5807" x="6705600" y="2743200"/>
          <p14:tracePt t="5821" x="6665913" y="2743200"/>
          <p14:tracePt t="5825" x="6624638" y="2728913"/>
          <p14:tracePt t="5835" x="6583363" y="2716213"/>
          <p14:tracePt t="5842" x="6542088" y="2716213"/>
          <p14:tracePt t="5851" x="6473825" y="2701925"/>
          <p14:tracePt t="5857" x="6418263" y="2687638"/>
          <p14:tracePt t="5867" x="6362700" y="2674938"/>
          <p14:tracePt t="5872" x="6323013" y="2674938"/>
          <p14:tracePt t="5883" x="6281738" y="2674938"/>
          <p14:tracePt t="5888" x="6240463" y="2660650"/>
          <p14:tracePt t="5899" x="6211888" y="2660650"/>
          <p14:tracePt t="5906" x="6172200" y="2660650"/>
          <p14:tracePt t="5915" x="6130925" y="2660650"/>
          <p14:tracePt t="5920" x="6102350" y="2660650"/>
          <p14:tracePt t="5931" x="6061075" y="2660650"/>
          <p14:tracePt t="5935" x="6034088" y="2660650"/>
          <p14:tracePt t="5947" x="6007100" y="2660650"/>
          <p14:tracePt t="5951" x="5980113" y="2660650"/>
          <p14:tracePt t="5963" x="5965825" y="2660650"/>
          <p14:tracePt t="5967" x="5938838" y="2660650"/>
          <p14:tracePt t="5980" x="5897563" y="2660650"/>
          <p14:tracePt t="5983" x="5868988" y="2660650"/>
          <p14:tracePt t="5995" x="5815013" y="2660650"/>
          <p14:tracePt t="5999" x="5759450" y="2660650"/>
          <p14:tracePt t="6011" x="5691188" y="2660650"/>
          <p14:tracePt t="6015" x="5637213" y="2660650"/>
          <p14:tracePt t="6027" x="5567363" y="2660650"/>
          <p14:tracePt t="6031" x="5499100" y="2660650"/>
          <p14:tracePt t="6043" x="5430838" y="2660650"/>
          <p14:tracePt t="6047" x="5389563" y="2660650"/>
          <p14:tracePt t="6059" x="5335588" y="2660650"/>
          <p14:tracePt t="6063" x="5307013" y="2660650"/>
          <p14:tracePt t="6127" x="5294313" y="2660650"/>
          <p14:tracePt t="6143" x="5280025" y="2660650"/>
          <p14:tracePt t="6156" x="5265738" y="2660650"/>
          <p14:tracePt t="6159" x="5253038" y="2674938"/>
          <p14:tracePt t="6173" x="5238750" y="2674938"/>
          <p14:tracePt t="6175" x="5224463" y="2687638"/>
          <p14:tracePt t="6191" x="5211763" y="2701925"/>
          <p14:tracePt t="6209" x="5197475" y="2701925"/>
          <p14:tracePt t="6221" x="5197475" y="2716213"/>
          <p14:tracePt t="6251" x="5184775" y="2728913"/>
          <p14:tracePt t="6257" x="5184775" y="2743200"/>
          <p14:tracePt t="6276" x="5170488" y="2743200"/>
          <p14:tracePt t="6315" x="5170488" y="2757488"/>
          <p14:tracePt t="6381" x="5170488" y="2770188"/>
          <p14:tracePt t="6400" x="5170488" y="2784475"/>
          <p14:tracePt t="6416" x="5156200" y="2798763"/>
          <p14:tracePt t="6429" x="5156200" y="2811463"/>
          <p14:tracePt t="6433" x="5156200" y="2825750"/>
          <p14:tracePt t="6448" x="5143500" y="2838450"/>
          <p14:tracePt t="6461" x="5143500" y="2852738"/>
          <p14:tracePt t="6477" x="5143500" y="2867025"/>
          <p14:tracePt t="6495" x="5143500" y="2879725"/>
          <p14:tracePt t="6513" x="5129213" y="2894013"/>
          <p14:tracePt t="6542" x="5129213" y="2908300"/>
          <p14:tracePt t="6555" x="5129213" y="2921000"/>
          <p14:tracePt t="6561" x="5114925" y="2921000"/>
          <p14:tracePt t="6575" x="5114925" y="2935288"/>
          <p14:tracePt t="6578" x="5114925" y="2949575"/>
          <p14:tracePt t="6592" x="5114925" y="2962275"/>
          <p14:tracePt t="6605" x="5114925" y="2976563"/>
          <p14:tracePt t="6610" x="5114925" y="2990850"/>
          <p14:tracePt t="6621" x="5102225" y="3017838"/>
          <p14:tracePt t="6624" x="5102225" y="3030538"/>
          <p14:tracePt t="6642" x="5102225" y="3044825"/>
          <p14:tracePt t="6651" x="5102225" y="3059113"/>
          <p14:tracePt t="6655" x="5087938" y="3071813"/>
          <p14:tracePt t="6675" x="5087938" y="3086100"/>
          <p14:tracePt t="6685" x="5087938" y="3100388"/>
          <p14:tracePt t="6691" x="5087938" y="3113088"/>
          <p14:tracePt t="6701" x="5087938" y="3127375"/>
          <p14:tracePt t="6705" x="5073650" y="3127375"/>
          <p14:tracePt t="6717" x="5073650" y="3141663"/>
          <p14:tracePt t="6721" x="5073650" y="3154363"/>
          <p14:tracePt t="6731" x="5073650" y="3168650"/>
          <p14:tracePt t="6736" x="5073650" y="3181350"/>
          <p14:tracePt t="6747" x="5060950" y="3195638"/>
          <p14:tracePt t="6751" x="5060950" y="3209925"/>
          <p14:tracePt t="6765" x="5060950" y="3222625"/>
          <p14:tracePt t="6770" x="5060950" y="3236913"/>
          <p14:tracePt t="6781" x="5060950" y="3263900"/>
          <p14:tracePt t="6785" x="5046663" y="3263900"/>
          <p14:tracePt t="6797" x="5046663" y="3292475"/>
          <p14:tracePt t="6817" x="5046663" y="3305175"/>
          <p14:tracePt t="6845" x="5032375" y="3319463"/>
          <p14:tracePt t="6861" x="5032375" y="3333750"/>
          <p14:tracePt t="6865" x="5032375" y="3346450"/>
          <p14:tracePt t="6877" x="5019675" y="3360738"/>
          <p14:tracePt t="6882" x="5019675" y="3373438"/>
          <p14:tracePt t="6893" x="5019675" y="3387725"/>
          <p14:tracePt t="6897" x="5005388" y="3402013"/>
          <p14:tracePt t="6922" x="4992688" y="3455988"/>
          <p14:tracePt t="6927" x="4978400" y="3484563"/>
          <p14:tracePt t="6929" x="4978400" y="3524250"/>
          <p14:tracePt t="6943" x="4978400" y="3538538"/>
          <p14:tracePt t="6945" x="4964113" y="3565525"/>
          <p14:tracePt t="6960" x="4964113" y="3594100"/>
          <p14:tracePt t="6961" x="4964113" y="3606800"/>
          <p14:tracePt t="6975" x="4951413" y="3635375"/>
          <p14:tracePt t="6977" x="4937125" y="3662363"/>
          <p14:tracePt t="6991" x="4937125" y="3689350"/>
          <p14:tracePt t="6993" x="4922838" y="3716338"/>
          <p14:tracePt t="7005" x="4910138" y="3771900"/>
          <p14:tracePt t="7011" x="4895850" y="3798888"/>
          <p14:tracePt t="7023" x="4881563" y="3840163"/>
          <p14:tracePt t="7027" x="4881563" y="3881438"/>
          <p14:tracePt t="7038" x="4868863" y="3922713"/>
          <p14:tracePt t="7042" x="4854575" y="3949700"/>
          <p14:tracePt t="7055" x="4854575" y="3990975"/>
          <p14:tracePt t="7059" x="4854575" y="4019550"/>
          <p14:tracePt t="7069" x="4841875" y="4059238"/>
          <p14:tracePt t="7076" x="4841875" y="4114800"/>
          <p14:tracePt t="7086" x="4841875" y="4141788"/>
          <p14:tracePt t="7091" x="4841875" y="4183063"/>
          <p14:tracePt t="7101" x="4841875" y="4238625"/>
          <p14:tracePt t="7106" x="4841875" y="4265613"/>
          <p14:tracePt t="7117" x="4841875" y="4321175"/>
          <p14:tracePt t="7122" x="4841875" y="4375150"/>
          <p14:tracePt t="7133" x="4841875" y="4416425"/>
          <p14:tracePt t="7138" x="4841875" y="4484688"/>
          <p14:tracePt t="7149" x="4841875" y="4540250"/>
          <p14:tracePt t="7155" x="4841875" y="4594225"/>
          <p14:tracePt t="7166" x="4841875" y="4635500"/>
          <p14:tracePt t="7170" x="4841875" y="4691063"/>
          <p14:tracePt t="7181" x="4827588" y="4732338"/>
          <p14:tracePt t="7185" x="4827588" y="4773613"/>
          <p14:tracePt t="7197" x="4827588" y="4800600"/>
          <p14:tracePt t="7201" x="4827588" y="4827588"/>
          <p14:tracePt t="7213" x="4827588" y="4856163"/>
          <p14:tracePt t="7217" x="4827588" y="4868863"/>
          <p14:tracePt t="7229" x="4813300" y="4895850"/>
          <p14:tracePt t="7233" x="4813300" y="4924425"/>
          <p14:tracePt t="7245" x="4813300" y="4951413"/>
          <p14:tracePt t="7249" x="4813300" y="4978400"/>
          <p14:tracePt t="7261" x="4813300" y="5006975"/>
          <p14:tracePt t="7265" x="4813300" y="5033963"/>
          <p14:tracePt t="7277" x="4813300" y="5048250"/>
          <p14:tracePt t="7281" x="4800600" y="5060950"/>
          <p14:tracePt t="7293" x="4800600" y="5087938"/>
          <p14:tracePt t="7309" x="4800600" y="5102225"/>
          <p14:tracePt t="7313" x="4800600" y="5129213"/>
          <p14:tracePt t="7325" x="4800600" y="5143500"/>
          <p14:tracePt t="7329" x="4800600" y="5157788"/>
          <p14:tracePt t="7342" x="4800600" y="5170488"/>
          <p14:tracePt t="7345" x="4800600" y="5184775"/>
          <p14:tracePt t="7358" x="4800600" y="5211763"/>
          <p14:tracePt t="7361" x="4800600" y="5226050"/>
          <p14:tracePt t="7375" x="4800600" y="5253038"/>
          <p14:tracePt t="7377" x="4800600" y="5280025"/>
          <p14:tracePt t="7391" x="4800600" y="5294313"/>
          <p14:tracePt t="7393" x="4800600" y="5308600"/>
          <p14:tracePt t="7405" x="4800600" y="5335588"/>
          <p14:tracePt t="7410" x="4800600" y="5349875"/>
          <p14:tracePt t="7421" x="4800600" y="5376863"/>
          <p14:tracePt t="7426" x="4813300" y="5391150"/>
          <p14:tracePt t="7438" x="4813300" y="5418138"/>
          <p14:tracePt t="7442" x="4813300" y="5430838"/>
          <p14:tracePt t="7454" x="4827588" y="5459413"/>
          <p14:tracePt t="7458" x="4827588" y="5472113"/>
          <p14:tracePt t="7475" x="4827588" y="5486400"/>
          <p14:tracePt t="7501" x="4827588" y="5500688"/>
          <p14:tracePt t="7506" x="4841875" y="5500688"/>
          <p14:tracePt t="7533" x="4841875" y="5513388"/>
          <p14:tracePt t="7550" x="4841875" y="5527675"/>
          <p14:tracePt t="7553" x="4854575" y="5527675"/>
          <p14:tracePt t="7566" x="4854575" y="5541963"/>
          <p14:tracePt t="7570" x="4868863" y="5554663"/>
          <p14:tracePt t="7582" x="4868863" y="5568950"/>
          <p14:tracePt t="7585" x="4881563" y="5568950"/>
          <p14:tracePt t="7597" x="4895850" y="5581650"/>
          <p14:tracePt t="7601" x="4910138" y="5595938"/>
          <p14:tracePt t="7613" x="4910138" y="5610225"/>
          <p14:tracePt t="7617" x="4922838" y="5610225"/>
          <p14:tracePt t="7629" x="4922838" y="5622925"/>
          <p14:tracePt t="7633" x="4937125" y="5637213"/>
          <p14:tracePt t="7645" x="4951413" y="5651500"/>
          <p14:tracePt t="7649" x="4964113" y="5651500"/>
          <p14:tracePt t="7661" x="4978400" y="5678488"/>
          <p14:tracePt t="7665" x="4992688" y="5692775"/>
          <p14:tracePt t="7677" x="5032375" y="5719763"/>
          <p14:tracePt t="7682" x="5060950" y="5734050"/>
          <p14:tracePt t="7693" x="5087938" y="5746750"/>
          <p14:tracePt t="7697" x="5114925" y="5761038"/>
          <p14:tracePt t="7711" x="5143500" y="5773738"/>
          <p14:tracePt t="7713" x="5170488" y="5802313"/>
          <p14:tracePt t="7729" x="5184775" y="5802313"/>
          <p14:tracePt t="7809" x="5197475" y="5802313"/>
          <p14:tracePt t="7823" x="5211763" y="5802313"/>
          <p14:tracePt t="7828" x="5224463" y="5802313"/>
          <p14:tracePt t="7840" x="5238750" y="5802313"/>
          <p14:tracePt t="7845" x="5265738" y="5802313"/>
          <p14:tracePt t="7856" x="5307013" y="5802313"/>
          <p14:tracePt t="7860" x="5375275" y="5802313"/>
          <p14:tracePt t="7869" x="5445125" y="5802313"/>
          <p14:tracePt t="7875" x="5499100" y="5802313"/>
          <p14:tracePt t="7885" x="5554663" y="5815013"/>
          <p14:tracePt t="7889" x="5581650" y="5815013"/>
          <p14:tracePt t="7901" x="5622925" y="5829300"/>
          <p14:tracePt t="7983" x="5649913" y="5829300"/>
          <p14:tracePt t="7988" x="5691188" y="5829300"/>
          <p14:tracePt t="7997" x="5746750" y="5829300"/>
          <p14:tracePt t="8001" x="5800725" y="5829300"/>
          <p14:tracePt t="8015" x="5842000" y="5829300"/>
          <p14:tracePt t="8020" x="5883275" y="5829300"/>
          <p14:tracePt t="8029" x="5910263" y="5829300"/>
          <p14:tracePt t="8033" x="5951538" y="5829300"/>
          <p14:tracePt t="8047" x="5965825" y="5829300"/>
          <p14:tracePt t="8051" x="5980113" y="5829300"/>
          <p14:tracePt t="8063" x="5992813" y="5829300"/>
          <p14:tracePt t="8079" x="6007100" y="5829300"/>
          <p14:tracePt t="8083" x="6019800" y="5829300"/>
          <p14:tracePt t="8095" x="6034088" y="5829300"/>
          <p14:tracePt t="8099" x="6061075" y="5829300"/>
          <p14:tracePt t="8111" x="6089650" y="5815013"/>
          <p14:tracePt t="8115" x="6143625" y="5802313"/>
          <p14:tracePt t="8126" x="6199188" y="5788025"/>
          <p14:tracePt t="8129" x="6240463" y="5773738"/>
          <p14:tracePt t="8143" x="6294438" y="5761038"/>
          <p14:tracePt t="8147" x="6350000" y="5746750"/>
          <p14:tracePt t="8159" x="6391275" y="5734050"/>
          <p14:tracePt t="8161" x="6432550" y="5734050"/>
          <p14:tracePt t="8176" x="6473825" y="5734050"/>
          <p14:tracePt t="8179" x="6513513" y="5734050"/>
          <p14:tracePt t="8192" x="6542088" y="5734050"/>
          <p14:tracePt t="8195" x="6554788" y="5734050"/>
          <p14:tracePt t="8206" x="6569075" y="5734050"/>
          <p14:tracePt t="8341" x="6583363" y="5719763"/>
          <p14:tracePt t="8354" x="6596063" y="5705475"/>
          <p14:tracePt t="8360" x="6624638" y="5692775"/>
          <p14:tracePt t="8369" x="6637338" y="5678488"/>
          <p14:tracePt t="8377" x="6678613" y="5651500"/>
          <p14:tracePt t="8383" x="6719888" y="5637213"/>
          <p14:tracePt t="8388" x="6775450" y="5610225"/>
          <p14:tracePt t="8399" x="6856413" y="5568950"/>
          <p14:tracePt t="8404" x="6926263" y="5527675"/>
          <p14:tracePt t="8415" x="7007225" y="5486400"/>
          <p14:tracePt t="8420" x="7089775" y="5445125"/>
          <p14:tracePt t="8431" x="7159625" y="5391150"/>
          <p14:tracePt t="8436" x="7213600" y="5349875"/>
          <p14:tracePt t="8447" x="7269163" y="5267325"/>
          <p14:tracePt t="8451" x="7323138" y="5211763"/>
          <p14:tracePt t="8463" x="7378700" y="5102225"/>
          <p14:tracePt t="8468" x="7432675" y="4992688"/>
          <p14:tracePt t="8479" x="7461250" y="4895850"/>
          <p14:tracePt t="8483" x="7488238" y="4841875"/>
          <p14:tracePt t="8495" x="7488238" y="4786313"/>
          <p14:tracePt t="8499" x="7500938" y="4759325"/>
          <p14:tracePt t="8512" x="7500938" y="4732338"/>
          <p14:tracePt t="8516" x="7500938" y="4705350"/>
          <p14:tracePt t="8528" x="7500938" y="4664075"/>
          <p14:tracePt t="8531" x="7500938" y="4649788"/>
          <p14:tracePt t="8544" x="7488238" y="4622800"/>
          <p14:tracePt t="8547" x="7488238" y="4594225"/>
          <p14:tracePt t="8560" x="7488238" y="4567238"/>
          <p14:tracePt t="8564" x="7473950" y="4540250"/>
          <p14:tracePt t="8576" x="7473950" y="4498975"/>
          <p14:tracePt t="8579" x="7461250" y="4457700"/>
          <p14:tracePt t="8592" x="7461250" y="4443413"/>
          <p14:tracePt t="8595" x="7461250" y="4430713"/>
          <p14:tracePt t="8612" x="7461250" y="4416425"/>
          <p14:tracePt t="8623" x="7461250" y="4402138"/>
          <p14:tracePt t="8628" x="7461250" y="4389438"/>
          <p14:tracePt t="8640" x="7473950" y="4375150"/>
          <p14:tracePt t="8644" x="7473950" y="4362450"/>
          <p14:tracePt t="8657" x="7488238" y="4333875"/>
          <p14:tracePt t="8660" x="7500938" y="4321175"/>
          <p14:tracePt t="8673" x="7515225" y="4279900"/>
          <p14:tracePt t="8676" x="7529513" y="4224338"/>
          <p14:tracePt t="8688" x="7529513" y="4197350"/>
          <p14:tracePt t="8692" x="7542213" y="4141788"/>
          <p14:tracePt t="8704" x="7542213" y="4100513"/>
          <p14:tracePt t="8707" x="7542213" y="4046538"/>
          <p14:tracePt t="8720" x="7542213" y="3990975"/>
          <p14:tracePt t="8724" x="7542213" y="3937000"/>
          <p14:tracePt t="8736" x="7542213" y="3908425"/>
          <p14:tracePt t="8740" x="7529513" y="3867150"/>
          <p14:tracePt t="8752" x="7515225" y="3867150"/>
          <p14:tracePt t="8757" x="7515225" y="3854450"/>
          <p14:tracePt t="8773" x="7500938" y="3840163"/>
          <p14:tracePt t="8783" x="7488238" y="3840163"/>
          <p14:tracePt t="8788" x="7488238" y="3813175"/>
          <p14:tracePt t="8799" x="7461250" y="3786188"/>
          <p14:tracePt t="8804" x="7432675" y="3757613"/>
          <p14:tracePt t="8815" x="7419975" y="3730625"/>
          <p14:tracePt t="8820" x="7391400" y="3716338"/>
          <p14:tracePt t="8831" x="7378700" y="3703638"/>
          <p14:tracePt t="8836" x="7364413" y="3676650"/>
          <p14:tracePt t="8847" x="7337425" y="3635375"/>
          <p14:tracePt t="8852" x="7296150" y="3579813"/>
          <p14:tracePt t="8863" x="7269163" y="3538538"/>
          <p14:tracePt t="8867" x="7240588" y="3484563"/>
          <p14:tracePt t="8879" x="7213600" y="3443288"/>
          <p14:tracePt t="8883" x="7186613" y="3402013"/>
          <p14:tracePt t="8896" x="7159625" y="3360738"/>
          <p14:tracePt t="8899" x="7145338" y="3319463"/>
          <p14:tracePt t="8912" x="7104063" y="3278188"/>
          <p14:tracePt t="8915" x="7077075" y="3236913"/>
          <p14:tracePt t="8928" x="7048500" y="3209925"/>
          <p14:tracePt t="8932" x="7021513" y="3181350"/>
          <p14:tracePt t="8944" x="6980238" y="3141663"/>
          <p14:tracePt t="8947" x="6938963" y="3100388"/>
          <p14:tracePt t="8961" x="6856413" y="3044825"/>
          <p14:tracePt t="8963" x="6788150" y="3003550"/>
          <p14:tracePt t="8977" x="6719888" y="2962275"/>
          <p14:tracePt t="8979" x="6665913" y="2935288"/>
          <p14:tracePt t="8993" x="6610350" y="2894013"/>
          <p14:tracePt t="8996" x="6569075" y="2867025"/>
          <p14:tracePt t="9007" x="6527800" y="2852738"/>
          <p14:tracePt t="9012" x="6486525" y="2825750"/>
          <p14:tracePt t="9023" x="6445250" y="2798763"/>
          <p14:tracePt t="9028" x="6418263" y="2784475"/>
          <p14:tracePt t="9040" x="6403975" y="2770188"/>
          <p14:tracePt t="9045" x="6376988" y="2757488"/>
          <p14:tracePt t="9057" x="6362700" y="2743200"/>
          <p14:tracePt t="9061" x="6350000" y="2728913"/>
          <p14:tracePt t="9071" x="6335713" y="2716213"/>
          <p14:tracePt t="9077" x="6308725" y="2701925"/>
          <p14:tracePt t="9087" x="6281738" y="2687638"/>
          <p14:tracePt t="9092" x="6253163" y="2687638"/>
          <p14:tracePt t="9103" x="6240463" y="2687638"/>
          <p14:tracePt t="9108" x="6226175" y="2687638"/>
          <p14:tracePt t="9120" x="6211888" y="2687638"/>
          <p14:tracePt t="9123" x="6184900" y="2674938"/>
          <p14:tracePt t="9136" x="6172200" y="2674938"/>
          <p14:tracePt t="9139" x="6157913" y="2674938"/>
          <p14:tracePt t="9151" x="6130925" y="2674938"/>
          <p14:tracePt t="9156" x="6089650" y="2674938"/>
          <p14:tracePt t="9167" x="6034088" y="2674938"/>
          <p14:tracePt t="9171" x="5980113" y="2674938"/>
          <p14:tracePt t="9183" x="5924550" y="2674938"/>
          <p14:tracePt t="9187" x="5856288" y="2660650"/>
          <p14:tracePt t="9199" x="5788025" y="2660650"/>
          <p14:tracePt t="9204" x="5732463" y="2647950"/>
          <p14:tracePt t="9215" x="5678488" y="2647950"/>
          <p14:tracePt t="9219" x="5649913" y="2647950"/>
          <p14:tracePt t="9241" x="5608638" y="2647950"/>
          <p14:tracePt t="9251" x="5595938" y="2647950"/>
          <p14:tracePt t="9267" x="5581650" y="2647950"/>
          <p14:tracePt t="9279" x="5567363" y="2674938"/>
          <p14:tracePt t="9283" x="5540375" y="2674938"/>
          <p14:tracePt t="9297" x="5526088" y="2687638"/>
          <p14:tracePt t="9301" x="5513388" y="2687638"/>
          <p14:tracePt t="9311" x="5486400" y="2701925"/>
          <p14:tracePt t="9315" x="5445125" y="2728913"/>
          <p14:tracePt t="9329" x="5416550" y="2743200"/>
          <p14:tracePt t="9333" x="5389563" y="2757488"/>
          <p14:tracePt t="9345" x="5362575" y="2770188"/>
          <p14:tracePt t="9349" x="5348288" y="2784475"/>
          <p14:tracePt t="9361" x="5335588" y="2811463"/>
          <p14:tracePt t="9365" x="5321300" y="2811463"/>
          <p14:tracePt t="9377" x="5307013" y="2825750"/>
          <p14:tracePt t="9408" x="5294313" y="2838450"/>
          <p14:tracePt t="9429" x="5294313" y="2852738"/>
          <p14:tracePt t="9439" x="5294313" y="2867025"/>
          <p14:tracePt t="9461" x="5280025" y="2879725"/>
          <p14:tracePt t="9472" x="5280025" y="2894013"/>
          <p14:tracePt t="9477" x="5265738" y="2908300"/>
          <p14:tracePt t="9490" x="5265738" y="2921000"/>
          <p14:tracePt t="9506" x="5265738" y="2935288"/>
          <p14:tracePt t="9510" x="5265738" y="2949575"/>
          <p14:tracePt t="9521" x="5253038" y="2962275"/>
          <p14:tracePt t="9526" x="5253038" y="2976563"/>
          <p14:tracePt t="9537" x="5253038" y="2990850"/>
          <p14:tracePt t="9542" x="5253038" y="3003550"/>
          <p14:tracePt t="9553" x="5253038" y="3030538"/>
          <p14:tracePt t="9567" x="5253038" y="3044825"/>
          <p14:tracePt t="9585" x="5253038" y="3059113"/>
          <p14:tracePt t="9590" x="5253038" y="3086100"/>
          <p14:tracePt t="9601" x="5238750" y="3100388"/>
          <p14:tracePt t="9617" x="5238750" y="3113088"/>
          <p14:tracePt t="9621" x="5238750" y="3127375"/>
          <p14:tracePt t="9631" x="5238750" y="3154363"/>
          <p14:tracePt t="9635" x="5224463" y="3168650"/>
          <p14:tracePt t="9649" x="5224463" y="3195638"/>
          <p14:tracePt t="9663" x="5211763" y="3222625"/>
          <p14:tracePt t="9667" x="5211763" y="3236913"/>
          <p14:tracePt t="9681" x="5211763" y="3263900"/>
          <p14:tracePt t="9685" x="5211763" y="3278188"/>
          <p14:tracePt t="9695" x="5197475" y="3305175"/>
          <p14:tracePt t="9699" x="5197475" y="3333750"/>
          <p14:tracePt t="9713" x="5197475" y="3360738"/>
          <p14:tracePt t="9717" x="5184775" y="3387725"/>
          <p14:tracePt t="9728" x="5184775" y="3414713"/>
          <p14:tracePt t="9731" x="5170488" y="3429000"/>
          <p14:tracePt t="9744" x="5170488" y="3455988"/>
          <p14:tracePt t="9747" x="5170488" y="3484563"/>
          <p14:tracePt t="9761" x="5156200" y="3511550"/>
          <p14:tracePt t="9765" x="5156200" y="3538538"/>
          <p14:tracePt t="9776" x="5156200" y="3565525"/>
          <p14:tracePt t="9779" x="5143500" y="3594100"/>
          <p14:tracePt t="9794" x="5143500" y="3621088"/>
          <p14:tracePt t="9797" x="5143500" y="3662363"/>
          <p14:tracePt t="9810" x="5129213" y="3689350"/>
          <p14:tracePt t="9813" x="5129213" y="3716338"/>
          <p14:tracePt t="9827" x="5129213" y="3744913"/>
          <p14:tracePt t="9829" x="5114925" y="3771900"/>
          <p14:tracePt t="9841" x="5114925" y="3813175"/>
          <p14:tracePt t="9845" x="5114925" y="3840163"/>
          <p14:tracePt t="9857" x="5102225" y="3867150"/>
          <p14:tracePt t="9862" x="5102225" y="3908425"/>
          <p14:tracePt t="9874" x="5102225" y="3937000"/>
          <p14:tracePt t="9878" x="5087938" y="3978275"/>
          <p14:tracePt t="9891" x="5087938" y="4005263"/>
          <p14:tracePt t="9894" x="5073650" y="4046538"/>
          <p14:tracePt t="9905" x="5073650" y="4087813"/>
          <p14:tracePt t="9910" x="5060950" y="4129088"/>
          <p14:tracePt t="9923" x="5060950" y="4156075"/>
          <p14:tracePt t="9927" x="5046663" y="4197350"/>
          <p14:tracePt t="9937" x="5046663" y="4238625"/>
          <p14:tracePt t="9941" x="5032375" y="4279900"/>
          <p14:tracePt t="9953" x="5019675" y="4321175"/>
          <p14:tracePt t="9957" x="5019675" y="4362450"/>
          <p14:tracePt t="9969" x="5005388" y="4402138"/>
          <p14:tracePt t="9973" x="4992688" y="4430713"/>
          <p14:tracePt t="9985" x="4992688" y="4471988"/>
          <p14:tracePt t="9991" x="4992688" y="4513263"/>
          <p14:tracePt t="10001" x="4992688" y="4525963"/>
          <p14:tracePt t="10005" x="4992688" y="4552950"/>
          <p14:tracePt t="10017" x="4992688" y="4581525"/>
          <p14:tracePt t="10021" x="4992688" y="4594225"/>
          <p14:tracePt t="10033" x="4992688" y="4622800"/>
          <p14:tracePt t="10037" x="4978400" y="4649788"/>
          <p14:tracePt t="10049" x="4978400" y="4664075"/>
          <p14:tracePt t="10053" x="4978400" y="4691063"/>
          <p14:tracePt t="10065" x="4978400" y="4718050"/>
          <p14:tracePt t="10069" x="4978400" y="4745038"/>
          <p14:tracePt t="10081" x="4964113" y="4759325"/>
          <p14:tracePt t="10085" x="4964113" y="4800600"/>
          <p14:tracePt t="10097" x="4964113" y="4814888"/>
          <p14:tracePt t="10101" x="4964113" y="4841875"/>
          <p14:tracePt t="10113" x="4964113" y="4856163"/>
          <p14:tracePt t="10117" x="4964113" y="4868863"/>
          <p14:tracePt t="10133" x="4964113" y="4883150"/>
          <p14:tracePt t="10149" x="4964113" y="4895850"/>
          <p14:tracePt t="10165" x="4964113" y="4910138"/>
          <p14:tracePt t="10181" x="4964113" y="4924425"/>
          <p14:tracePt t="10194" x="4964113" y="4951413"/>
          <p14:tracePt t="10197" x="4964113" y="4965700"/>
          <p14:tracePt t="10211" x="4964113" y="4992688"/>
          <p14:tracePt t="10213" x="4964113" y="5006975"/>
          <p14:tracePt t="10226" x="4964113" y="5019675"/>
          <p14:tracePt t="10229" x="4964113" y="5048250"/>
          <p14:tracePt t="10241" x="4978400" y="5060950"/>
          <p14:tracePt t="10245" x="4978400" y="5087938"/>
          <p14:tracePt t="10257" x="4978400" y="5102225"/>
          <p14:tracePt t="10262" x="4992688" y="5116513"/>
          <p14:tracePt t="10273" x="4992688" y="5129213"/>
          <p14:tracePt t="10278" x="4992688" y="5143500"/>
          <p14:tracePt t="10291" x="4992688" y="5157788"/>
          <p14:tracePt t="10294" x="5005388" y="5170488"/>
          <p14:tracePt t="10306" x="5005388" y="5184775"/>
          <p14:tracePt t="10310" x="5019675" y="5211763"/>
          <p14:tracePt t="10322" x="5019675" y="5226050"/>
          <p14:tracePt t="10325" x="5032375" y="5238750"/>
          <p14:tracePt t="10337" x="5032375" y="5253038"/>
          <p14:tracePt t="10385" x="5032375" y="5267325"/>
          <p14:tracePt t="10401" x="5032375" y="5280025"/>
          <p14:tracePt t="10417" x="5046663" y="5280025"/>
          <p14:tracePt t="10433" x="5046663" y="5294313"/>
          <p14:tracePt t="10455" x="5046663" y="5308600"/>
          <p14:tracePt t="10530" x="5046663" y="5321300"/>
          <p14:tracePt t="10611" x="5046663" y="5335588"/>
          <p14:tracePt t="10616" x="5032375" y="5335588"/>
          <p14:tracePt t="10627" x="5032375" y="5349875"/>
          <p14:tracePt t="10641" x="5019675" y="5362575"/>
          <p14:tracePt t="10658" x="5019675" y="5376863"/>
          <p14:tracePt t="10675" x="5005388" y="5391150"/>
          <p14:tracePt t="10691" x="5005388" y="5403850"/>
          <p14:tracePt t="10694" x="4992688" y="5418138"/>
          <p14:tracePt t="10722" x="4992688" y="5430838"/>
          <p14:tracePt t="10824" x="4992688" y="5445125"/>
          <p14:tracePt t="10834" x="4992688" y="5472113"/>
          <p14:tracePt t="10840" x="4992688" y="5500688"/>
          <p14:tracePt t="10851" x="5005388" y="5513388"/>
          <p14:tracePt t="10867" x="5019675" y="5527675"/>
          <p14:tracePt t="10870" x="5019675" y="5554663"/>
          <p14:tracePt t="10888" x="5019675" y="5568950"/>
          <p14:tracePt t="10900" x="5019675" y="5581650"/>
          <p14:tracePt t="10904" x="5032375" y="5581650"/>
          <p14:tracePt t="10916" x="5032375" y="5595938"/>
          <p14:tracePt t="10977" x="5032375" y="5610225"/>
          <p14:tracePt t="10994" x="5046663" y="5610225"/>
          <p14:tracePt t="11316" x="5060950" y="5610225"/>
          <p14:tracePt t="11432" x="5073650" y="5622925"/>
          <p14:tracePt t="11449" x="5087938" y="5622925"/>
          <p14:tracePt t="11460" x="5087938" y="5637213"/>
          <p14:tracePt t="11543" x="5102225" y="5637213"/>
          <p14:tracePt t="11561" x="5114925" y="5651500"/>
          <p14:tracePt t="11572" x="5129213" y="5651500"/>
          <p14:tracePt t="11578" x="5143500" y="5651500"/>
          <p14:tracePt t="11592" x="5143500" y="5664200"/>
          <p14:tracePt t="11623" x="5156200" y="5664200"/>
          <p14:tracePt t="11640" x="5156200" y="5678488"/>
          <p14:tracePt t="11651" x="5170488" y="5678488"/>
          <p14:tracePt t="11656" x="5184775" y="5678488"/>
          <p14:tracePt t="11667" x="5211763" y="5692775"/>
          <p14:tracePt t="11672" x="5224463" y="5692775"/>
          <p14:tracePt t="11684" x="5238750" y="5692775"/>
          <p14:tracePt t="11687" x="5253038" y="5692775"/>
          <p14:tracePt t="11703" x="5265738" y="5705475"/>
          <p14:tracePt t="11719" x="5280025" y="5705475"/>
          <p14:tracePt t="11731" x="5294313" y="5705475"/>
          <p14:tracePt t="11831" x="5307013" y="5705475"/>
          <p14:tracePt t="11844" x="5321300" y="5719763"/>
          <p14:tracePt t="11848" x="5335588" y="5719763"/>
          <p14:tracePt t="11860" x="5348288" y="5719763"/>
          <p14:tracePt t="11866" x="5362575" y="5734050"/>
          <p14:tracePt t="11876" x="5389563" y="5746750"/>
          <p14:tracePt t="11881" x="5403850" y="5746750"/>
          <p14:tracePt t="11893" x="5416550" y="5761038"/>
          <p14:tracePt t="11897" x="5430838" y="5761038"/>
          <p14:tracePt t="11925" x="5513388" y="5788025"/>
          <p14:tracePt t="11930" x="5554663" y="5802313"/>
          <p14:tracePt t="11940" x="5595938" y="5815013"/>
          <p14:tracePt t="11943" x="5637213" y="5843588"/>
          <p14:tracePt t="11955" x="5664200" y="5856288"/>
          <p14:tracePt t="11959" x="5705475" y="5870575"/>
          <p14:tracePt t="11971" x="5732463" y="5884863"/>
          <p14:tracePt t="11976" x="5773738" y="5911850"/>
          <p14:tracePt t="11987" x="5788025" y="5924550"/>
          <p14:tracePt t="11993" x="5829300" y="5953125"/>
          <p14:tracePt t="12004" x="5856288" y="5980113"/>
          <p14:tracePt t="12010" x="5897563" y="5994400"/>
          <p14:tracePt t="12019" x="5924550" y="6007100"/>
          <p14:tracePt t="12024" x="5951538" y="6035675"/>
          <p14:tracePt t="12035" x="5965825" y="6048375"/>
          <p14:tracePt t="12040" x="6007100" y="6062663"/>
          <p14:tracePt t="12051" x="6019800" y="6062663"/>
          <p14:tracePt t="12055" x="6048375" y="6076950"/>
          <p14:tracePt t="12067" x="6075363" y="6076950"/>
          <p14:tracePt t="12072" x="6089650" y="6089650"/>
          <p14:tracePt t="12083" x="6102350" y="6089650"/>
          <p14:tracePt t="12120" x="6116638" y="6089650"/>
          <p14:tracePt t="13495" x="6130925" y="6089650"/>
          <p14:tracePt t="13514" x="6143625" y="6076950"/>
          <p14:tracePt t="13530" x="6184900" y="6076950"/>
          <p14:tracePt t="13546" x="6211888" y="6062663"/>
          <p14:tracePt t="13551" x="6281738" y="6062663"/>
          <p14:tracePt t="13560" x="6376988" y="6048375"/>
          <p14:tracePt t="13565" x="6486525" y="6048375"/>
          <p14:tracePt t="13577" x="6583363" y="6048375"/>
          <p14:tracePt t="13580" x="6665913" y="6048375"/>
          <p14:tracePt t="13591" x="6719888" y="6035675"/>
          <p14:tracePt t="14227" x="6719888" y="6021388"/>
          <p14:tracePt t="14256" x="6719888" y="6007100"/>
          <p14:tracePt t="14271" x="6719888" y="5994400"/>
          <p14:tracePt t="14275" x="6719888" y="5980113"/>
          <p14:tracePt t="14307" x="6719888" y="5965825"/>
          <p14:tracePt t="14323" x="6705600" y="5938838"/>
          <p14:tracePt t="14335" x="6705600" y="5911850"/>
          <p14:tracePt t="14339" x="6692900" y="5897563"/>
          <p14:tracePt t="14351" x="6692900" y="5870575"/>
          <p14:tracePt t="14355" x="6678613" y="5843588"/>
          <p14:tracePt t="14367" x="6678613" y="5802313"/>
          <p14:tracePt t="14371" x="6665913" y="5761038"/>
          <p14:tracePt t="14383" x="6665913" y="5734050"/>
          <p14:tracePt t="14387" x="6651625" y="5705475"/>
          <p14:tracePt t="14403" x="6651625" y="5692775"/>
          <p14:tracePt t="14419" x="6651625" y="5678488"/>
          <p14:tracePt t="14435" x="6651625" y="5664200"/>
          <p14:tracePt t="14451" x="6651625" y="5651500"/>
          <p14:tracePt t="14464" x="6651625" y="5637213"/>
          <p14:tracePt t="14986" x="6665913" y="5637213"/>
          <p14:tracePt t="15165" x="6678613" y="5637213"/>
          <p14:tracePt t="15172" x="6705600" y="5637213"/>
          <p14:tracePt t="15179" x="6719888" y="5637213"/>
          <p14:tracePt t="15199" x="6734175" y="5637213"/>
          <p14:tracePt t="15225" x="6746875" y="5637213"/>
          <p14:tracePt t="15241" x="6802438" y="5651500"/>
          <p14:tracePt t="15244" x="6884988" y="5678488"/>
          <p14:tracePt t="15257" x="7007225" y="5692775"/>
          <p14:tracePt t="15262" x="7118350" y="5705475"/>
          <p14:tracePt t="15273" x="7199313" y="5705475"/>
          <p14:tracePt t="15278" x="7240588" y="5719763"/>
          <p14:tracePt t="15289" x="7281863" y="5719763"/>
          <p14:tracePt t="15728" x="7296150" y="5719763"/>
          <p14:tracePt t="15744" x="7310438" y="5719763"/>
          <p14:tracePt t="15771" x="7337425" y="5705475"/>
          <p14:tracePt t="15777" x="7350125" y="5705475"/>
          <p14:tracePt t="15788" x="7405688" y="5692775"/>
          <p14:tracePt t="15794" x="7461250" y="5678488"/>
          <p14:tracePt t="15804" x="7529513" y="5664200"/>
          <p14:tracePt t="15807" x="7612063" y="5651500"/>
          <p14:tracePt t="15819" x="7707313" y="5651500"/>
          <p14:tracePt t="15821" x="7804150" y="5637213"/>
          <p14:tracePt t="15833" x="7885113" y="5637213"/>
          <p14:tracePt t="15837" x="7967663" y="5622925"/>
          <p14:tracePt t="15850" x="8035925" y="5610225"/>
          <p14:tracePt t="15853" x="8091488" y="5595938"/>
          <p14:tracePt t="15866" x="8147050" y="5568950"/>
          <p14:tracePt t="15869" x="8186738" y="5541963"/>
          <p14:tracePt t="15883" x="8215313" y="5513388"/>
          <p14:tracePt t="15885" x="8256588" y="5472113"/>
          <p14:tracePt t="15899" x="8283575" y="5418138"/>
          <p14:tracePt t="15901" x="8310563" y="5362575"/>
          <p14:tracePt t="15918" x="8351838" y="5199063"/>
          <p14:tracePt t="15930" x="8378825" y="5102225"/>
          <p14:tracePt t="15934" x="8393113" y="4992688"/>
          <p14:tracePt t="15946" x="8407400" y="4868863"/>
          <p14:tracePt t="15950" x="8434388" y="4759325"/>
          <p14:tracePt t="15962" x="8448675" y="4622800"/>
          <p14:tracePt t="15967" x="8461375" y="4484688"/>
          <p14:tracePt t="15979" x="8461375" y="4389438"/>
          <p14:tracePt t="15983" x="8461375" y="4279900"/>
          <p14:tracePt t="15993" x="8461375" y="4170363"/>
          <p14:tracePt t="16000" x="8448675" y="4059238"/>
          <p14:tracePt t="16010" x="8434388" y="3963988"/>
          <p14:tracePt t="16013" x="8407400" y="3881438"/>
          <p14:tracePt t="16025" x="8366125" y="3786188"/>
          <p14:tracePt t="16030" x="8324850" y="3703638"/>
          <p14:tracePt t="16041" x="8269288" y="3606800"/>
          <p14:tracePt t="16046" x="8201025" y="3524250"/>
          <p14:tracePt t="16057" x="8132763" y="3443288"/>
          <p14:tracePt t="16063" x="8035925" y="3333750"/>
          <p14:tracePt t="16073" x="7954963" y="3222625"/>
          <p14:tracePt t="16077" x="7885113" y="3127375"/>
          <p14:tracePt t="16089" x="7804150" y="3017838"/>
          <p14:tracePt t="16093" x="7762875" y="2949575"/>
          <p14:tracePt t="16105" x="7734300" y="2894013"/>
          <p14:tracePt t="16109" x="7721600" y="2852738"/>
          <p14:tracePt t="16121" x="7721600" y="2838450"/>
          <p14:tracePt t="16204" x="7721600" y="2825750"/>
          <p14:tracePt t="16745" x="7721600" y="2838450"/>
          <p14:tracePt t="16757" x="7721600" y="2852738"/>
          <p14:tracePt t="16777" x="7721600" y="2867025"/>
          <p14:tracePt t="16804" x="7707313" y="2867025"/>
          <p14:tracePt t="16811" x="7707313" y="2879725"/>
          <p14:tracePt t="16840" x="7693025" y="2894013"/>
          <p14:tracePt t="16852" x="7680325" y="2894013"/>
          <p14:tracePt t="16858" x="7653338" y="2894013"/>
          <p14:tracePt t="16870" x="7639050" y="2908300"/>
          <p14:tracePt t="16873" x="7612063" y="2908300"/>
          <p14:tracePt t="16884" x="7597775" y="2908300"/>
          <p14:tracePt t="16964" x="7583488" y="2921000"/>
          <p14:tracePt t="16967" x="7570788" y="2921000"/>
          <p14:tracePt t="16981" x="7542213" y="2921000"/>
          <p14:tracePt t="16987" x="7500938" y="2921000"/>
          <p14:tracePt t="16997" x="7461250" y="2921000"/>
          <p14:tracePt t="17001" x="7391400" y="2935288"/>
          <p14:tracePt t="17012" x="7350125" y="2935288"/>
          <p14:tracePt t="17018" x="7310438" y="2935288"/>
          <p14:tracePt t="17028" x="7281863" y="2949575"/>
          <p14:tracePt t="17034" x="7254875" y="2949575"/>
          <p14:tracePt t="17043" x="7240588" y="2949575"/>
          <p14:tracePt t="17047" x="7227888" y="2962275"/>
          <p14:tracePt t="17064" x="7213600" y="2962275"/>
          <p14:tracePt t="17075" x="7199313" y="2976563"/>
          <p14:tracePt t="17082" x="7186613" y="2976563"/>
          <p14:tracePt t="17091" x="7186613" y="2990850"/>
          <p14:tracePt t="17098" x="7172325" y="2990850"/>
          <p14:tracePt t="17107" x="7159625" y="2990850"/>
          <p14:tracePt t="17112" x="7131050" y="3003550"/>
          <p14:tracePt t="17123" x="7104063" y="3017838"/>
          <p14:tracePt t="17128" x="7089775" y="3030538"/>
          <p14:tracePt t="17139" x="7077075" y="3030538"/>
          <p14:tracePt t="17251" x="7089775" y="3030538"/>
          <p14:tracePt t="17255" x="7104063" y="3030538"/>
          <p14:tracePt t="17271" x="7118350" y="3030538"/>
          <p14:tracePt t="17287" x="7145338" y="3017838"/>
          <p14:tracePt t="17301" x="7159625" y="3017838"/>
          <p14:tracePt t="17304" x="7172325" y="3017838"/>
          <p14:tracePt t="17350" x="7186613" y="3017838"/>
          <p14:tracePt t="17364" x="7199313" y="3017838"/>
          <p14:tracePt t="17370" x="7213600" y="3030538"/>
          <p14:tracePt t="17381" x="7227888" y="3044825"/>
          <p14:tracePt t="17384" x="7227888" y="3059113"/>
          <p14:tracePt t="17400" x="7254875" y="3086100"/>
          <p14:tracePt t="17412" x="7269163" y="3100388"/>
          <p14:tracePt t="17419" x="7269163" y="3113088"/>
          <p14:tracePt t="17428" x="7281863" y="3127375"/>
          <p14:tracePt t="17431" x="7296150" y="3127375"/>
          <p14:tracePt t="17560" x="7296150" y="3141663"/>
          <p14:tracePt t="17572" x="7296150" y="3154363"/>
          <p14:tracePt t="17578" x="7281863" y="3168650"/>
          <p14:tracePt t="17592" x="7269163" y="3181350"/>
          <p14:tracePt t="17608" x="7240588" y="3195638"/>
          <p14:tracePt t="17620" x="7172325" y="3195638"/>
          <p14:tracePt t="17624" x="7089775" y="3209925"/>
          <p14:tracePt t="17638" x="6953250" y="3236913"/>
          <p14:tracePt t="17642" x="6734175" y="3236913"/>
          <p14:tracePt t="17654" x="6500813" y="3251200"/>
          <p14:tracePt t="17658" x="6294438" y="3263900"/>
          <p14:tracePt t="17670" x="6102350" y="3292475"/>
          <p14:tracePt t="17673" x="5965825" y="3305175"/>
          <p14:tracePt t="17686" x="5897563" y="3319463"/>
          <p14:tracePt t="17689" x="5842000" y="3333750"/>
          <p14:tracePt t="17701" x="5815013" y="3346450"/>
          <p14:tracePt t="17703" x="5800725" y="3360738"/>
          <p14:tracePt t="17721" x="5788025" y="3360738"/>
          <p14:tracePt t="17734" x="5773738" y="3373438"/>
          <p14:tracePt t="17737" x="5759450" y="3373438"/>
          <p14:tracePt t="17747" x="5746750" y="3373438"/>
          <p14:tracePt t="17751" x="5718175" y="3387725"/>
          <p14:tracePt t="17764" x="5664200" y="3402013"/>
          <p14:tracePt t="17768" x="5608638" y="3414713"/>
          <p14:tracePt t="17780" x="5526088" y="3429000"/>
          <p14:tracePt t="17784" x="5430838" y="3429000"/>
          <p14:tracePt t="17797" x="5362575" y="3443288"/>
          <p14:tracePt t="17802" x="5280025" y="3443288"/>
          <p14:tracePt t="17811" x="5224463" y="3443288"/>
          <p14:tracePt t="17817" x="5184775" y="3443288"/>
          <p14:tracePt t="17831" x="5170488" y="3443288"/>
          <p14:tracePt t="17834" x="5156200" y="3443288"/>
          <p14:tracePt t="17852" x="5143500" y="3443288"/>
          <p14:tracePt t="17875" x="5114925" y="3443288"/>
          <p14:tracePt t="17881" x="5102225" y="3443288"/>
          <p14:tracePt t="17893" x="5087938" y="3443288"/>
          <p14:tracePt t="18249" x="5102225" y="3443288"/>
          <p14:tracePt t="18261" x="5114925" y="3443288"/>
          <p14:tracePt t="18267" x="5156200" y="3443288"/>
          <p14:tracePt t="18277" x="5294313" y="3443288"/>
          <p14:tracePt t="18281" x="5499100" y="3443288"/>
          <p14:tracePt t="18293" x="5746750" y="3443288"/>
          <p14:tracePt t="18297" x="5992813" y="3443288"/>
          <p14:tracePt t="18309" x="6184900" y="3443288"/>
          <p14:tracePt t="18314" x="6308725" y="3443288"/>
          <p14:tracePt t="18325" x="6376988" y="3443288"/>
          <p14:tracePt t="18330" x="6418263" y="3443288"/>
          <p14:tracePt t="18361" x="6432550" y="3443288"/>
          <p14:tracePt t="18373" x="6459538" y="3443288"/>
          <p14:tracePt t="18377" x="6473825" y="3443288"/>
          <p14:tracePt t="18389" x="6486525" y="3443288"/>
          <p14:tracePt t="18393" x="6513513" y="3443288"/>
          <p14:tracePt t="18405" x="6554788" y="3429000"/>
          <p14:tracePt t="18409" x="6583363" y="3429000"/>
          <p14:tracePt t="18771" x="6554788" y="3429000"/>
          <p14:tracePt t="18784" x="6486525" y="3429000"/>
          <p14:tracePt t="18788" x="6350000" y="3429000"/>
          <p14:tracePt t="18800" x="6116638" y="3455988"/>
          <p14:tracePt t="18804" x="5829300" y="3484563"/>
          <p14:tracePt t="18815" x="5526088" y="3524250"/>
          <p14:tracePt t="18819" x="5253038" y="3565525"/>
          <p14:tracePt t="18829" x="5019675" y="3594100"/>
          <p14:tracePt t="18835" x="4841875" y="3621088"/>
          <p14:tracePt t="18845" x="4730750" y="3662363"/>
          <p14:tracePt t="18848" x="4662488" y="3676650"/>
          <p14:tracePt t="18861" x="4635500" y="3689350"/>
          <p14:tracePt t="18877" x="4635500" y="3703638"/>
          <p14:tracePt t="18882" x="4621213" y="3703638"/>
          <p14:tracePt t="18893" x="4621213" y="3716338"/>
          <p14:tracePt t="18898" x="4621213" y="3730625"/>
          <p14:tracePt t="18909" x="4608513" y="3730625"/>
          <p14:tracePt t="18914" x="4608513" y="3744913"/>
          <p14:tracePt t="18933" x="4579938" y="3771900"/>
          <p14:tracePt t="18941" x="4579938" y="3786188"/>
          <p14:tracePt t="18945" x="4567238" y="3798888"/>
          <p14:tracePt t="18973" x="4567238" y="3813175"/>
          <p14:tracePt t="19168" x="4579938" y="3813175"/>
          <p14:tracePt t="19174" x="4608513" y="3827463"/>
          <p14:tracePt t="19183" x="4621213" y="3827463"/>
          <p14:tracePt t="19189" x="4635500" y="3840163"/>
          <p14:tracePt t="19199" x="4662488" y="3840163"/>
          <p14:tracePt t="19205" x="4691063" y="3854450"/>
          <p14:tracePt t="19215" x="4730750" y="3867150"/>
          <p14:tracePt t="19218" x="4772025" y="3881438"/>
          <p14:tracePt t="19229" x="4800600" y="3895725"/>
          <p14:tracePt t="19235" x="4827588" y="3895725"/>
          <p14:tracePt t="19279" x="4841875" y="3895725"/>
          <p14:tracePt t="19285" x="4854575" y="3895725"/>
          <p14:tracePt t="19293" x="4868863" y="3895725"/>
          <p14:tracePt t="19298" x="4881563" y="3895725"/>
          <p14:tracePt t="19309" x="4910138" y="3895725"/>
          <p14:tracePt t="19313" x="4951413" y="3895725"/>
          <p14:tracePt t="19327" x="4992688" y="3908425"/>
          <p14:tracePt t="19332" x="5005388" y="3908425"/>
          <p14:tracePt t="19704" x="5032375" y="3908425"/>
          <p14:tracePt t="19710" x="5046663" y="3908425"/>
          <p14:tracePt t="19724" x="5129213" y="3922713"/>
          <p14:tracePt t="19736" x="5184775" y="3937000"/>
          <p14:tracePt t="19746" x="5265738" y="3937000"/>
          <p14:tracePt t="19754" x="5348288" y="3937000"/>
          <p14:tracePt t="19759" x="5416550" y="3937000"/>
          <p14:tracePt t="19769" x="5486400" y="3937000"/>
          <p14:tracePt t="19771" x="5513388" y="3937000"/>
          <p14:tracePt t="19785" x="5540375" y="3937000"/>
          <p14:tracePt t="19787" x="5567363" y="3937000"/>
          <p14:tracePt t="19799" x="5581650" y="3937000"/>
          <p14:tracePt t="19803" x="5595938" y="3937000"/>
          <p14:tracePt t="19815" x="5622925" y="3937000"/>
          <p14:tracePt t="19820" x="5649913" y="3937000"/>
          <p14:tracePt t="19832" x="5705475" y="3937000"/>
          <p14:tracePt t="19837" x="5759450" y="3937000"/>
          <p14:tracePt t="19848" x="5842000" y="3922713"/>
          <p14:tracePt t="19852" x="5951538" y="3908425"/>
          <p14:tracePt t="19863" x="6034088" y="3895725"/>
          <p14:tracePt t="19869" x="6130925" y="3881438"/>
          <p14:tracePt t="19879" x="6184900" y="3881438"/>
          <p14:tracePt t="19885" x="6226175" y="3881438"/>
          <p14:tracePt t="19959" x="6240463" y="3881438"/>
          <p14:tracePt t="20123" x="6211888" y="3881438"/>
          <p14:tracePt t="20137" x="6157913" y="3895725"/>
          <p14:tracePt t="20143" x="6102350" y="3908425"/>
          <p14:tracePt t="20152" x="6048375" y="3937000"/>
          <p14:tracePt t="20158" x="5980113" y="3949700"/>
          <p14:tracePt t="20167" x="5856288" y="4005263"/>
          <p14:tracePt t="20173" x="5732463" y="4059238"/>
          <p14:tracePt t="20183" x="5637213" y="4100513"/>
          <p14:tracePt t="20189" x="5554663" y="4141788"/>
          <p14:tracePt t="20200" x="5486400" y="4183063"/>
          <p14:tracePt t="20203" x="5430838" y="4210050"/>
          <p14:tracePt t="20215" x="5389563" y="4251325"/>
          <p14:tracePt t="20220" x="5362575" y="4279900"/>
          <p14:tracePt t="20232" x="5348288" y="4292600"/>
          <p14:tracePt t="20236" x="5348288" y="4321175"/>
          <p14:tracePt t="20252" x="5335588" y="4333875"/>
          <p14:tracePt t="20269" x="5335588" y="4348163"/>
          <p14:tracePt t="20279" x="5321300" y="4362450"/>
          <p14:tracePt t="20285" x="5321300" y="4375150"/>
          <p14:tracePt t="20295" x="5321300" y="4389438"/>
          <p14:tracePt t="20299" x="5307013" y="4402138"/>
          <p14:tracePt t="20311" x="5307013" y="4430713"/>
          <p14:tracePt t="20316" x="5294313" y="4443413"/>
          <p14:tracePt t="20327" x="5294313" y="4457700"/>
          <p14:tracePt t="20343" x="5294313" y="4484688"/>
          <p14:tracePt t="20347" x="5280025" y="4484688"/>
          <p14:tracePt t="20407" x="5280025" y="4498975"/>
          <p14:tracePt t="20471" x="5280025" y="4513263"/>
          <p14:tracePt t="20520" x="5280025" y="4525963"/>
          <p14:tracePt t="20745" x="5294313" y="4525963"/>
          <p14:tracePt t="20762" x="5307013" y="4540250"/>
          <p14:tracePt t="20777" x="5321300" y="4540250"/>
          <p14:tracePt t="20782" x="5335588" y="4540250"/>
          <p14:tracePt t="20795" x="5362575" y="4540250"/>
          <p14:tracePt t="20799" x="5403850" y="4540250"/>
          <p14:tracePt t="20809" x="5445125" y="4540250"/>
          <p14:tracePt t="20814" x="5486400" y="4540250"/>
          <p14:tracePt t="20825" x="5540375" y="4540250"/>
          <p14:tracePt t="20830" x="5581650" y="4540250"/>
          <p14:tracePt t="20839" x="5608638" y="4540250"/>
          <p14:tracePt t="20844" x="5649913" y="4540250"/>
          <p14:tracePt t="20858" x="5664200" y="4540250"/>
          <p14:tracePt t="20860" x="5691188" y="4540250"/>
          <p14:tracePt t="20873" x="5718175" y="4540250"/>
          <p14:tracePt t="20877" x="5746750" y="4540250"/>
          <p14:tracePt t="20889" x="5788025" y="4525963"/>
          <p14:tracePt t="20893" x="5829300" y="4525963"/>
          <p14:tracePt t="20903" x="5883275" y="4525963"/>
          <p14:tracePt t="20917" x="5924550" y="4525963"/>
          <p14:tracePt t="20921" x="5980113" y="4525963"/>
          <p14:tracePt t="20923" x="6034088" y="4525963"/>
          <p14:tracePt t="20938" x="6075363" y="4525963"/>
          <p14:tracePt t="20939" x="6102350" y="4525963"/>
          <p14:tracePt t="20953" x="6130925" y="4525963"/>
          <p14:tracePt t="20955" x="6172200" y="4525963"/>
          <p14:tracePt t="20969" x="6199188" y="4525963"/>
          <p14:tracePt t="20971" x="6240463" y="4525963"/>
          <p14:tracePt t="20987" x="6267450" y="4525963"/>
          <p14:tracePt t="20989" x="6308725" y="4525963"/>
          <p14:tracePt t="21003" x="6350000" y="4525963"/>
          <p14:tracePt t="21005" x="6403975" y="4525963"/>
          <p14:tracePt t="21019" x="6459538" y="4525963"/>
          <p14:tracePt t="21021" x="6513513" y="4525963"/>
          <p14:tracePt t="21033" x="6569075" y="4525963"/>
          <p14:tracePt t="21038" x="6637338" y="4525963"/>
          <p14:tracePt t="21047" x="6678613" y="4525963"/>
          <p14:tracePt t="21053" x="6746875" y="4525963"/>
          <p14:tracePt t="21063" x="6788150" y="4525963"/>
          <p14:tracePt t="21069" x="6843713" y="4525963"/>
          <p14:tracePt t="21081" x="6884988" y="4525963"/>
          <p14:tracePt t="21087" x="6926263" y="4525963"/>
          <p14:tracePt t="21095" x="6953250" y="4525963"/>
          <p14:tracePt t="21100" x="6980238" y="4525963"/>
          <p14:tracePt t="21111" x="7007225" y="4525963"/>
          <p14:tracePt t="21116" x="7035800" y="4525963"/>
          <p14:tracePt t="21132" x="7077075" y="4525963"/>
          <p14:tracePt t="21138" x="7118350" y="4525963"/>
          <p14:tracePt t="21148" x="7159625" y="4513263"/>
          <p14:tracePt t="21152" x="7199313" y="4513263"/>
          <p14:tracePt t="21161" x="7227888" y="4513263"/>
          <p14:tracePt t="21168" x="7254875" y="4513263"/>
          <p14:tracePt t="21258" x="7281863" y="4513263"/>
          <p14:tracePt t="21279" x="7296150" y="4513263"/>
          <p14:tracePt t="21402" x="7296150" y="4525963"/>
          <p14:tracePt t="21409" x="7296150" y="4540250"/>
          <p14:tracePt t="21423" x="7296150" y="4552950"/>
          <p14:tracePt t="21441" x="7296150" y="4567238"/>
          <p14:tracePt t="21452" x="7296150" y="4581525"/>
          <p14:tracePt t="21467" x="7296150" y="4608513"/>
          <p14:tracePt t="21471" x="7296150" y="4622800"/>
          <p14:tracePt t="21482" x="7296150" y="4635500"/>
          <p14:tracePt t="21487" x="7296150" y="4649788"/>
          <p14:tracePt t="21498" x="7310438" y="4664075"/>
          <p14:tracePt t="21501" x="7310438" y="4676775"/>
          <p14:tracePt t="21514" x="7310438" y="4691063"/>
          <p14:tracePt t="21530" x="7310438" y="4705350"/>
          <p14:tracePt t="21546" x="7310438" y="4718050"/>
          <p14:tracePt t="21552" x="7310438" y="4732338"/>
          <p14:tracePt t="21562" x="7310438" y="4745038"/>
          <p14:tracePt t="21568" x="7310438" y="4759325"/>
          <p14:tracePt t="21578" x="7310438" y="4773613"/>
          <p14:tracePt t="21582" x="7310438" y="4800600"/>
          <p14:tracePt t="21594" x="7310438" y="4814888"/>
          <p14:tracePt t="21598" x="7310438" y="4827588"/>
          <p14:tracePt t="21613" x="7310438" y="4841875"/>
          <p14:tracePt t="21646" x="7296150" y="4856163"/>
          <p14:tracePt t="21689" x="7281863" y="4868863"/>
          <p14:tracePt t="21710" x="7269163" y="4868863"/>
          <p14:tracePt t="21722" x="7254875" y="4883150"/>
          <p14:tracePt t="21726" x="7227888" y="4883150"/>
          <p14:tracePt t="21738" x="7199313" y="4883150"/>
          <p14:tracePt t="21742" x="7186613" y="4895850"/>
          <p14:tracePt t="21755" x="7159625" y="4895850"/>
          <p14:tracePt t="21757" x="7145338" y="4910138"/>
          <p14:tracePt t="21772" x="7131050" y="4910138"/>
          <p14:tracePt t="21787" x="7118350" y="4910138"/>
          <p14:tracePt t="21806" x="7104063" y="4910138"/>
          <p14:tracePt t="21835" x="7089775" y="4924425"/>
          <p14:tracePt t="21898" x="7089775" y="4937125"/>
          <p14:tracePt t="21917" x="7077075" y="4937125"/>
          <p14:tracePt t="21929" x="7077075" y="4951413"/>
          <p14:tracePt t="21946" x="7062788" y="4951413"/>
          <p14:tracePt t="21951" x="7048500" y="4965700"/>
          <p14:tracePt t="21962" x="7048500" y="4978400"/>
          <p14:tracePt t="21978" x="7035800" y="4978400"/>
          <p14:tracePt t="21982" x="7021513" y="4992688"/>
          <p14:tracePt t="21994" x="7007225" y="5006975"/>
          <p14:tracePt t="22010" x="6994525" y="5019675"/>
          <p14:tracePt t="22026" x="6980238" y="5019675"/>
          <p14:tracePt t="22029" x="6967538" y="5033963"/>
          <p14:tracePt t="22041" x="6938963" y="5033963"/>
          <p14:tracePt t="22045" x="6911975" y="5033963"/>
          <p14:tracePt t="22058" x="6884988" y="5048250"/>
          <p14:tracePt t="22062" x="6856413" y="5048250"/>
          <p14:tracePt t="22073" x="6816725" y="5060950"/>
          <p14:tracePt t="22078" x="6761163" y="5060950"/>
          <p14:tracePt t="22090" x="6705600" y="5060950"/>
          <p14:tracePt t="22094" x="6651625" y="5060950"/>
          <p14:tracePt t="22106" x="6596063" y="5060950"/>
          <p14:tracePt t="22110" x="6554788" y="5075238"/>
          <p14:tracePt t="22123" x="6527800" y="5075238"/>
          <p14:tracePt t="22126" x="6500813" y="5075238"/>
          <p14:tracePt t="22140" x="6486525" y="5075238"/>
          <p14:tracePt t="22156" x="6473825" y="5075238"/>
          <p14:tracePt t="22159" x="6445250" y="5075238"/>
          <p14:tracePt t="22174" x="6418263" y="5075238"/>
          <p14:tracePt t="22189" x="6391275" y="5087938"/>
          <p14:tracePt t="22191" x="6362700" y="5087938"/>
          <p14:tracePt t="22202" x="6308725" y="5087938"/>
          <p14:tracePt t="22206" x="6281738" y="5102225"/>
          <p14:tracePt t="22218" x="6226175" y="5102225"/>
          <p14:tracePt t="22222" x="6199188" y="5102225"/>
          <p14:tracePt t="22236" x="6157913" y="5102225"/>
          <p14:tracePt t="22241" x="6130925" y="5102225"/>
          <p14:tracePt t="22251" x="6102350" y="5102225"/>
          <p14:tracePt t="22268" x="6089650" y="5102225"/>
          <p14:tracePt t="22297" x="6061075" y="5102225"/>
          <p14:tracePt t="22300" x="6048375" y="5102225"/>
          <p14:tracePt t="22315" x="6034088" y="5102225"/>
          <p14:tracePt t="22321" x="6007100" y="5102225"/>
          <p14:tracePt t="22335" x="5992813" y="5102225"/>
          <p14:tracePt t="22348" x="5980113" y="5102225"/>
          <p14:tracePt t="22350" x="5951538" y="5102225"/>
          <p14:tracePt t="22363" x="5924550" y="5102225"/>
          <p14:tracePt t="22367" x="5897563" y="5102225"/>
          <p14:tracePt t="22377" x="5868988" y="5102225"/>
          <p14:tracePt t="22381" x="5842000" y="5102225"/>
          <p14:tracePt t="22393" x="5829300" y="5102225"/>
          <p14:tracePt t="22397" x="5800725" y="5102225"/>
          <p14:tracePt t="22411" x="5788025" y="5102225"/>
          <p14:tracePt t="22415" x="5773738" y="5102225"/>
          <p14:tracePt t="22425" x="5759450" y="5102225"/>
          <p14:tracePt t="22441" x="5746750" y="5102225"/>
          <p14:tracePt t="22445" x="5746750" y="5116513"/>
          <p14:tracePt t="22505" x="5732463" y="5116513"/>
          <p14:tracePt t="22523" x="5718175" y="5116513"/>
          <p14:tracePt t="22527" x="5705475" y="5116513"/>
          <p14:tracePt t="22541" x="5691188" y="5116513"/>
          <p14:tracePt t="22617" x="5678488" y="5116513"/>
          <p14:tracePt t="22634" x="5664200" y="5116513"/>
          <p14:tracePt t="22639" x="5637213" y="5116513"/>
          <p14:tracePt t="22651" x="5608638" y="5116513"/>
          <p14:tracePt t="22667" x="5581650" y="5116513"/>
          <p14:tracePt t="22672" x="5567363" y="5116513"/>
          <p14:tracePt t="22684" x="5554663" y="5116513"/>
          <p14:tracePt t="22688" x="5540375" y="5116513"/>
          <p14:tracePt t="22705" x="5526088" y="5116513"/>
          <p14:tracePt t="22817" x="5513388" y="5116513"/>
          <p14:tracePt t="22829" x="5499100" y="5129213"/>
          <p14:tracePt t="22835" x="5486400" y="5129213"/>
          <p14:tracePt t="22846" x="5472113" y="5129213"/>
          <p14:tracePt t="22850" x="5457825" y="5129213"/>
          <p14:tracePt t="22861" x="5445125" y="5129213"/>
          <p14:tracePt t="22866" x="5430838" y="5143500"/>
          <p14:tracePt t="22892" x="5416550" y="5143500"/>
          <p14:tracePt t="22897" x="5403850" y="5143500"/>
          <p14:tracePt t="22908" x="5389563" y="5143500"/>
          <p14:tracePt t="22921" x="5375275" y="5157788"/>
          <p14:tracePt t="22924" x="5335588" y="5170488"/>
          <p14:tracePt t="22928" x="5321300" y="5170488"/>
          <p14:tracePt t="22941" x="5294313" y="5184775"/>
          <p14:tracePt t="22973" x="5294313" y="5170488"/>
          <p14:tracePt t="22975" x="5307013" y="5143500"/>
          <p14:tracePt t="22989" x="5335588" y="5129213"/>
          <p14:tracePt t="22991" x="5335588" y="5116513"/>
          <p14:tracePt t="23004" x="5335588" y="5102225"/>
          <p14:tracePt t="23040" x="5321300" y="5102225"/>
          <p14:tracePt t="23052" x="5294313" y="5102225"/>
          <p14:tracePt t="23456" x="5280025" y="5102225"/>
          <p14:tracePt t="23471" x="5265738" y="5102225"/>
          <p14:tracePt t="23475" x="5253038" y="5102225"/>
          <p14:tracePt t="23485" x="5238750" y="5102225"/>
          <p14:tracePt t="23493" x="5224463" y="5102225"/>
          <p14:tracePt t="23500" x="5197475" y="5116513"/>
          <p14:tracePt t="23504" x="5170488" y="5143500"/>
          <p14:tracePt t="23515" x="5129213" y="5184775"/>
          <p14:tracePt t="23519" x="5114925" y="5211763"/>
          <p14:tracePt t="23531" x="5114925" y="5226050"/>
          <p14:tracePt t="23547" x="5114925" y="5238750"/>
          <p14:tracePt t="23599" x="5102225" y="5238750"/>
          <p14:tracePt t="23628" x="5087938" y="5238750"/>
          <p14:tracePt t="23649" x="5073650" y="5238750"/>
          <p14:tracePt t="23662" x="5060950" y="5238750"/>
          <p14:tracePt t="23678" x="5046663" y="5238750"/>
          <p14:tracePt t="23686" x="5032375" y="5238750"/>
          <p14:tracePt t="23694" x="5005388" y="5238750"/>
          <p14:tracePt t="23698" x="4992688" y="5238750"/>
          <p14:tracePt t="23713" x="4978400" y="5238750"/>
          <p14:tracePt t="23727" x="4964113" y="5238750"/>
          <p14:tracePt t="23953" x="4964113" y="5253038"/>
          <p14:tracePt t="23966" x="4964113" y="5267325"/>
          <p14:tracePt t="23982" x="4951413" y="5280025"/>
          <p14:tracePt t="23987" x="4951413" y="5294313"/>
          <p14:tracePt t="23999" x="4951413" y="5308600"/>
          <p14:tracePt t="24006" x="4937125" y="5335588"/>
          <p14:tracePt t="24013" x="4937125" y="5349875"/>
          <p14:tracePt t="24015" x="4937125" y="5362575"/>
          <p14:tracePt t="24059" x="4937125" y="5349875"/>
          <p14:tracePt t="24063" x="4937125" y="5308600"/>
          <p14:tracePt t="24075" x="4937125" y="5267325"/>
          <p14:tracePt t="24079" x="4937125" y="5238750"/>
          <p14:tracePt t="24194" x="4937125" y="5253038"/>
          <p14:tracePt t="24212" x="4978400" y="5280025"/>
          <p14:tracePt t="24222" x="5005388" y="5308600"/>
          <p14:tracePt t="24226" x="5046663" y="5335588"/>
          <p14:tracePt t="24237" x="5087938" y="5362575"/>
          <p14:tracePt t="24242" x="5114925" y="5376863"/>
          <p14:tracePt t="24253" x="5129213" y="5391150"/>
          <p14:tracePt t="24258" x="5143500" y="5403850"/>
          <p14:tracePt t="24270" x="5156200" y="5418138"/>
          <p14:tracePt t="24285" x="5156200" y="5430838"/>
          <p14:tracePt t="24290" x="5170488" y="5430838"/>
          <p14:tracePt t="24306" x="5170488" y="5445125"/>
          <p14:tracePt t="24333" x="5170488" y="5459413"/>
          <p14:tracePt t="24339" x="5184775" y="5459413"/>
          <p14:tracePt t="24349" x="5184775" y="5472113"/>
          <p14:tracePt t="24365" x="5197475" y="5486400"/>
          <p14:tracePt t="24369" x="5197475" y="5500688"/>
          <p14:tracePt t="24381" x="5197475" y="5513388"/>
          <p14:tracePt t="24386" x="5197475" y="5527675"/>
          <p14:tracePt t="24397" x="5197475" y="5554663"/>
          <p14:tracePt t="24403" x="5197475" y="5568950"/>
          <p14:tracePt t="24413" x="5197475" y="5610225"/>
          <p14:tracePt t="24417" x="5197475" y="5637213"/>
          <p14:tracePt t="24429" x="5197475" y="5678488"/>
          <p14:tracePt t="24433" x="5211763" y="5719763"/>
          <p14:tracePt t="24445" x="5211763" y="5746750"/>
          <p14:tracePt t="24449" x="5211763" y="5773738"/>
          <p14:tracePt t="24461" x="5211763" y="5788025"/>
          <p14:tracePt t="24465" x="5211763" y="5802313"/>
          <p14:tracePt t="24481" x="5211763" y="5815013"/>
          <p14:tracePt t="24497" x="5211763" y="5829300"/>
          <p14:tracePt t="24509" x="5184775" y="5843588"/>
          <p14:tracePt t="24513" x="5156200" y="5870575"/>
          <p14:tracePt t="24525" x="5102225" y="5911850"/>
          <p14:tracePt t="24529" x="5032375" y="5938838"/>
          <p14:tracePt t="24541" x="4895850" y="6021388"/>
          <p14:tracePt t="24545" x="4621213" y="6116638"/>
          <p14:tracePt t="24557" x="4278313" y="6213475"/>
          <p14:tracePt t="24561" x="3976688" y="6308725"/>
          <p14:tracePt t="24573" x="3621088" y="6419850"/>
          <p14:tracePt t="24577" x="3278188" y="6515100"/>
          <p14:tracePt t="24590" x="2947988" y="6624638"/>
          <p14:tracePt t="24593" x="2674938" y="6707188"/>
          <p14:tracePt t="24606" x="2427288" y="6802438"/>
          <p14:tracePt t="30658" x="754063" y="6542088"/>
          <p14:tracePt t="30666" x="904875" y="6199188"/>
          <p14:tracePt t="30670" x="1096963" y="5788025"/>
          <p14:tracePt t="30680" x="1344613" y="5349875"/>
          <p14:tracePt t="30685" x="1646238" y="4883150"/>
          <p14:tracePt t="30700" x="2016125" y="4375150"/>
          <p14:tracePt t="30701" x="2441575" y="3867150"/>
          <p14:tracePt t="30714" x="2894013" y="3360738"/>
          <p14:tracePt t="30717" x="3373438" y="2852738"/>
          <p14:tracePt t="30730" x="3840163" y="2344738"/>
          <p14:tracePt t="30733" x="4278313" y="1865313"/>
          <p14:tracePt t="30745" x="4676775" y="1412875"/>
          <p14:tracePt t="30747" x="5005388" y="960438"/>
          <p14:tracePt t="30761" x="5280025" y="549275"/>
          <p14:tracePt t="30763" x="5499100" y="15081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0" y="393700"/>
            <a:ext cx="9903229" cy="136601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Quantitative Research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n-US" dirty="0"/>
          </a:p>
          <a:p>
            <a:pPr algn="ctr">
              <a:lnSpc>
                <a:spcPct val="90000"/>
              </a:lnSpc>
              <a:defRPr/>
            </a:pPr>
            <a:r>
              <a:rPr lang="en-US" dirty="0"/>
              <a:t>Studies involving numbers</a:t>
            </a:r>
          </a:p>
        </p:txBody>
      </p:sp>
      <p:pic>
        <p:nvPicPr>
          <p:cNvPr id="5124" name="Picture 4" descr="Image result for numb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36" y="1975742"/>
            <a:ext cx="2740025" cy="20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02041" y="4000499"/>
            <a:ext cx="32544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attributed to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http://images.soapqueen.com/INS/Numbers.jpg</a:t>
            </a:r>
            <a:endParaRPr lang="en-US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CF0983-5EB4-7772-43FF-D0BA6EE0EF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1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5"/>
    </mc:Choice>
    <mc:Fallback xmlns="">
      <p:transition spd="slow" advTm="2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124" x="11520488" y="4265613"/>
          <p14:tracePt t="17129" x="11122025" y="4430713"/>
          <p14:tracePt t="17140" x="10683875" y="4581525"/>
          <p14:tracePt t="17144" x="10244138" y="4705350"/>
          <p14:tracePt t="17156" x="9791700" y="4814888"/>
          <p14:tracePt t="17160" x="9421813" y="4883150"/>
          <p14:tracePt t="17172" x="9105900" y="4937125"/>
          <p14:tracePt t="17176" x="8886825" y="4965700"/>
          <p14:tracePt t="17188" x="8777288" y="4965700"/>
          <p14:tracePt t="17192" x="8763000" y="4965700"/>
          <p14:tracePt t="17526" x="8763000" y="4978400"/>
          <p14:tracePt t="17532" x="8777288" y="4978400"/>
          <p14:tracePt t="17541" x="8791575" y="4992688"/>
          <p14:tracePt t="17546" x="8804275" y="4992688"/>
          <p14:tracePt t="17562" x="8818563" y="4992688"/>
          <p14:tracePt t="17576" x="8831263" y="4992688"/>
          <p14:tracePt t="17589" x="8859838" y="4992688"/>
          <p14:tracePt t="17593" x="8886825" y="4978400"/>
          <p14:tracePt t="17606" x="8913813" y="4965700"/>
          <p14:tracePt t="17609" x="8942388" y="4951413"/>
          <p14:tracePt t="17622" x="8942388" y="4937125"/>
          <p14:tracePt t="17624" x="8969375" y="4924425"/>
          <p14:tracePt t="17636" x="8996363" y="4883150"/>
          <p14:tracePt t="17640" x="9037638" y="4856163"/>
          <p14:tracePt t="17654" x="9064625" y="4827588"/>
          <p14:tracePt t="17658" x="9093200" y="4800600"/>
          <p14:tracePt t="17670" x="9105900" y="4800600"/>
          <p14:tracePt t="17783" x="9093200" y="4800600"/>
          <p14:tracePt t="17800" x="9078913" y="4800600"/>
          <p14:tracePt t="17806" x="9064625" y="4800600"/>
          <p14:tracePt t="17816" x="9051925" y="4800600"/>
          <p14:tracePt t="17818" x="9037638" y="4800600"/>
          <p14:tracePt t="17833" x="9023350" y="4814888"/>
          <p14:tracePt t="17852" x="9010650" y="4814888"/>
          <p14:tracePt t="17882" x="8996363" y="4814888"/>
          <p14:tracePt t="17940" x="8982075" y="4814888"/>
          <p14:tracePt t="17958" x="8969375" y="4814888"/>
          <p14:tracePt t="17964" x="8913813" y="4814888"/>
          <p14:tracePt t="17972" x="8831263" y="4800600"/>
          <p14:tracePt t="17977" x="8667750" y="4773613"/>
          <p14:tracePt t="17991" x="8407400" y="4718050"/>
          <p14:tracePt t="17995" x="8118475" y="4664075"/>
          <p14:tracePt t="18005" x="7843838" y="4635500"/>
          <p14:tracePt t="18008" x="7693025" y="4608513"/>
          <p14:tracePt t="18023" x="7653338" y="4608513"/>
          <p14:tracePt t="18037" x="7680325" y="4608513"/>
          <p14:tracePt t="18040" x="7734300" y="4608513"/>
          <p14:tracePt t="18053" x="7831138" y="4635500"/>
          <p14:tracePt t="18056" x="7954963" y="4649788"/>
          <p14:tracePt t="18070" x="8050213" y="4664075"/>
          <p14:tracePt t="18072" x="8132763" y="4676775"/>
          <p14:tracePt t="18086" x="8186738" y="4676775"/>
          <p14:tracePt t="18089" x="8201025" y="4635500"/>
          <p14:tracePt t="18102" x="8215313" y="4552950"/>
          <p14:tracePt t="18106" x="8228013" y="4457700"/>
          <p14:tracePt t="18121" x="8242300" y="4348163"/>
          <p14:tracePt t="18122" x="8242300" y="4251325"/>
          <p14:tracePt t="18136" x="8242300" y="4197350"/>
          <p14:tracePt t="18138" x="8242300" y="4073525"/>
          <p14:tracePt t="18374" x="8242300" y="3949700"/>
          <p14:tracePt t="18378" x="8201025" y="3798888"/>
          <p14:tracePt t="18390" x="8159750" y="3676650"/>
          <p14:tracePt t="18394" x="8105775" y="3594100"/>
          <p14:tracePt t="18406" x="8064500" y="3552825"/>
          <p14:tracePt t="18410" x="8008938" y="3524250"/>
          <p14:tracePt t="18422" x="7954963" y="3524250"/>
          <p14:tracePt t="18426" x="7885113" y="3524250"/>
          <p14:tracePt t="18438" x="7831138" y="3538538"/>
          <p14:tracePt t="18454" x="7816850" y="3538538"/>
          <p14:tracePt t="18458" x="7804150" y="3552825"/>
          <p14:tracePt t="18470" x="7748588" y="3579813"/>
          <p14:tracePt t="18474" x="7693025" y="3635375"/>
          <p14:tracePt t="18486" x="7624763" y="3689350"/>
          <p14:tracePt t="18490" x="7542213" y="3757613"/>
          <p14:tracePt t="18502" x="7446963" y="3854450"/>
          <p14:tracePt t="18506" x="7350125" y="3949700"/>
          <p14:tracePt t="18518" x="7240588" y="4046538"/>
          <p14:tracePt t="18531" x="7118350" y="4141788"/>
          <p14:tracePt t="18536" x="6980238" y="4251325"/>
          <p14:tracePt t="18538" x="6802438" y="4375150"/>
          <p14:tracePt t="18554" x="6610350" y="4513263"/>
          <p14:tracePt t="18555" x="6403975" y="4649788"/>
          <p14:tracePt t="18569" x="5938838" y="4910138"/>
          <p14:tracePt t="18584" x="5691188" y="5033963"/>
          <p14:tracePt t="18586" x="5445125" y="5157788"/>
          <p14:tracePt t="18599" x="5184775" y="5267325"/>
          <p14:tracePt t="18602" x="4922838" y="5376863"/>
          <p14:tracePt t="18613" x="4662488" y="5472113"/>
          <p14:tracePt t="18619" x="4416425" y="5568950"/>
          <p14:tracePt t="18630" x="4168775" y="5664200"/>
          <p14:tracePt t="18635" x="3963988" y="5761038"/>
          <p14:tracePt t="18647" x="3757613" y="5843588"/>
          <p14:tracePt t="18652" x="3621088" y="5897563"/>
          <p14:tracePt t="18662" x="3524250" y="5924550"/>
          <p14:tracePt t="18668" x="3482975" y="5938838"/>
          <p14:tracePt t="18678" x="3470275" y="5953125"/>
          <p14:tracePt t="18715" x="3455988" y="5953125"/>
          <p14:tracePt t="18726" x="3455988" y="5965825"/>
          <p14:tracePt t="18730" x="3414713" y="5980113"/>
          <p14:tracePt t="18742" x="3360738" y="6007100"/>
          <p14:tracePt t="18748" x="3278188" y="6062663"/>
          <p14:tracePt t="18758" x="3140075" y="6130925"/>
          <p14:tracePt t="18762" x="2962275" y="6213475"/>
          <p14:tracePt t="18774" x="2784475" y="6296025"/>
          <p14:tracePt t="18778" x="2592388" y="6378575"/>
          <p14:tracePt t="18790" x="2427288" y="6446838"/>
          <p14:tracePt t="18794" x="2262188" y="6515100"/>
          <p14:tracePt t="18806" x="2125663" y="6583363"/>
          <p14:tracePt t="18810" x="2043113" y="6624638"/>
          <p14:tracePt t="18822" x="1974850" y="6665913"/>
          <p14:tracePt t="18826" x="1919288" y="6721475"/>
          <p14:tracePt t="18838" x="1851025" y="68024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68400" y="317500"/>
            <a:ext cx="9804400" cy="1143000"/>
          </a:xfrm>
          <a:noFill/>
        </p:spPr>
        <p:txBody>
          <a:bodyPr vert="horz" lIns="90488" tIns="44450" rIns="90488" bIns="44450" rtlCol="0" anchor="ctr">
            <a:noAutofit/>
          </a:bodyPr>
          <a:lstStyle/>
          <a:p>
            <a:r>
              <a:rPr lang="en-US" altLang="en-US" b="1" dirty="0"/>
              <a:t>Quantitative Research Concept: Hypothesis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68400" y="2095500"/>
            <a:ext cx="5029200" cy="3327400"/>
          </a:xfrm>
          <a:noFill/>
        </p:spPr>
        <p:txBody>
          <a:bodyPr vert="horz" lIns="90488" tIns="44450" rIns="90488" bIns="44450" rtlCol="0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/>
              <a:t>Formal statement of the expected relationship between two or more variables.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200" dirty="0">
                <a:cs typeface="Times New Roman" panose="02020603050405020304" pitchFamily="18" charset="0"/>
              </a:rPr>
              <a:t>Unambiguous prediction of expected outcomes</a:t>
            </a:r>
          </a:p>
        </p:txBody>
      </p:sp>
      <p:pic>
        <p:nvPicPr>
          <p:cNvPr id="189445" name="Picture 5" descr="MCj0231783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1828800"/>
            <a:ext cx="2971800" cy="3276600"/>
          </a:xfr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197104E-F17E-4330-61AF-9ECA3238AC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63104"/>
      </p:ext>
    </p:extLst>
  </p:cSld>
  <p:clrMapOvr>
    <a:masterClrMapping/>
  </p:clrMapOvr>
  <p:transition advTm="5563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122" x="11464925" y="1673225"/>
          <p14:tracePt t="31126" x="10861675" y="1892300"/>
          <p14:tracePt t="31142" x="10217150" y="2139950"/>
          <p14:tracePt t="31144" x="9558338" y="2386013"/>
          <p14:tracePt t="31157" x="8886825" y="2633663"/>
          <p14:tracePt t="31160" x="8297863" y="2879725"/>
          <p14:tracePt t="31170" x="7748588" y="3100388"/>
          <p14:tracePt t="31175" x="7227888" y="3278188"/>
          <p14:tracePt t="31187" x="6761163" y="3455988"/>
          <p14:tracePt t="31191" x="6362700" y="3594100"/>
          <p14:tracePt t="31204" x="5992813" y="3716338"/>
          <p14:tracePt t="31207" x="5678488" y="3827463"/>
          <p14:tracePt t="31223" x="5335588" y="3922713"/>
          <p14:tracePt t="31225" x="5019675" y="4019550"/>
          <p14:tracePt t="31237" x="4703763" y="4129088"/>
          <p14:tracePt t="31242" x="4443413" y="4224338"/>
          <p14:tracePt t="31251" x="4224338" y="4321175"/>
          <p14:tracePt t="31256" x="4005263" y="4430713"/>
          <p14:tracePt t="31269" x="3798888" y="4552950"/>
          <p14:tracePt t="31276" x="3606800" y="4664075"/>
          <p14:tracePt t="31282" x="3441700" y="4773613"/>
          <p14:tracePt t="31287" x="3290888" y="4895850"/>
          <p14:tracePt t="31301" x="3140075" y="4992688"/>
          <p14:tracePt t="31307" x="2989263" y="5075238"/>
          <p14:tracePt t="31314" x="2852738" y="5143500"/>
          <p14:tracePt t="31320" x="2716213" y="5199063"/>
          <p14:tracePt t="31332" x="2563813" y="5238750"/>
          <p14:tracePt t="31337" x="2441575" y="5280025"/>
          <p14:tracePt t="31348" x="2317750" y="5308600"/>
          <p14:tracePt t="31354" x="2166938" y="5349875"/>
          <p14:tracePt t="31364" x="2057400" y="5362575"/>
          <p14:tracePt t="31369" x="1960563" y="5391150"/>
          <p14:tracePt t="31380" x="1865313" y="5418138"/>
          <p14:tracePt t="31385" x="1809750" y="5445125"/>
          <p14:tracePt t="31396" x="1768475" y="5472113"/>
          <p14:tracePt t="31400" x="1741488" y="5486400"/>
          <p14:tracePt t="31494" x="1755775" y="5486400"/>
          <p14:tracePt t="31500" x="1782763" y="5472113"/>
          <p14:tracePt t="31510" x="1838325" y="5459413"/>
          <p14:tracePt t="31515" x="1906588" y="5418138"/>
          <p14:tracePt t="31526" x="1974850" y="5391150"/>
          <p14:tracePt t="31530" x="2043113" y="5349875"/>
          <p14:tracePt t="31542" x="2111375" y="5321300"/>
          <p14:tracePt t="31545" x="2166938" y="5280025"/>
          <p14:tracePt t="31559" x="2193925" y="5253038"/>
          <p14:tracePt t="31561" x="2208213" y="5226050"/>
          <p14:tracePt t="31575" x="2222500" y="5211763"/>
          <p14:tracePt t="31591" x="2222500" y="5199063"/>
          <p14:tracePt t="31593" x="2208213" y="5184775"/>
          <p14:tracePt t="31605" x="2208213" y="5170488"/>
          <p14:tracePt t="31609" x="2193925" y="5157788"/>
          <p14:tracePt t="31621" x="2181225" y="5143500"/>
          <p14:tracePt t="31626" x="2152650" y="5129213"/>
          <p14:tracePt t="31638" x="2125663" y="5116513"/>
          <p14:tracePt t="31642" x="2098675" y="5102225"/>
          <p14:tracePt t="31654" x="2057400" y="5075238"/>
          <p14:tracePt t="31659" x="2043113" y="5060950"/>
          <p14:tracePt t="31669" x="2030413" y="5048250"/>
          <p14:tracePt t="31674" x="2016125" y="5048250"/>
          <p14:tracePt t="31691" x="2016125" y="5033963"/>
          <p14:tracePt t="31705" x="2016125" y="5019675"/>
          <p14:tracePt t="31717" x="2001838" y="5019675"/>
          <p14:tracePt t="31722" x="2001838" y="5006975"/>
          <p14:tracePt t="31738" x="1989138" y="4992688"/>
          <p14:tracePt t="31755" x="1989138" y="4978400"/>
          <p14:tracePt t="31765" x="1974850" y="4978400"/>
          <p14:tracePt t="31769" x="1974850" y="4965700"/>
          <p14:tracePt t="31781" x="1960563" y="4965700"/>
          <p14:tracePt t="31861" x="1960563" y="4951413"/>
          <p14:tracePt t="31865" x="1947863" y="4951413"/>
          <p14:tracePt t="31913" x="1947863" y="4937125"/>
          <p14:tracePt t="31929" x="1960563" y="4937125"/>
          <p14:tracePt t="31942" x="1960563" y="4924425"/>
          <p14:tracePt t="31945" x="1974850" y="4924425"/>
          <p14:tracePt t="31958" x="1974850" y="4910138"/>
          <p14:tracePt t="31961" x="1989138" y="4895850"/>
          <p14:tracePt t="31977" x="2016125" y="4868863"/>
          <p14:tracePt t="31992" x="2043113" y="4841875"/>
          <p14:tracePt t="31993" x="2084388" y="4827588"/>
          <p14:tracePt t="32004" x="2125663" y="4800600"/>
          <p14:tracePt t="32009" x="2152650" y="4786313"/>
          <p14:tracePt t="32021" x="2181225" y="4773613"/>
          <p14:tracePt t="32026" x="2222500" y="4773613"/>
          <p14:tracePt t="32038" x="2235200" y="4759325"/>
          <p14:tracePt t="32043" x="2262188" y="4745038"/>
          <p14:tracePt t="32059" x="2290763" y="4745038"/>
          <p14:tracePt t="32069" x="2290763" y="4732338"/>
          <p14:tracePt t="32073" x="2317750" y="4732338"/>
          <p14:tracePt t="32085" x="2359025" y="4718050"/>
          <p14:tracePt t="32089" x="2427288" y="4718050"/>
          <p14:tracePt t="32100" x="2536825" y="4705350"/>
          <p14:tracePt t="32104" x="2716213" y="4705350"/>
          <p14:tracePt t="32116" x="2894013" y="4691063"/>
          <p14:tracePt t="32121" x="3086100" y="4691063"/>
          <p14:tracePt t="32132" x="3263900" y="4691063"/>
          <p14:tracePt t="32138" x="3429000" y="4676775"/>
          <p14:tracePt t="32148" x="3551238" y="4676775"/>
          <p14:tracePt t="32152" x="3648075" y="4664075"/>
          <p14:tracePt t="32164" x="3716338" y="4664075"/>
          <p14:tracePt t="32169" x="3771900" y="4649788"/>
          <p14:tracePt t="32180" x="3825875" y="4649788"/>
          <p14:tracePt t="32184" x="3854450" y="4635500"/>
          <p14:tracePt t="32196" x="3894138" y="4622800"/>
          <p14:tracePt t="32200" x="3935413" y="4608513"/>
          <p14:tracePt t="32212" x="3963988" y="4594225"/>
          <p14:tracePt t="32221" x="3990975" y="4581525"/>
          <p14:tracePt t="32229" x="4017963" y="4581525"/>
          <p14:tracePt t="32232" x="4086225" y="4567238"/>
          <p14:tracePt t="32244" x="4168775" y="4552950"/>
          <p14:tracePt t="32248" x="4251325" y="4540250"/>
          <p14:tracePt t="32260" x="4319588" y="4540250"/>
          <p14:tracePt t="32264" x="4416425" y="4540250"/>
          <p14:tracePt t="32276" x="4511675" y="4540250"/>
          <p14:tracePt t="32280" x="4594225" y="4540250"/>
          <p14:tracePt t="32292" x="4691063" y="4540250"/>
          <p14:tracePt t="32296" x="4759325" y="4525963"/>
          <p14:tracePt t="32308" x="4813300" y="4525963"/>
          <p14:tracePt t="32312" x="4854575" y="4525963"/>
          <p14:tracePt t="32392" x="4841875" y="4525963"/>
          <p14:tracePt t="32406" x="4786313" y="4525963"/>
          <p14:tracePt t="32410" x="4703763" y="4552950"/>
          <p14:tracePt t="32423" x="4538663" y="4567238"/>
          <p14:tracePt t="32427" x="4292600" y="4594225"/>
          <p14:tracePt t="32440" x="4005263" y="4594225"/>
          <p14:tracePt t="32443" x="3689350" y="4608513"/>
          <p14:tracePt t="32455" x="3290888" y="4608513"/>
          <p14:tracePt t="32462" x="2894013" y="4635500"/>
          <p14:tracePt t="32470" x="2551113" y="4649788"/>
          <p14:tracePt t="32476" x="2262188" y="4664075"/>
          <p14:tracePt t="32489" x="2043113" y="4676775"/>
          <p14:tracePt t="32493" x="1892300" y="4691063"/>
          <p14:tracePt t="32501" x="1797050" y="4705350"/>
          <p14:tracePt t="32505" x="1728788" y="4705350"/>
          <p14:tracePt t="32517" x="1687513" y="4718050"/>
          <p14:tracePt t="32522" x="1658938" y="4718050"/>
          <p14:tracePt t="32533" x="1631950" y="4732338"/>
          <p14:tracePt t="32549" x="1617663" y="4745038"/>
          <p14:tracePt t="32571" x="1604963" y="4745038"/>
          <p14:tracePt t="32583" x="1590675" y="4745038"/>
          <p14:tracePt t="32589" x="1576388" y="4745038"/>
          <p14:tracePt t="32601" x="1549400" y="4759325"/>
          <p14:tracePt t="32613" x="1522413" y="4759325"/>
          <p14:tracePt t="32617" x="1495425" y="4773613"/>
          <p14:tracePt t="32629" x="1481138" y="4773613"/>
          <p14:tracePt t="32633" x="1454150" y="4786313"/>
          <p14:tracePt t="32646" x="1439863" y="4786313"/>
          <p14:tracePt t="32651" x="1425575" y="4786313"/>
          <p14:tracePt t="32663" x="1425575" y="4800600"/>
          <p14:tracePt t="32677" x="1412875" y="4800600"/>
          <p14:tracePt t="32711" x="1398588" y="4814888"/>
          <p14:tracePt t="32715" x="1385888" y="4814888"/>
          <p14:tracePt t="32726" x="1385888" y="4827588"/>
          <p14:tracePt t="32729" x="1371600" y="4827588"/>
          <p14:tracePt t="32747" x="1371600" y="4841875"/>
          <p14:tracePt t="32760" x="1357313" y="4841875"/>
          <p14:tracePt t="32763" x="1357313" y="4856163"/>
          <p14:tracePt t="32792" x="1357313" y="4868863"/>
          <p14:tracePt t="32821" x="1357313" y="4883150"/>
          <p14:tracePt t="32871" x="1357313" y="4895850"/>
          <p14:tracePt t="32934" x="1357313" y="4910138"/>
          <p14:tracePt t="32952" x="1357313" y="4924425"/>
          <p14:tracePt t="32969" x="1371600" y="4924425"/>
          <p14:tracePt t="32975" x="1371600" y="4937125"/>
          <p14:tracePt t="32985" x="1385888" y="4937125"/>
          <p14:tracePt t="32999" x="1385888" y="4951413"/>
          <p14:tracePt t="33015" x="1398588" y="4951413"/>
          <p14:tracePt t="33047" x="1412875" y="4951413"/>
          <p14:tracePt t="33051" x="1425575" y="4951413"/>
          <p14:tracePt t="33067" x="1439863" y="4951413"/>
          <p14:tracePt t="33079" x="1454150" y="4951413"/>
          <p14:tracePt t="33095" x="1481138" y="4951413"/>
          <p14:tracePt t="33099" x="1495425" y="4951413"/>
          <p14:tracePt t="33111" x="1522413" y="4951413"/>
          <p14:tracePt t="33115" x="1549400" y="4951413"/>
          <p14:tracePt t="33127" x="1576388" y="4951413"/>
          <p14:tracePt t="33131" x="1617663" y="4951413"/>
          <p14:tracePt t="33143" x="1658938" y="4951413"/>
          <p14:tracePt t="33147" x="1687513" y="4951413"/>
          <p14:tracePt t="33160" x="1728788" y="4951413"/>
          <p14:tracePt t="33227" x="1741488" y="4951413"/>
          <p14:tracePt t="33238" x="1755775" y="4951413"/>
          <p14:tracePt t="33244" x="1782763" y="4951413"/>
          <p14:tracePt t="33256" x="1809750" y="4951413"/>
          <p14:tracePt t="33259" x="1851025" y="4951413"/>
          <p14:tracePt t="33272" x="1906588" y="4951413"/>
          <p14:tracePt t="33277" x="1947863" y="4951413"/>
          <p14:tracePt t="33286" x="1989138" y="4951413"/>
          <p14:tracePt t="33293" x="2016125" y="4951413"/>
          <p14:tracePt t="33302" x="2043113" y="4951413"/>
          <p14:tracePt t="33308" x="2057400" y="4951413"/>
          <p14:tracePt t="33334" x="2070100" y="4951413"/>
          <p14:tracePt t="33382" x="2084388" y="4951413"/>
          <p14:tracePt t="33386" x="2098675" y="4951413"/>
          <p14:tracePt t="33398" x="2125663" y="4951413"/>
          <p14:tracePt t="33402" x="2152650" y="4951413"/>
          <p14:tracePt t="33414" x="2193925" y="4951413"/>
          <p14:tracePt t="33418" x="2235200" y="4951413"/>
          <p14:tracePt t="33430" x="2290763" y="4965700"/>
          <p14:tracePt t="33434" x="2332038" y="4965700"/>
          <p14:tracePt t="33446" x="2386013" y="4965700"/>
          <p14:tracePt t="33450" x="2427288" y="4965700"/>
          <p14:tracePt t="33462" x="2468563" y="4965700"/>
          <p14:tracePt t="33466" x="2495550" y="4965700"/>
          <p14:tracePt t="33478" x="2536825" y="4965700"/>
          <p14:tracePt t="33482" x="2563813" y="4965700"/>
          <p14:tracePt t="33494" x="2578100" y="4965700"/>
          <p14:tracePt t="33498" x="2605088" y="4965700"/>
          <p14:tracePt t="33510" x="2633663" y="4965700"/>
          <p14:tracePt t="33514" x="2660650" y="4965700"/>
          <p14:tracePt t="33526" x="2701925" y="4965700"/>
          <p14:tracePt t="33530" x="2743200" y="4965700"/>
          <p14:tracePt t="33543" x="2784475" y="4965700"/>
          <p14:tracePt t="33546" x="2825750" y="4965700"/>
          <p14:tracePt t="33560" x="2879725" y="4965700"/>
          <p14:tracePt t="33562" x="2921000" y="4965700"/>
          <p14:tracePt t="33575" x="2976563" y="4965700"/>
          <p14:tracePt t="33578" x="3017838" y="4965700"/>
          <p14:tracePt t="33592" x="3071813" y="4965700"/>
          <p14:tracePt t="33594" x="3098800" y="4965700"/>
          <p14:tracePt t="33609" x="3127375" y="4965700"/>
          <p14:tracePt t="33610" x="3154363" y="4965700"/>
          <p14:tracePt t="33622" x="3168650" y="4965700"/>
          <p14:tracePt t="33627" x="3195638" y="4965700"/>
          <p14:tracePt t="33639" x="3222625" y="4965700"/>
          <p14:tracePt t="33643" x="3249613" y="4965700"/>
          <p14:tracePt t="33656" x="3278188" y="4965700"/>
          <p14:tracePt t="33659" x="3319463" y="4965700"/>
          <p14:tracePt t="33672" x="3346450" y="4965700"/>
          <p14:tracePt t="33675" x="3400425" y="4965700"/>
          <p14:tracePt t="33686" x="3429000" y="4965700"/>
          <p14:tracePt t="33692" x="3470275" y="4965700"/>
          <p14:tracePt t="33702" x="3511550" y="4965700"/>
          <p14:tracePt t="33708" x="3551238" y="4965700"/>
          <p14:tracePt t="33718" x="3579813" y="4965700"/>
          <p14:tracePt t="33722" x="3633788" y="4965700"/>
          <p14:tracePt t="33734" x="3662363" y="4965700"/>
          <p14:tracePt t="33738" x="3716338" y="4965700"/>
          <p14:tracePt t="33750" x="3757613" y="4965700"/>
          <p14:tracePt t="33757" x="3798888" y="4965700"/>
          <p14:tracePt t="33766" x="3840163" y="4965700"/>
          <p14:tracePt t="33770" x="3881438" y="4965700"/>
          <p14:tracePt t="33782" x="3922713" y="4965700"/>
          <p14:tracePt t="33786" x="3949700" y="4965700"/>
          <p14:tracePt t="33798" x="3976688" y="4965700"/>
          <p14:tracePt t="33802" x="4005263" y="4965700"/>
          <p14:tracePt t="33814" x="4032250" y="4965700"/>
          <p14:tracePt t="33818" x="4059238" y="4965700"/>
          <p14:tracePt t="33830" x="4086225" y="4965700"/>
          <p14:tracePt t="33834" x="4114800" y="4965700"/>
          <p14:tracePt t="33846" x="4141788" y="4965700"/>
          <p14:tracePt t="33850" x="4183063" y="4965700"/>
          <p14:tracePt t="33862" x="4210050" y="4965700"/>
          <p14:tracePt t="33866" x="4237038" y="4965700"/>
          <p14:tracePt t="33878" x="4278313" y="4965700"/>
          <p14:tracePt t="33882" x="4319588" y="4965700"/>
          <p14:tracePt t="33894" x="4360863" y="4965700"/>
          <p14:tracePt t="33898" x="4402138" y="4965700"/>
          <p14:tracePt t="33910" x="4429125" y="4965700"/>
          <p14:tracePt t="33914" x="4470400" y="4965700"/>
          <p14:tracePt t="33926" x="4484688" y="4965700"/>
          <p14:tracePt t="33930" x="4511675" y="4965700"/>
          <p14:tracePt t="33943" x="4538663" y="4965700"/>
          <p14:tracePt t="33946" x="4567238" y="4965700"/>
          <p14:tracePt t="33960" x="4608513" y="4965700"/>
          <p14:tracePt t="33962" x="4649788" y="4965700"/>
          <p14:tracePt t="33976" x="4676775" y="4965700"/>
          <p14:tracePt t="33978" x="4718050" y="4965700"/>
          <p14:tracePt t="33992" x="4759325" y="4965700"/>
          <p14:tracePt t="33994" x="4800600" y="4965700"/>
          <p14:tracePt t="34007" x="4841875" y="4965700"/>
          <p14:tracePt t="34010" x="4868863" y="4965700"/>
          <p14:tracePt t="34022" x="4910138" y="4965700"/>
          <p14:tracePt t="34027" x="4951413" y="4965700"/>
          <p14:tracePt t="34042" x="4978400" y="4965700"/>
          <p14:tracePt t="34044" x="4992688" y="4965700"/>
          <p14:tracePt t="34056" x="5005388" y="4965700"/>
          <p14:tracePt t="34059" x="5019675" y="4965700"/>
          <p14:tracePt t="34076" x="5032375" y="4965700"/>
          <p14:tracePt t="34089" x="5046663" y="4965700"/>
          <p14:tracePt t="34106" x="5060950" y="4965700"/>
          <p14:tracePt t="34122" x="5073650" y="4965700"/>
          <p14:tracePt t="34139" x="5087938" y="4965700"/>
          <p14:tracePt t="34159" x="5114925" y="4965700"/>
          <p14:tracePt t="34169" x="5129213" y="4965700"/>
          <p14:tracePt t="34174" x="5156200" y="4965700"/>
          <p14:tracePt t="34185" x="5184775" y="4965700"/>
          <p14:tracePt t="34191" x="5211763" y="4965700"/>
          <p14:tracePt t="34199" x="5253038" y="4965700"/>
          <p14:tracePt t="34204" x="5280025" y="4965700"/>
          <p14:tracePt t="34217" x="5294313" y="4965700"/>
          <p14:tracePt t="34221" x="5321300" y="4965700"/>
          <p14:tracePt t="34233" x="5335588" y="4965700"/>
          <p14:tracePt t="34249" x="5348288" y="4965700"/>
          <p14:tracePt t="35000" x="5362575" y="4965700"/>
          <p14:tracePt t="35006" x="5375275" y="4965700"/>
          <p14:tracePt t="35017" x="5389563" y="4978400"/>
          <p14:tracePt t="35023" x="5403850" y="5006975"/>
          <p14:tracePt t="35033" x="5430838" y="5019675"/>
          <p14:tracePt t="35036" x="5445125" y="5033963"/>
          <p14:tracePt t="35048" x="5457825" y="5048250"/>
          <p14:tracePt t="35052" x="5472113" y="5060950"/>
          <p14:tracePt t="35064" x="5486400" y="5075238"/>
          <p14:tracePt t="35068" x="5499100" y="5075238"/>
          <p14:tracePt t="35536" x="5499100" y="5087938"/>
          <p14:tracePt t="35560" x="5499100" y="5102225"/>
          <p14:tracePt t="35584" x="5499100" y="5116513"/>
          <p14:tracePt t="35666" x="5499100" y="5129213"/>
          <p14:tracePt t="35698" x="5499100" y="5143500"/>
          <p14:tracePt t="35752" x="5513388" y="5143500"/>
          <p14:tracePt t="35764" x="5513388" y="5157788"/>
          <p14:tracePt t="38327" x="5540375" y="5157788"/>
          <p14:tracePt t="38332" x="5540375" y="5143500"/>
          <p14:tracePt t="38352" x="5554663" y="5143500"/>
          <p14:tracePt t="38363" x="5554663" y="5129213"/>
          <p14:tracePt t="39690" x="5567363" y="5143500"/>
          <p14:tracePt t="39708" x="5581650" y="5170488"/>
          <p14:tracePt t="39713" x="5608638" y="5199063"/>
          <p14:tracePt t="39738" x="5622925" y="5211763"/>
          <p14:tracePt t="39744" x="5622925" y="5226050"/>
          <p14:tracePt t="39753" x="5622925" y="5238750"/>
          <p14:tracePt t="39968" x="5622925" y="5211763"/>
          <p14:tracePt t="39979" x="5622925" y="5184775"/>
          <p14:tracePt t="39984" x="5622925" y="5170488"/>
          <p14:tracePt t="39996" x="5622925" y="5157788"/>
          <p14:tracePt t="40000" x="5622925" y="5143500"/>
          <p14:tracePt t="40011" x="5622925" y="5129213"/>
          <p14:tracePt t="40016" x="5622925" y="5116513"/>
          <p14:tracePt t="40028" x="5622925" y="5102225"/>
          <p14:tracePt t="40031" x="5622925" y="5075238"/>
          <p14:tracePt t="40048" x="5622925" y="5060950"/>
          <p14:tracePt t="40188" x="5622925" y="5075238"/>
          <p14:tracePt t="40429" x="5622925" y="5048250"/>
          <p14:tracePt t="40434" x="5608638" y="5033963"/>
          <p14:tracePt t="40444" x="5608638" y="5019675"/>
          <p14:tracePt t="40449" x="5608638" y="5006975"/>
          <p14:tracePt t="40460" x="5608638" y="4992688"/>
          <p14:tracePt t="40463" x="5608638" y="4978400"/>
          <p14:tracePt t="40477" x="5608638" y="4965700"/>
          <p14:tracePt t="40486" x="5608638" y="4951413"/>
          <p14:tracePt t="40932" x="5608638" y="4937125"/>
          <p14:tracePt t="40952" x="5608638" y="4910138"/>
          <p14:tracePt t="40957" x="5608638" y="4895850"/>
          <p14:tracePt t="40965" x="5622925" y="4883150"/>
          <p14:tracePt t="40969" x="5622925" y="4868863"/>
          <p14:tracePt t="40982" x="5622925" y="4856163"/>
          <p14:tracePt t="40988" x="5637213" y="4856163"/>
          <p14:tracePt t="41000" x="5637213" y="4841875"/>
          <p14:tracePt t="42151" x="5637213" y="4856163"/>
          <p14:tracePt t="42167" x="5637213" y="4883150"/>
          <p14:tracePt t="42170" x="5622925" y="4895850"/>
          <p14:tracePt t="42181" x="5608638" y="4910138"/>
          <p14:tracePt t="42188" x="5595938" y="4924425"/>
          <p14:tracePt t="42202" x="5595938" y="4937125"/>
          <p14:tracePt t="42216" x="5581650" y="4951413"/>
          <p14:tracePt t="42277" x="5567363" y="4951413"/>
          <p14:tracePt t="42311" x="5554663" y="4965700"/>
          <p14:tracePt t="42329" x="5554663" y="4978400"/>
          <p14:tracePt t="42343" x="5540375" y="4992688"/>
          <p14:tracePt t="42350" x="5540375" y="5006975"/>
          <p14:tracePt t="43076" x="5540375" y="5019675"/>
          <p14:tracePt t="44208" x="5526088" y="5033963"/>
          <p14:tracePt t="44218" x="5513388" y="5033963"/>
          <p14:tracePt t="44224" x="5499100" y="5048250"/>
          <p14:tracePt t="44234" x="5472113" y="5060950"/>
          <p14:tracePt t="44240" x="5430838" y="5075238"/>
          <p14:tracePt t="44248" x="5375275" y="5075238"/>
          <p14:tracePt t="44254" x="5294313" y="5075238"/>
          <p14:tracePt t="44265" x="5184775" y="5087938"/>
          <p14:tracePt t="44270" x="5087938" y="5087938"/>
          <p14:tracePt t="44281" x="4992688" y="5087938"/>
          <p14:tracePt t="44285" x="4910138" y="5087938"/>
          <p14:tracePt t="44297" x="4854575" y="5087938"/>
          <p14:tracePt t="44301" x="4813300" y="5087938"/>
          <p14:tracePt t="44312" x="4772025" y="5087938"/>
          <p14:tracePt t="44318" x="4745038" y="5087938"/>
          <p14:tracePt t="44329" x="4718050" y="5087938"/>
          <p14:tracePt t="44334" x="4703763" y="5087938"/>
          <p14:tracePt t="44344" x="4691063" y="5087938"/>
          <p14:tracePt t="44348" x="4676775" y="5102225"/>
          <p14:tracePt t="44360" x="4662488" y="5102225"/>
          <p14:tracePt t="44364" x="4662488" y="5116513"/>
          <p14:tracePt t="44376" x="4649788" y="5116513"/>
          <p14:tracePt t="44392" x="4649788" y="5129213"/>
          <p14:tracePt t="44412" x="4649788" y="5143500"/>
          <p14:tracePt t="44428" x="4649788" y="5157788"/>
          <p14:tracePt t="44472" x="4649788" y="5170488"/>
          <p14:tracePt t="44488" x="4649788" y="5184775"/>
          <p14:tracePt t="44506" x="4662488" y="5199063"/>
          <p14:tracePt t="44520" x="4676775" y="5211763"/>
          <p14:tracePt t="44524" x="4703763" y="5238750"/>
          <p14:tracePt t="44538" x="4718050" y="5253038"/>
          <p14:tracePt t="44542" x="4730750" y="5280025"/>
          <p14:tracePt t="44554" x="4759325" y="5294313"/>
          <p14:tracePt t="44558" x="4772025" y="5294313"/>
          <p14:tracePt t="44569" x="4786313" y="5308600"/>
          <p14:tracePt t="44572" x="4813300" y="5335588"/>
          <p14:tracePt t="44586" x="4827588" y="5349875"/>
          <p14:tracePt t="44590" x="4854575" y="5376863"/>
          <p14:tracePt t="44602" x="4868863" y="5391150"/>
          <p14:tracePt t="44606" x="4895850" y="5403850"/>
          <p14:tracePt t="44622" x="4910138" y="5418138"/>
          <p14:tracePt t="45148" x="4881563" y="5418138"/>
          <p14:tracePt t="45180" x="4868863" y="5418138"/>
          <p14:tracePt t="45492" x="4854575" y="5403850"/>
          <p14:tracePt t="45497" x="4854575" y="5391150"/>
          <p14:tracePt t="45511" x="4841875" y="5376863"/>
          <p14:tracePt t="45523" x="4841875" y="5362575"/>
          <p14:tracePt t="45538" x="4827588" y="5362575"/>
          <p14:tracePt t="45543" x="4827588" y="5349875"/>
          <p14:tracePt t="45634" x="4813300" y="5349875"/>
          <p14:tracePt t="45653" x="4786313" y="5349875"/>
          <p14:tracePt t="45656" x="4772025" y="5349875"/>
          <p14:tracePt t="45666" x="4745038" y="5349875"/>
          <p14:tracePt t="45672" x="4718050" y="5349875"/>
          <p14:tracePt t="45683" x="4676775" y="5335588"/>
          <p14:tracePt t="45688" x="4649788" y="5335588"/>
          <p14:tracePt t="45699" x="4608513" y="5321300"/>
          <p14:tracePt t="45705" x="4579938" y="5321300"/>
          <p14:tracePt t="45717" x="4552950" y="5321300"/>
          <p14:tracePt t="45722" x="4538663" y="5308600"/>
          <p14:tracePt t="45731" x="4525963" y="5308600"/>
          <p14:tracePt t="47206" x="4538663" y="5308600"/>
          <p14:tracePt t="47243" x="4552950" y="5308600"/>
          <p14:tracePt t="47259" x="4567238" y="5308600"/>
          <p14:tracePt t="47275" x="4579938" y="5308600"/>
          <p14:tracePt t="47287" x="4594225" y="5308600"/>
          <p14:tracePt t="50976" x="4594225" y="5294313"/>
          <p14:tracePt t="51605" x="4594225" y="5280025"/>
          <p14:tracePt t="51616" x="4608513" y="5280025"/>
          <p14:tracePt t="51620" x="4608513" y="5267325"/>
          <p14:tracePt t="52160" x="4621213" y="5267325"/>
          <p14:tracePt t="52182" x="4635500" y="5267325"/>
          <p14:tracePt t="53380" x="4662488" y="5253038"/>
          <p14:tracePt t="53396" x="4691063" y="5238750"/>
          <p14:tracePt t="53401" x="4703763" y="5226050"/>
          <p14:tracePt t="53416" x="4703763" y="5199063"/>
          <p14:tracePt t="53430" x="4718050" y="5184775"/>
          <p14:tracePt t="53446" x="4718050" y="5170488"/>
          <p14:tracePt t="53652" x="4718050" y="5157788"/>
          <p14:tracePt t="53659" x="4718050" y="5129213"/>
          <p14:tracePt t="53667" x="4730750" y="5087938"/>
          <p14:tracePt t="53672" x="4745038" y="4992688"/>
          <p14:tracePt t="53684" x="4772025" y="4883150"/>
          <p14:tracePt t="53688" x="4800600" y="4705350"/>
          <p14:tracePt t="53699" x="4841875" y="4513263"/>
          <p14:tracePt t="53703" x="4895850" y="4306888"/>
          <p14:tracePt t="53715" x="4937125" y="4100513"/>
          <p14:tracePt t="53719" x="4978400" y="3840163"/>
          <p14:tracePt t="53731" x="5019675" y="3579813"/>
          <p14:tracePt t="53735" x="5073650" y="3305175"/>
          <p14:tracePt t="53747" x="5114925" y="3017838"/>
          <p14:tracePt t="53751" x="5156200" y="2716213"/>
          <p14:tracePt t="53763" x="5197475" y="2400300"/>
          <p14:tracePt t="53767" x="5253038" y="2084388"/>
          <p14:tracePt t="53779" x="5294313" y="1782763"/>
          <p14:tracePt t="53783" x="5335588" y="1466850"/>
          <p14:tracePt t="53796" x="5375275" y="1138238"/>
          <p14:tracePt t="53799" x="5403850" y="809625"/>
          <p14:tracePt t="53812" x="5445125" y="493713"/>
          <p14:tracePt t="53815" x="5486400" y="1920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30300" y="304800"/>
            <a:ext cx="10020300" cy="990600"/>
          </a:xfrm>
        </p:spPr>
        <p:txBody>
          <a:bodyPr>
            <a:normAutofit/>
          </a:bodyPr>
          <a:lstStyle/>
          <a:p>
            <a:r>
              <a:rPr lang="en-US" altLang="en-US" b="1" dirty="0"/>
              <a:t>Quantitative Research Concept: Variables</a:t>
            </a:r>
          </a:p>
        </p:txBody>
      </p:sp>
      <p:sp>
        <p:nvSpPr>
          <p:cNvPr id="215043" name="Rectangle 1027"/>
          <p:cNvSpPr>
            <a:spLocks noGrp="1" noChangeArrowheads="1"/>
          </p:cNvSpPr>
          <p:nvPr>
            <p:ph type="body" sz="half" idx="2"/>
          </p:nvPr>
        </p:nvSpPr>
        <p:spPr>
          <a:xfrm>
            <a:off x="7251700" y="1981200"/>
            <a:ext cx="3784600" cy="392430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A dependent variable is influenced by another variable known as the independent variable</a:t>
            </a:r>
          </a:p>
          <a:p>
            <a: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The independent variable is believed to cause or influence the dependent variable</a:t>
            </a:r>
          </a:p>
        </p:txBody>
      </p:sp>
      <p:pic>
        <p:nvPicPr>
          <p:cNvPr id="36868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0714" y="1828800"/>
            <a:ext cx="4448175" cy="3276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"/>
          <p:cNvSpPr>
            <a:spLocks noChangeArrowheads="1"/>
          </p:cNvSpPr>
          <p:nvPr/>
        </p:nvSpPr>
        <p:spPr bwMode="auto">
          <a:xfrm>
            <a:off x="1828800" y="5486400"/>
            <a:ext cx="4572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v"/>
              <a:defRPr kumimoji="1" sz="3200">
                <a:solidFill>
                  <a:srgbClr val="348A82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v"/>
              <a:defRPr kumimoji="1" sz="2800">
                <a:solidFill>
                  <a:srgbClr val="348A8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400">
                <a:solidFill>
                  <a:srgbClr val="348A82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rgbClr val="348A82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Font typeface="Wingdings" panose="05000000000000000000" pitchFamily="2" charset="2"/>
              <a:buChar char="v"/>
              <a:defRPr kumimoji="1" sz="2000">
                <a:solidFill>
                  <a:srgbClr val="348A82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rgbClr val="348A82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rgbClr val="348A82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rgbClr val="348A82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 kumimoji="1" sz="2000">
                <a:solidFill>
                  <a:srgbClr val="348A82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kumimoji="0" lang="en-US" altLang="en-US" sz="800">
                <a:solidFill>
                  <a:srgbClr val="333333"/>
                </a:solidFill>
              </a:rPr>
              <a:t>Image attributed to: http://arose.iweb.bsu.edu/BSUCourses/ITEDU_699/LP/Variable.jpg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090964-291B-7171-0634-15421C6C3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0162"/>
      </p:ext>
    </p:extLst>
  </p:cSld>
  <p:clrMapOvr>
    <a:masterClrMapping/>
  </p:clrMapOvr>
  <p:transition advTm="76065">
    <p:random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04" x="11739563" y="2976563"/>
          <p14:tracePt t="5611" x="11423650" y="2962275"/>
          <p14:tracePt t="5626" x="10929938" y="2962275"/>
          <p14:tracePt t="5634" x="10793413" y="2962275"/>
          <p14:tracePt t="5640" x="10696575" y="2962275"/>
          <p14:tracePt t="5653" x="10642600" y="2962275"/>
          <p14:tracePt t="5656" x="10601325" y="2962275"/>
          <p14:tracePt t="5670" x="10560050" y="2962275"/>
          <p14:tracePt t="5673" x="10518775" y="2962275"/>
          <p14:tracePt t="5684" x="10477500" y="2962275"/>
          <p14:tracePt t="5689" x="10423525" y="2962275"/>
          <p14:tracePt t="5700" x="10353675" y="2962275"/>
          <p14:tracePt t="5706" x="10258425" y="2962275"/>
          <p14:tracePt t="5716" x="10175875" y="2962275"/>
          <p14:tracePt t="5721" x="10080625" y="2962275"/>
          <p14:tracePt t="5733" x="9983788" y="2962275"/>
          <p14:tracePt t="5736" x="9859963" y="2962275"/>
          <p14:tracePt t="5749" x="9723438" y="2962275"/>
          <p14:tracePt t="5752" x="9572625" y="2962275"/>
          <p14:tracePt t="5765" x="9407525" y="2962275"/>
          <p14:tracePt t="5768" x="9256713" y="2962275"/>
          <p14:tracePt t="5781" x="9120188" y="2962275"/>
          <p14:tracePt t="5784" x="9023350" y="2962275"/>
          <p14:tracePt t="5797" x="8942388" y="2962275"/>
          <p14:tracePt t="5801" x="8872538" y="2962275"/>
          <p14:tracePt t="5813" x="8818563" y="2962275"/>
          <p14:tracePt t="5816" x="8777288" y="2962275"/>
          <p14:tracePt t="5829" x="8763000" y="2962275"/>
          <p14:tracePt t="5833" x="8736013" y="2962275"/>
          <p14:tracePt t="5845" x="8709025" y="2962275"/>
          <p14:tracePt t="5848" x="8680450" y="2962275"/>
          <p14:tracePt t="5860" x="8626475" y="2962275"/>
          <p14:tracePt t="5865" x="8585200" y="2949575"/>
          <p14:tracePt t="5877" x="8529638" y="2949575"/>
          <p14:tracePt t="5881" x="8488363" y="2949575"/>
          <p14:tracePt t="5894" x="8461375" y="2949575"/>
          <p14:tracePt t="5897" x="8434388" y="2949575"/>
          <p14:tracePt t="5910" x="8420100" y="2949575"/>
          <p14:tracePt t="5913" x="8393113" y="2949575"/>
          <p14:tracePt t="5929" x="8378825" y="2949575"/>
          <p14:tracePt t="6202" x="8366125" y="2949575"/>
          <p14:tracePt t="6213" x="8366125" y="2935288"/>
          <p14:tracePt t="6216" x="8351838" y="2935288"/>
          <p14:tracePt t="6229" x="8337550" y="2921000"/>
          <p14:tracePt t="6233" x="8337550" y="2908300"/>
          <p14:tracePt t="6245" x="8324850" y="2894013"/>
          <p14:tracePt t="6249" x="8310563" y="2894013"/>
          <p14:tracePt t="6263" x="8297863" y="2879725"/>
          <p14:tracePt t="6265" x="8297863" y="2867025"/>
          <p14:tracePt t="6279" x="8283575" y="2838450"/>
          <p14:tracePt t="6282" x="8269288" y="2838450"/>
          <p14:tracePt t="6296" x="8256588" y="2825750"/>
          <p14:tracePt t="6310" x="8256588" y="2811463"/>
          <p14:tracePt t="6313" x="8242300" y="2811463"/>
          <p14:tracePt t="6454" x="8228013" y="2811463"/>
          <p14:tracePt t="6474" x="8215313" y="2811463"/>
          <p14:tracePt t="6485" x="8186738" y="2811463"/>
          <p14:tracePt t="6492" x="8159750" y="2811463"/>
          <p14:tracePt t="6501" x="8132763" y="2811463"/>
          <p14:tracePt t="6506" x="8064500" y="2825750"/>
          <p14:tracePt t="6517" x="8008938" y="2838450"/>
          <p14:tracePt t="6522" x="7940675" y="2838450"/>
          <p14:tracePt t="6533" x="7872413" y="2852738"/>
          <p14:tracePt t="6537" x="7816850" y="2852738"/>
          <p14:tracePt t="6555" x="7804150" y="2852738"/>
          <p14:tracePt t="6662" x="7804150" y="2867025"/>
          <p14:tracePt t="6669" x="7789863" y="2867025"/>
          <p14:tracePt t="6679" x="7775575" y="2867025"/>
          <p14:tracePt t="6806" x="7762875" y="2867025"/>
          <p14:tracePt t="6827" x="7748588" y="2838450"/>
          <p14:tracePt t="6830" x="7734300" y="2825750"/>
          <p14:tracePt t="6842" x="7707313" y="2798763"/>
          <p14:tracePt t="6846" x="7680325" y="2770188"/>
          <p14:tracePt t="6856" x="7639050" y="2743200"/>
          <p14:tracePt t="6861" x="7583488" y="2716213"/>
          <p14:tracePt t="6872" x="7542213" y="2674938"/>
          <p14:tracePt t="6877" x="7515225" y="2660650"/>
          <p14:tracePt t="6886" x="7488238" y="2633663"/>
          <p14:tracePt t="6902" x="7473950" y="2633663"/>
          <p14:tracePt t="6916" x="7473950" y="2619375"/>
          <p14:tracePt t="6920" x="7461250" y="2619375"/>
          <p14:tracePt t="6939" x="7446963" y="2606675"/>
          <p14:tracePt t="6948" x="7432675" y="2606675"/>
          <p14:tracePt t="6953" x="7419975" y="2592388"/>
          <p14:tracePt t="6966" x="7405688" y="2592388"/>
          <p14:tracePt t="6971" x="7391400" y="2578100"/>
          <p14:tracePt t="6983" x="7364413" y="2565400"/>
          <p14:tracePt t="6986" x="7337425" y="2565400"/>
          <p14:tracePt t="6996" x="7310438" y="2551113"/>
          <p14:tracePt t="7000" x="7281863" y="2536825"/>
          <p14:tracePt t="7012" x="7254875" y="2536825"/>
          <p14:tracePt t="7016" x="7227888" y="2524125"/>
          <p14:tracePt t="7031" x="7199313" y="2509838"/>
          <p14:tracePt t="7034" x="7186613" y="2495550"/>
          <p14:tracePt t="7046" x="7145338" y="2482850"/>
          <p14:tracePt t="7048" x="7104063" y="2468563"/>
          <p14:tracePt t="7062" x="7062788" y="2427288"/>
          <p14:tracePt t="7066" x="7007225" y="2400300"/>
          <p14:tracePt t="7079" x="6926263" y="2373313"/>
          <p14:tracePt t="7080" x="6816725" y="2317750"/>
          <p14:tracePt t="7095" x="6719888" y="2276475"/>
          <p14:tracePt t="7096" x="6610350" y="2235200"/>
          <p14:tracePt t="7112" x="6527800" y="2193925"/>
          <p14:tracePt t="7115" x="6473825" y="2181225"/>
          <p14:tracePt t="7174" x="6473825" y="2166938"/>
          <p14:tracePt t="7190" x="6459538" y="2166938"/>
          <p14:tracePt t="7196" x="6459538" y="2152650"/>
          <p14:tracePt t="7207" x="6445250" y="2139950"/>
          <p14:tracePt t="7213" x="6418263" y="2125663"/>
          <p14:tracePt t="7224" x="6403975" y="2112963"/>
          <p14:tracePt t="7228" x="6376988" y="2098675"/>
          <p14:tracePt t="7238" x="6362700" y="2084388"/>
          <p14:tracePt t="7245" x="6335713" y="2071688"/>
          <p14:tracePt t="7259" x="6323013" y="2057400"/>
          <p14:tracePt t="7270" x="6323013" y="2043113"/>
          <p14:tracePt t="7286" x="6323013" y="2030413"/>
          <p14:tracePt t="7291" x="6323013" y="2016125"/>
          <p14:tracePt t="7302" x="6323013" y="2001838"/>
          <p14:tracePt t="7307" x="6323013" y="1989138"/>
          <p14:tracePt t="7318" x="6323013" y="1974850"/>
          <p14:tracePt t="7324" x="6323013" y="1962150"/>
          <p14:tracePt t="7334" x="6323013" y="1947863"/>
          <p14:tracePt t="7339" x="6323013" y="1920875"/>
          <p14:tracePt t="7351" x="6323013" y="1879600"/>
          <p14:tracePt t="7355" x="6323013" y="1838325"/>
          <p14:tracePt t="7366" x="6335713" y="1797050"/>
          <p14:tracePt t="7370" x="6350000" y="1755775"/>
          <p14:tracePt t="7382" x="6376988" y="1714500"/>
          <p14:tracePt t="7392" x="6391275" y="1673225"/>
          <p14:tracePt t="7399" x="6403975" y="1646238"/>
          <p14:tracePt t="7403" x="6418263" y="1619250"/>
          <p14:tracePt t="7414" x="6432550" y="1590675"/>
          <p14:tracePt t="7418" x="6445250" y="1577975"/>
          <p14:tracePt t="7430" x="6459538" y="1577975"/>
          <p14:tracePt t="7434" x="6459538" y="1563688"/>
          <p14:tracePt t="7446" x="6473825" y="1563688"/>
          <p14:tracePt t="7451" x="6473825" y="1549400"/>
          <p14:tracePt t="7463" x="6486525" y="1549400"/>
          <p14:tracePt t="7575" x="6500813" y="1549400"/>
          <p14:tracePt t="7852" x="6500813" y="1563688"/>
          <p14:tracePt t="7881" x="6500813" y="1577975"/>
          <p14:tracePt t="7916" x="6500813" y="1590675"/>
          <p14:tracePt t="7932" x="6500813" y="1604963"/>
          <p14:tracePt t="7943" x="6500813" y="1619250"/>
          <p14:tracePt t="7948" x="6513513" y="1631950"/>
          <p14:tracePt t="7959" x="6513513" y="1646238"/>
          <p14:tracePt t="7965" x="6513513" y="1658938"/>
          <p14:tracePt t="7975" x="6513513" y="1673225"/>
          <p14:tracePt t="7979" x="6527800" y="1700213"/>
          <p14:tracePt t="7992" x="6527800" y="1714500"/>
          <p14:tracePt t="7996" x="6527800" y="1741488"/>
          <p14:tracePt t="8009" x="6527800" y="1770063"/>
          <p14:tracePt t="8012" x="6527800" y="1782763"/>
          <p14:tracePt t="8023" x="6527800" y="1809750"/>
          <p14:tracePt t="8028" x="6542088" y="1824038"/>
          <p14:tracePt t="8039" x="6542088" y="1851025"/>
          <p14:tracePt t="8043" x="6554788" y="1879600"/>
          <p14:tracePt t="8055" x="6583363" y="1906588"/>
          <p14:tracePt t="8059" x="6596063" y="1947863"/>
          <p14:tracePt t="8071" x="6610350" y="1974850"/>
          <p14:tracePt t="8076" x="6637338" y="1989138"/>
          <p14:tracePt t="8087" x="6651625" y="2001838"/>
          <p14:tracePt t="8092" x="6678613" y="2030413"/>
          <p14:tracePt t="8104" x="6692900" y="2043113"/>
          <p14:tracePt t="8109" x="6705600" y="2057400"/>
          <p14:tracePt t="8123" x="6719888" y="2071688"/>
          <p14:tracePt t="8135" x="6734175" y="2084388"/>
          <p14:tracePt t="8139" x="6746875" y="2098675"/>
          <p14:tracePt t="8151" x="6761163" y="2098675"/>
          <p14:tracePt t="8155" x="6775450" y="2125663"/>
          <p14:tracePt t="8167" x="6788150" y="2139950"/>
          <p14:tracePt t="8171" x="6816725" y="2166938"/>
          <p14:tracePt t="8183" x="6843713" y="2181225"/>
          <p14:tracePt t="8187" x="6870700" y="2208213"/>
          <p14:tracePt t="8199" x="6870700" y="2222500"/>
          <p14:tracePt t="8203" x="6884988" y="2249488"/>
          <p14:tracePt t="8216" x="6897688" y="2263775"/>
          <p14:tracePt t="8219" x="6897688" y="2276475"/>
          <p14:tracePt t="8233" x="6911975" y="2290763"/>
          <p14:tracePt t="8236" x="6911975" y="2305050"/>
          <p14:tracePt t="8248" x="6911975" y="2317750"/>
          <p14:tracePt t="8252" x="6911975" y="2332038"/>
          <p14:tracePt t="8263" x="6911975" y="2344738"/>
          <p14:tracePt t="8266" x="6911975" y="2359025"/>
          <p14:tracePt t="8284" x="6911975" y="2373313"/>
          <p14:tracePt t="8295" x="6911975" y="2386013"/>
          <p14:tracePt t="8298" x="6911975" y="2414588"/>
          <p14:tracePt t="8314" x="6897688" y="2427288"/>
          <p14:tracePt t="8329" x="6897688" y="2441575"/>
          <p14:tracePt t="8330" x="6897688" y="2455863"/>
          <p14:tracePt t="8346" x="6884988" y="2468563"/>
          <p14:tracePt t="8359" x="6884988" y="2482850"/>
          <p14:tracePt t="8363" x="6884988" y="2495550"/>
          <p14:tracePt t="8380" x="6884988" y="2509838"/>
          <p14:tracePt t="8394" x="6884988" y="2524125"/>
          <p14:tracePt t="8408" x="6897688" y="2536825"/>
          <p14:tracePt t="8414" x="6911975" y="2536825"/>
          <p14:tracePt t="8425" x="6926263" y="2536825"/>
          <p14:tracePt t="8430" x="6953250" y="2536825"/>
          <p14:tracePt t="8438" x="6980238" y="2551113"/>
          <p14:tracePt t="8443" x="7021513" y="2551113"/>
          <p14:tracePt t="8454" x="7062788" y="2565400"/>
          <p14:tracePt t="8459" x="7089775" y="2565400"/>
          <p14:tracePt t="8470" x="7104063" y="2565400"/>
          <p14:tracePt t="8487" x="7118350" y="2565400"/>
          <p14:tracePt t="8504" x="7131050" y="2578100"/>
          <p14:tracePt t="8509" x="7145338" y="2578100"/>
          <p14:tracePt t="8520" x="7186613" y="2578100"/>
          <p14:tracePt t="8525" x="7240588" y="2578100"/>
          <p14:tracePt t="8536" x="7281863" y="2592388"/>
          <p14:tracePt t="8543" x="7337425" y="2592388"/>
          <p14:tracePt t="8552" x="7391400" y="2606675"/>
          <p14:tracePt t="8557" x="7446963" y="2606675"/>
          <p14:tracePt t="8568" x="7473950" y="2619375"/>
          <p14:tracePt t="8572" x="7488238" y="2619375"/>
          <p14:tracePt t="8652" x="7473950" y="2619375"/>
          <p14:tracePt t="8664" x="7446963" y="2619375"/>
          <p14:tracePt t="8668" x="7432675" y="2633663"/>
          <p14:tracePt t="8679" x="7419975" y="2633663"/>
          <p14:tracePt t="8760" x="7405688" y="2633663"/>
          <p14:tracePt t="8781" x="7405688" y="2619375"/>
          <p14:tracePt t="8795" x="7405688" y="2592388"/>
          <p14:tracePt t="8797" x="7405688" y="2565400"/>
          <p14:tracePt t="8808" x="7405688" y="2551113"/>
          <p14:tracePt t="8814" x="7405688" y="2524125"/>
          <p14:tracePt t="8827" x="7405688" y="2509838"/>
          <p14:tracePt t="8830" x="7405688" y="2495550"/>
          <p14:tracePt t="8846" x="7405688" y="2482850"/>
          <p14:tracePt t="8878" x="7405688" y="2468563"/>
          <p14:tracePt t="8904" x="7419975" y="2468563"/>
          <p14:tracePt t="8941" x="7432675" y="2468563"/>
          <p14:tracePt t="8984" x="7446963" y="2468563"/>
          <p14:tracePt t="9182" x="7461250" y="2468563"/>
          <p14:tracePt t="9196" x="7473950" y="2468563"/>
          <p14:tracePt t="9199" x="7500938" y="2468563"/>
          <p14:tracePt t="9213" x="7570788" y="2468563"/>
          <p14:tracePt t="9226" x="7612063" y="2468563"/>
          <p14:tracePt t="9230" x="7639050" y="2468563"/>
          <p14:tracePt t="9241" x="7666038" y="2468563"/>
          <p14:tracePt t="9257" x="7680325" y="2468563"/>
          <p14:tracePt t="9260" x="7693025" y="2468563"/>
          <p14:tracePt t="9276" x="7721600" y="2468563"/>
          <p14:tracePt t="9289" x="7734300" y="2468563"/>
          <p14:tracePt t="9293" x="7748588" y="2468563"/>
          <p14:tracePt t="9305" x="7775575" y="2468563"/>
          <p14:tracePt t="9310" x="7789863" y="2468563"/>
          <p14:tracePt t="9321" x="7804150" y="2468563"/>
          <p14:tracePt t="9326" x="7831138" y="2468563"/>
          <p14:tracePt t="9337" x="7843838" y="2468563"/>
          <p14:tracePt t="9341" x="7858125" y="2468563"/>
          <p14:tracePt t="9353" x="7872413" y="2468563"/>
          <p14:tracePt t="9384" x="7885113" y="2468563"/>
          <p14:tracePt t="9389" x="7899400" y="2468563"/>
          <p14:tracePt t="9401" x="7926388" y="2468563"/>
          <p14:tracePt t="9405" x="7954963" y="2468563"/>
          <p14:tracePt t="9417" x="7981950" y="2468563"/>
          <p14:tracePt t="9421" x="8035925" y="2468563"/>
          <p14:tracePt t="9433" x="8091488" y="2468563"/>
          <p14:tracePt t="9437" x="8159750" y="2468563"/>
          <p14:tracePt t="9449" x="8201025" y="2468563"/>
          <p14:tracePt t="9452" x="8242300" y="2468563"/>
          <p14:tracePt t="9465" x="8269288" y="2468563"/>
          <p14:tracePt t="9529" x="8283575" y="2468563"/>
          <p14:tracePt t="9549" x="8297863" y="2468563"/>
          <p14:tracePt t="9560" x="8310563" y="2468563"/>
          <p14:tracePt t="9565" x="8324850" y="2468563"/>
          <p14:tracePt t="9577" x="8337550" y="2468563"/>
          <p14:tracePt t="9581" x="8351838" y="2468563"/>
          <p14:tracePt t="9594" x="8366125" y="2468563"/>
          <p14:tracePt t="9597" x="8393113" y="2468563"/>
          <p14:tracePt t="9609" x="8461375" y="2468563"/>
          <p14:tracePt t="9615" x="8516938" y="2468563"/>
          <p14:tracePt t="9629" x="8585200" y="2468563"/>
          <p14:tracePt t="9631" x="8653463" y="2468563"/>
          <p14:tracePt t="9640" x="8721725" y="2468563"/>
          <p14:tracePt t="9646" x="8763000" y="2468563"/>
          <p14:tracePt t="9657" x="8804275" y="2468563"/>
          <p14:tracePt t="9676" x="8859838" y="2468563"/>
          <p14:tracePt t="9692" x="8872538" y="2468563"/>
          <p14:tracePt t="9704" x="8901113" y="2468563"/>
          <p14:tracePt t="9709" x="8913813" y="2468563"/>
          <p14:tracePt t="9720" x="8928100" y="2468563"/>
          <p14:tracePt t="9726" x="8969375" y="2468563"/>
          <p14:tracePt t="9736" x="9023350" y="2468563"/>
          <p14:tracePt t="9741" x="9093200" y="2468563"/>
          <p14:tracePt t="9754" x="9147175" y="2468563"/>
          <p14:tracePt t="9759" x="9202738" y="2468563"/>
          <p14:tracePt t="9768" x="9229725" y="2468563"/>
          <p14:tracePt t="9786" x="9244013" y="2468563"/>
          <p14:tracePt t="9880" x="9256713" y="2468563"/>
          <p14:tracePt t="9896" x="9271000" y="2468563"/>
          <p14:tracePt t="9915" x="9285288" y="2468563"/>
          <p14:tracePt t="9921" x="9297988" y="2468563"/>
          <p14:tracePt t="9931" x="9324975" y="2468563"/>
          <p14:tracePt t="9935" x="9339263" y="2468563"/>
          <p14:tracePt t="9948" x="9366250" y="2468563"/>
          <p14:tracePt t="9951" x="9380538" y="2468563"/>
          <p14:tracePt t="10126" x="9394825" y="2468563"/>
          <p14:tracePt t="10157" x="9407525" y="2468563"/>
          <p14:tracePt t="10175" x="9421813" y="2468563"/>
          <p14:tracePt t="10348" x="9407525" y="2482850"/>
          <p14:tracePt t="10352" x="9366250" y="2495550"/>
          <p14:tracePt t="10363" x="9297988" y="2536825"/>
          <p14:tracePt t="10370" x="9188450" y="2592388"/>
          <p14:tracePt t="10381" x="9023350" y="2660650"/>
          <p14:tracePt t="10385" x="8859838" y="2728913"/>
          <p14:tracePt t="10396" x="8653463" y="2838450"/>
          <p14:tracePt t="10410" x="8256588" y="3044825"/>
          <p14:tracePt t="10416" x="8091488" y="3141663"/>
          <p14:tracePt t="10428" x="7954963" y="3236913"/>
          <p14:tracePt t="10433" x="7885113" y="3292475"/>
          <p14:tracePt t="10444" x="7816850" y="3346450"/>
          <p14:tracePt t="10448" x="7762875" y="3402013"/>
          <p14:tracePt t="10461" x="7721600" y="3443288"/>
          <p14:tracePt t="10464" x="7693025" y="3484563"/>
          <p14:tracePt t="10475" x="7680325" y="3524250"/>
          <p14:tracePt t="10481" x="7666038" y="3552825"/>
          <p14:tracePt t="10491" x="7666038" y="3579813"/>
          <p14:tracePt t="10494" x="7666038" y="3594100"/>
          <p14:tracePt t="10506" x="7666038" y="3606800"/>
          <p14:tracePt t="10510" x="7666038" y="3621088"/>
          <p14:tracePt t="10523" x="7666038" y="3635375"/>
          <p14:tracePt t="10527" x="7666038" y="3662363"/>
          <p14:tracePt t="10538" x="7666038" y="3676650"/>
          <p14:tracePt t="10544" x="7666038" y="3689350"/>
          <p14:tracePt t="10555" x="7666038" y="3716338"/>
          <p14:tracePt t="10561" x="7666038" y="3730625"/>
          <p14:tracePt t="10571" x="7666038" y="3744913"/>
          <p14:tracePt t="10575" x="7666038" y="3757613"/>
          <p14:tracePt t="10586" x="7666038" y="3771900"/>
          <p14:tracePt t="10590" x="7666038" y="3786188"/>
          <p14:tracePt t="10603" x="7666038" y="3798888"/>
          <p14:tracePt t="10607" x="7666038" y="3813175"/>
          <p14:tracePt t="10618" x="7680325" y="3840163"/>
          <p14:tracePt t="10622" x="7680325" y="3854450"/>
          <p14:tracePt t="10634" x="7680325" y="3867150"/>
          <p14:tracePt t="10638" x="7693025" y="3881438"/>
          <p14:tracePt t="10650" x="7693025" y="3895725"/>
          <p14:tracePt t="10654" x="7707313" y="3908425"/>
          <p14:tracePt t="10666" x="7721600" y="3922713"/>
          <p14:tracePt t="10670" x="7734300" y="3937000"/>
          <p14:tracePt t="10686" x="7748588" y="3937000"/>
          <p14:tracePt t="10698" x="7748588" y="3949700"/>
          <p14:tracePt t="10702" x="7762875" y="3949700"/>
          <p14:tracePt t="10714" x="7775575" y="3949700"/>
          <p14:tracePt t="10747" x="7789863" y="3949700"/>
          <p14:tracePt t="10798" x="7804150" y="3949700"/>
          <p14:tracePt t="10876" x="7816850" y="3978275"/>
          <p14:tracePt t="10908" x="7816850" y="3990975"/>
          <p14:tracePt t="10924" x="7816850" y="4005263"/>
          <p14:tracePt t="10956" x="7831138" y="4019550"/>
          <p14:tracePt t="10988" x="7843838" y="4032250"/>
          <p14:tracePt t="10993" x="7858125" y="4032250"/>
          <p14:tracePt t="11004" x="7885113" y="4046538"/>
          <p14:tracePt t="11008" x="7899400" y="4046538"/>
          <p14:tracePt t="11020" x="7926388" y="4046538"/>
          <p14:tracePt t="11023" x="7967663" y="4046538"/>
          <p14:tracePt t="11035" x="7994650" y="4046538"/>
          <p14:tracePt t="11039" x="8023225" y="4046538"/>
          <p14:tracePt t="11051" x="8050213" y="4046538"/>
          <p14:tracePt t="11055" x="8064500" y="4046538"/>
          <p14:tracePt t="11071" x="8077200" y="4046538"/>
          <p14:tracePt t="11083" x="8091488" y="4046538"/>
          <p14:tracePt t="11103" x="8105775" y="4046538"/>
          <p14:tracePt t="11116" x="8118475" y="4046538"/>
          <p14:tracePt t="11132" x="8132763" y="4046538"/>
          <p14:tracePt t="11373" x="8147050" y="4046538"/>
          <p14:tracePt t="11389" x="8159750" y="4046538"/>
          <p14:tracePt t="11397" x="8201025" y="4046538"/>
          <p14:tracePt t="11403" x="8256588" y="4046538"/>
          <p14:tracePt t="11408" x="8310563" y="4046538"/>
          <p14:tracePt t="11419" x="8366125" y="4046538"/>
          <p14:tracePt t="11423" x="8434388" y="4046538"/>
          <p14:tracePt t="11438" x="8488363" y="4046538"/>
          <p14:tracePt t="11441" x="8558213" y="4046538"/>
          <p14:tracePt t="11452" x="8612188" y="4046538"/>
          <p14:tracePt t="11455" x="8680450" y="4046538"/>
          <p14:tracePt t="11471" x="8736013" y="4046538"/>
          <p14:tracePt t="11474" x="8791575" y="4046538"/>
          <p14:tracePt t="11485" x="8818563" y="4046538"/>
          <p14:tracePt t="11488" x="8831263" y="4046538"/>
          <p14:tracePt t="11501" x="8859838" y="4046538"/>
          <p14:tracePt t="11504" x="8886825" y="4046538"/>
          <p14:tracePt t="11516" x="8913813" y="4046538"/>
          <p14:tracePt t="11518" x="8942388" y="4046538"/>
          <p14:tracePt t="11533" x="8969375" y="4046538"/>
          <p14:tracePt t="11535" x="9010650" y="4046538"/>
          <p14:tracePt t="11549" x="9051925" y="4046538"/>
          <p14:tracePt t="11551" x="9093200" y="4046538"/>
          <p14:tracePt t="11566" x="9134475" y="4032250"/>
          <p14:tracePt t="11568" x="9188450" y="4032250"/>
          <p14:tracePt t="11581" x="9244013" y="4032250"/>
          <p14:tracePt t="11584" x="9297988" y="4032250"/>
          <p14:tracePt t="11594" x="9353550" y="4032250"/>
          <p14:tracePt t="11599" x="9421813" y="4032250"/>
          <p14:tracePt t="11614" x="9475788" y="4032250"/>
          <p14:tracePt t="11616" x="9545638" y="4032250"/>
          <p14:tracePt t="11627" x="9599613" y="4032250"/>
          <p14:tracePt t="11632" x="9667875" y="4032250"/>
          <p14:tracePt t="11644" x="9737725" y="4046538"/>
          <p14:tracePt t="11649" x="9779000" y="4046538"/>
          <p14:tracePt t="11658" x="9818688" y="4046538"/>
          <p14:tracePt t="11663" x="9859963" y="4046538"/>
          <p14:tracePt t="11674" x="9888538" y="4046538"/>
          <p14:tracePt t="11679" x="9929813" y="4046538"/>
          <p14:tracePt t="11692" x="9956800" y="4046538"/>
          <p14:tracePt t="11698" x="9998075" y="4046538"/>
          <p14:tracePt t="11707" x="10039350" y="4046538"/>
          <p14:tracePt t="11711" x="10066338" y="4046538"/>
          <p14:tracePt t="11724" x="10107613" y="4046538"/>
          <p14:tracePt t="11729" x="10134600" y="4046538"/>
          <p14:tracePt t="11740" x="10148888" y="4046538"/>
          <p14:tracePt t="11820" x="10161588" y="4059238"/>
          <p14:tracePt t="11824" x="10175875" y="4059238"/>
          <p14:tracePt t="11836" x="10190163" y="4059238"/>
          <p14:tracePt t="11840" x="10202863" y="4059238"/>
          <p14:tracePt t="11852" x="10217150" y="4059238"/>
          <p14:tracePt t="11856" x="10231438" y="4073525"/>
          <p14:tracePt t="11872" x="10244138" y="4073525"/>
          <p14:tracePt t="12266" x="10258425" y="4073525"/>
          <p14:tracePt t="12458" x="10231438" y="4059238"/>
          <p14:tracePt t="12470" x="10217150" y="4046538"/>
          <p14:tracePt t="12474" x="10202863" y="4032250"/>
          <p14:tracePt t="12488" x="10175875" y="4019550"/>
          <p14:tracePt t="12492" x="10148888" y="3978275"/>
          <p14:tracePt t="12501" x="10107613" y="3937000"/>
          <p14:tracePt t="12505" x="10066338" y="3881438"/>
          <p14:tracePt t="12517" x="10010775" y="3827463"/>
          <p14:tracePt t="12521" x="9969500" y="3757613"/>
          <p14:tracePt t="12534" x="9942513" y="3703638"/>
          <p14:tracePt t="12537" x="9915525" y="3635375"/>
          <p14:tracePt t="12550" x="9874250" y="3552825"/>
          <p14:tracePt t="12553" x="9818688" y="3455988"/>
          <p14:tracePt t="12566" x="9750425" y="3346450"/>
          <p14:tracePt t="12570" x="9640888" y="3209925"/>
          <p14:tracePt t="12582" x="9517063" y="3071813"/>
          <p14:tracePt t="12585" x="9421813" y="2949575"/>
          <p14:tracePt t="12598" x="9312275" y="2867025"/>
          <p14:tracePt t="12601" x="9215438" y="2784475"/>
          <p14:tracePt t="12613" x="9147175" y="2728913"/>
          <p14:tracePt t="12618" x="9105900" y="2701925"/>
          <p14:tracePt t="12629" x="9078913" y="2674938"/>
          <p14:tracePt t="12634" x="9078913" y="2660650"/>
          <p14:tracePt t="12676" x="9064625" y="2660650"/>
          <p14:tracePt t="12682" x="9051925" y="2647950"/>
          <p14:tracePt t="12693" x="9023350" y="2647950"/>
          <p14:tracePt t="12698" x="9023350" y="2633663"/>
          <p14:tracePt t="12708" x="8996363" y="2633663"/>
          <p14:tracePt t="12713" x="8969375" y="2619375"/>
          <p14:tracePt t="12726" x="8942388" y="2606675"/>
          <p14:tracePt t="12732" x="8901113" y="2578100"/>
          <p14:tracePt t="12742" x="8804275" y="2551113"/>
          <p14:tracePt t="12748" x="8709025" y="2524125"/>
          <p14:tracePt t="12756" x="8570913" y="2482850"/>
          <p14:tracePt t="12762" x="8407400" y="2441575"/>
          <p14:tracePt t="12774" x="8228013" y="2386013"/>
          <p14:tracePt t="12778" x="8035925" y="2332038"/>
          <p14:tracePt t="12790" x="7872413" y="2305050"/>
          <p14:tracePt t="12795" x="7762875" y="2276475"/>
          <p14:tracePt t="12804" x="7693025" y="2263775"/>
          <p14:tracePt t="12808" x="7653338" y="2263775"/>
          <p14:tracePt t="12820" x="7639050" y="2263775"/>
          <p14:tracePt t="12836" x="7624763" y="2263775"/>
          <p14:tracePt t="12840" x="7612063" y="2263775"/>
          <p14:tracePt t="12854" x="7583488" y="2276475"/>
          <p14:tracePt t="12858" x="7556500" y="2290763"/>
          <p14:tracePt t="12870" x="7542213" y="2305050"/>
          <p14:tracePt t="12874" x="7515225" y="2317750"/>
          <p14:tracePt t="12884" x="7500938" y="2332038"/>
          <p14:tracePt t="12888" x="7488238" y="2344738"/>
          <p14:tracePt t="12902" x="7461250" y="2359025"/>
          <p14:tracePt t="12906" x="7432675" y="2373313"/>
          <p14:tracePt t="12918" x="7391400" y="2386013"/>
          <p14:tracePt t="12922" x="7350125" y="2414588"/>
          <p14:tracePt t="12933" x="7323138" y="2427288"/>
          <p14:tracePt t="12936" x="7296150" y="2441575"/>
          <p14:tracePt t="12950" x="7269163" y="2455863"/>
          <p14:tracePt t="14129" x="7281863" y="2455863"/>
          <p14:tracePt t="14135" x="7296150" y="2455863"/>
          <p14:tracePt t="14145" x="7337425" y="2455863"/>
          <p14:tracePt t="14149" x="7378700" y="2455863"/>
          <p14:tracePt t="14159" x="7419975" y="2455863"/>
          <p14:tracePt t="14165" x="7473950" y="2455863"/>
          <p14:tracePt t="14176" x="7500938" y="2455863"/>
          <p14:tracePt t="14182" x="7529513" y="2455863"/>
          <p14:tracePt t="14191" x="7556500" y="2455863"/>
          <p14:tracePt t="14213" x="7570788" y="2455863"/>
          <p14:tracePt t="14227" x="7583488" y="2455863"/>
          <p14:tracePt t="14239" x="7597775" y="2455863"/>
          <p14:tracePt t="14242" x="7612063" y="2455863"/>
          <p14:tracePt t="14256" x="7639050" y="2455863"/>
          <p14:tracePt t="14261" x="7666038" y="2455863"/>
          <p14:tracePt t="14270" x="7693025" y="2455863"/>
          <p14:tracePt t="14274" x="7707313" y="2455863"/>
          <p14:tracePt t="14286" x="7734300" y="2455863"/>
          <p14:tracePt t="14302" x="7748588" y="2455863"/>
          <p14:tracePt t="14550" x="7721600" y="2455863"/>
          <p14:tracePt t="14564" x="7693025" y="2455863"/>
          <p14:tracePt t="14571" x="7653338" y="2455863"/>
          <p14:tracePt t="14580" x="7583488" y="2455863"/>
          <p14:tracePt t="14587" x="7515225" y="2455863"/>
          <p14:tracePt t="14593" x="7446963" y="2455863"/>
          <p14:tracePt t="14597" x="7391400" y="2468563"/>
          <p14:tracePt t="14609" x="7337425" y="2468563"/>
          <p14:tracePt t="14614" x="7281863" y="2482850"/>
          <p14:tracePt t="14624" x="7254875" y="2482850"/>
          <p14:tracePt t="14630" x="7254875" y="2495550"/>
          <p14:tracePt t="14640" x="7240588" y="2495550"/>
          <p14:tracePt t="14661" x="7227888" y="2495550"/>
          <p14:tracePt t="14678" x="7227888" y="2509838"/>
          <p14:tracePt t="14704" x="7213600" y="2509838"/>
          <p14:tracePt t="14708" x="7199313" y="2509838"/>
          <p14:tracePt t="14725" x="7172325" y="2509838"/>
          <p14:tracePt t="14736" x="7159625" y="2509838"/>
          <p14:tracePt t="14741" x="7118350" y="2509838"/>
          <p14:tracePt t="14752" x="7104063" y="2509838"/>
          <p14:tracePt t="14757" x="7089775" y="2509838"/>
          <p14:tracePt t="14773" x="7077075" y="2509838"/>
          <p14:tracePt t="14979" x="7089775" y="2509838"/>
          <p14:tracePt t="14984" x="7104063" y="2509838"/>
          <p14:tracePt t="14994" x="7118350" y="2509838"/>
          <p14:tracePt t="15001" x="7145338" y="2509838"/>
          <p14:tracePt t="15012" x="7186613" y="2509838"/>
          <p14:tracePt t="15018" x="7240588" y="2495550"/>
          <p14:tracePt t="15027" x="7296150" y="2495550"/>
          <p14:tracePt t="15031" x="7337425" y="2495550"/>
          <p14:tracePt t="15041" x="7378700" y="2495550"/>
          <p14:tracePt t="15045" x="7391400" y="2495550"/>
          <p14:tracePt t="15126" x="7405688" y="2495550"/>
          <p14:tracePt t="15137" x="7432675" y="2495550"/>
          <p14:tracePt t="15141" x="7446963" y="2495550"/>
          <p14:tracePt t="15153" x="7461250" y="2495550"/>
          <p14:tracePt t="15170" x="7473950" y="2495550"/>
          <p14:tracePt t="15186" x="7488238" y="2495550"/>
          <p14:tracePt t="15426" x="7473950" y="2495550"/>
          <p14:tracePt t="15474" x="7461250" y="2495550"/>
          <p14:tracePt t="15496" x="7446963" y="2495550"/>
          <p14:tracePt t="15513" x="7419975" y="2495550"/>
          <p14:tracePt t="15524" x="7405688" y="2495550"/>
          <p14:tracePt t="15530" x="7391400" y="2495550"/>
          <p14:tracePt t="15541" x="7378700" y="2495550"/>
          <p14:tracePt t="15559" x="7364413" y="2495550"/>
          <p14:tracePt t="15570" x="7350125" y="2495550"/>
          <p14:tracePt t="15573" x="7337425" y="2509838"/>
          <p14:tracePt t="15590" x="7323138" y="2509838"/>
          <p14:tracePt t="15602" x="7310438" y="2524125"/>
          <p14:tracePt t="16613" x="7323138" y="2524125"/>
          <p14:tracePt t="16618" x="7350125" y="2524125"/>
          <p14:tracePt t="16628" x="7405688" y="2524125"/>
          <p14:tracePt t="16635" x="7461250" y="2524125"/>
          <p14:tracePt t="16644" x="7542213" y="2524125"/>
          <p14:tracePt t="16649" x="7612063" y="2524125"/>
          <p14:tracePt t="16662" x="7693025" y="2524125"/>
          <p14:tracePt t="16669" x="7775575" y="2524125"/>
          <p14:tracePt t="16676" x="7831138" y="2524125"/>
          <p14:tracePt t="16681" x="7885113" y="2524125"/>
          <p14:tracePt t="16693" x="7926388" y="2524125"/>
          <p14:tracePt t="16695" x="7940675" y="2524125"/>
          <p14:tracePt t="16706" x="7954963" y="2524125"/>
          <p14:tracePt t="16723" x="7981950" y="2524125"/>
          <p14:tracePt t="16726" x="7994650" y="2524125"/>
          <p14:tracePt t="16738" x="8023225" y="2524125"/>
          <p14:tracePt t="16743" x="8064500" y="2524125"/>
          <p14:tracePt t="16754" x="8132763" y="2524125"/>
          <p14:tracePt t="16758" x="8215313" y="2524125"/>
          <p14:tracePt t="16772" x="8310563" y="2524125"/>
          <p14:tracePt t="16776" x="8434388" y="2524125"/>
          <p14:tracePt t="16789" x="8570913" y="2524125"/>
          <p14:tracePt t="16793" x="8680450" y="2524125"/>
          <p14:tracePt t="16804" x="8777288" y="2524125"/>
          <p14:tracePt t="16808" x="8845550" y="2524125"/>
          <p14:tracePt t="16821" x="8886825" y="2524125"/>
          <p14:tracePt t="16824" x="8913813" y="2524125"/>
          <p14:tracePt t="16837" x="8928100" y="2524125"/>
          <p14:tracePt t="16852" x="8955088" y="2524125"/>
          <p14:tracePt t="16855" x="8969375" y="2524125"/>
          <p14:tracePt t="16866" x="8982075" y="2524125"/>
          <p14:tracePt t="16871" x="9023350" y="2524125"/>
          <p14:tracePt t="16883" x="9078913" y="2524125"/>
          <p14:tracePt t="16888" x="9147175" y="2536825"/>
          <p14:tracePt t="16900" x="9244013" y="2536825"/>
          <p14:tracePt t="16904" x="9366250" y="2536825"/>
          <p14:tracePt t="16918" x="9517063" y="2536825"/>
          <p14:tracePt t="16921" x="9696450" y="2536825"/>
          <p14:tracePt t="16932" x="9847263" y="2536825"/>
          <p14:tracePt t="16937" x="10010775" y="2551113"/>
          <p14:tracePt t="16949" x="10148888" y="2551113"/>
          <p14:tracePt t="16954" x="10272713" y="2565400"/>
          <p14:tracePt t="16967" x="10367963" y="2565400"/>
          <p14:tracePt t="16971" x="10450513" y="2565400"/>
          <p14:tracePt t="16978" x="10518775" y="2578100"/>
          <p14:tracePt t="16982" x="10574338" y="2578100"/>
          <p14:tracePt t="16996" x="10628313" y="2578100"/>
          <p14:tracePt t="17003" x="10669588" y="2578100"/>
          <p14:tracePt t="17012" x="10696575" y="2578100"/>
          <p14:tracePt t="17019" x="10710863" y="2578100"/>
          <p14:tracePt t="17028" x="10725150" y="2578100"/>
          <p14:tracePt t="17032" x="10737850" y="2578100"/>
          <p14:tracePt t="17049" x="10752138" y="2578100"/>
          <p14:tracePt t="17060" x="10766425" y="2578100"/>
          <p14:tracePt t="17074" x="10793413" y="2578100"/>
          <p14:tracePt t="17078" x="10806113" y="2578100"/>
          <p14:tracePt t="17090" x="10834688" y="2578100"/>
          <p14:tracePt t="17095" x="10847388" y="2578100"/>
          <p14:tracePt t="17106" x="10861675" y="2578100"/>
          <p14:tracePt t="17111" x="10929938" y="2578100"/>
          <p14:tracePt t="17124" x="10998200" y="2578100"/>
          <p14:tracePt t="17128" x="11080750" y="2578100"/>
          <p14:tracePt t="17138" x="11149013" y="2578100"/>
          <p14:tracePt t="17142" x="11231563" y="2578100"/>
          <p14:tracePt t="17156" x="11314113" y="2578100"/>
          <p14:tracePt t="17160" x="11369675" y="2578100"/>
          <p14:tracePt t="17172" x="11437938" y="2578100"/>
          <p14:tracePt t="17333" x="11423650" y="2578100"/>
          <p14:tracePt t="17337" x="11396663" y="2592388"/>
          <p14:tracePt t="17350" x="11341100" y="2606675"/>
          <p14:tracePt t="17354" x="11287125" y="2633663"/>
          <p14:tracePt t="17367" x="11190288" y="2660650"/>
          <p14:tracePt t="17370" x="11068050" y="2687638"/>
          <p14:tracePt t="17382" x="10888663" y="2716213"/>
          <p14:tracePt t="17387" x="10683875" y="2743200"/>
          <p14:tracePt t="17397" x="10463213" y="2757488"/>
          <p14:tracePt t="17401" x="10244138" y="2757488"/>
          <p14:tracePt t="17417" x="9805988" y="2784475"/>
          <p14:tracePt t="17429" x="9613900" y="2784475"/>
          <p14:tracePt t="17433" x="9436100" y="2784475"/>
          <p14:tracePt t="17445" x="9271000" y="2784475"/>
          <p14:tracePt t="17450" x="9134475" y="2784475"/>
          <p14:tracePt t="17461" x="9023350" y="2784475"/>
          <p14:tracePt t="17467" x="8942388" y="2784475"/>
          <p14:tracePt t="17477" x="8872538" y="2798763"/>
          <p14:tracePt t="17482" x="8804275" y="2798763"/>
          <p14:tracePt t="17493" x="8736013" y="2798763"/>
          <p14:tracePt t="17497" x="8680450" y="2811463"/>
          <p14:tracePt t="17509" x="8626475" y="2811463"/>
          <p14:tracePt t="17513" x="8570913" y="2825750"/>
          <p14:tracePt t="17525" x="8502650" y="2825750"/>
          <p14:tracePt t="17529" x="8434388" y="2838450"/>
          <p14:tracePt t="17541" x="8366125" y="2838450"/>
          <p14:tracePt t="17545" x="8256588" y="2838450"/>
          <p14:tracePt t="17557" x="8147050" y="2852738"/>
          <p14:tracePt t="17561" x="8023225" y="2852738"/>
          <p14:tracePt t="17573" x="7913688" y="2867025"/>
          <p14:tracePt t="17577" x="7831138" y="2879725"/>
          <p14:tracePt t="17589" x="7762875" y="2879725"/>
          <p14:tracePt t="17593" x="7707313" y="2879725"/>
          <p14:tracePt t="17605" x="7653338" y="2894013"/>
          <p14:tracePt t="17609" x="7612063" y="2894013"/>
          <p14:tracePt t="17622" x="7556500" y="2894013"/>
          <p14:tracePt t="17625" x="7515225" y="2894013"/>
          <p14:tracePt t="17639" x="7488238" y="2894013"/>
          <p14:tracePt t="17641" x="7461250" y="2894013"/>
          <p14:tracePt t="17766" x="7461250" y="2908300"/>
          <p14:tracePt t="17781" x="7446963" y="2908300"/>
          <p14:tracePt t="17813" x="7446963" y="2921000"/>
          <p14:tracePt t="18054" x="7461250" y="2921000"/>
          <p14:tracePt t="18059" x="7473950" y="2921000"/>
          <p14:tracePt t="18068" x="7488238" y="2921000"/>
          <p14:tracePt t="18075" x="7500938" y="2921000"/>
          <p14:tracePt t="18085" x="7529513" y="2921000"/>
          <p14:tracePt t="18090" x="7570788" y="2921000"/>
          <p14:tracePt t="18100" x="7597775" y="2921000"/>
          <p14:tracePt t="18105" x="7653338" y="2921000"/>
          <p14:tracePt t="18116" x="7707313" y="2921000"/>
          <p14:tracePt t="18121" x="7762875" y="2921000"/>
          <p14:tracePt t="18133" x="7816850" y="2921000"/>
          <p14:tracePt t="18138" x="7872413" y="2921000"/>
          <p14:tracePt t="18151" x="7913688" y="2921000"/>
          <p14:tracePt t="18155" x="7940675" y="2921000"/>
          <p14:tracePt t="18164" x="7967663" y="2921000"/>
          <p14:tracePt t="18171" x="7981950" y="2921000"/>
          <p14:tracePt t="18186" x="7994650" y="2921000"/>
          <p14:tracePt t="18200" x="8008938" y="2921000"/>
          <p14:tracePt t="18204" x="8023225" y="2921000"/>
          <p14:tracePt t="18215" x="8035925" y="2921000"/>
          <p14:tracePt t="18221" x="8050213" y="2921000"/>
          <p14:tracePt t="18230" x="8064500" y="2921000"/>
          <p14:tracePt t="18236" x="8105775" y="2921000"/>
          <p14:tracePt t="18246" x="8147050" y="2921000"/>
          <p14:tracePt t="18251" x="8186738" y="2921000"/>
          <p14:tracePt t="18260" x="8228013" y="2921000"/>
          <p14:tracePt t="18264" x="8269288" y="2908300"/>
          <p14:tracePt t="18278" x="8310563" y="2908300"/>
          <p14:tracePt t="18284" x="8337550" y="2908300"/>
          <p14:tracePt t="18294" x="8351838" y="2908300"/>
          <p14:tracePt t="18300" x="8378825" y="2908300"/>
          <p14:tracePt t="18310" x="8393113" y="2908300"/>
          <p14:tracePt t="18314" x="8407400" y="2908300"/>
          <p14:tracePt t="18326" x="8420100" y="2908300"/>
          <p14:tracePt t="18330" x="8434388" y="2908300"/>
          <p14:tracePt t="18342" x="8461375" y="2894013"/>
          <p14:tracePt t="18346" x="8488363" y="2894013"/>
          <p14:tracePt t="18356" x="8516938" y="2894013"/>
          <p14:tracePt t="18360" x="8529638" y="2894013"/>
          <p14:tracePt t="18372" x="8570913" y="2894013"/>
          <p14:tracePt t="18377" x="8599488" y="2894013"/>
          <p14:tracePt t="18388" x="8626475" y="2894013"/>
          <p14:tracePt t="18392" x="8640763" y="2894013"/>
          <p14:tracePt t="18406" x="8653463" y="2879725"/>
          <p14:tracePt t="18410" x="8667750" y="2879725"/>
          <p14:tracePt t="18438" x="8680450" y="2879725"/>
          <p14:tracePt t="18455" x="8709025" y="2879725"/>
          <p14:tracePt t="18471" x="8721725" y="2879725"/>
          <p14:tracePt t="18474" x="8736013" y="2879725"/>
          <p14:tracePt t="18487" x="8750300" y="2879725"/>
          <p14:tracePt t="18490" x="8777288" y="2879725"/>
          <p14:tracePt t="18500" x="8804275" y="2879725"/>
          <p14:tracePt t="18505" x="8831263" y="2879725"/>
          <p14:tracePt t="18516" x="8872538" y="2879725"/>
          <p14:tracePt t="18521" x="8913813" y="2879725"/>
          <p14:tracePt t="18533" x="8955088" y="2879725"/>
          <p14:tracePt t="18538" x="8996363" y="2879725"/>
          <p14:tracePt t="18550" x="9023350" y="2879725"/>
          <p14:tracePt t="18554" x="9051925" y="2879725"/>
          <p14:tracePt t="18567" x="9078913" y="2879725"/>
          <p14:tracePt t="18572" x="9105900" y="2879725"/>
          <p14:tracePt t="18583" x="9120188" y="2879725"/>
          <p14:tracePt t="18588" x="9147175" y="2879725"/>
          <p14:tracePt t="18599" x="9161463" y="2879725"/>
          <p14:tracePt t="18628" x="9174163" y="2879725"/>
          <p14:tracePt t="18648" x="9188450" y="2879725"/>
          <p14:tracePt t="18662" x="9202738" y="2879725"/>
          <p14:tracePt t="18667" x="9229725" y="2879725"/>
          <p14:tracePt t="18678" x="9244013" y="2879725"/>
          <p14:tracePt t="18684" x="9271000" y="2879725"/>
          <p14:tracePt t="18694" x="9297988" y="2879725"/>
          <p14:tracePt t="18699" x="9324975" y="2867025"/>
          <p14:tracePt t="18710" x="9353550" y="2867025"/>
          <p14:tracePt t="18715" x="9366250" y="2867025"/>
          <p14:tracePt t="18726" x="9380538" y="2867025"/>
          <p14:tracePt t="18730" x="9394825" y="2867025"/>
          <p14:tracePt t="18742" x="9407525" y="2867025"/>
          <p14:tracePt t="18746" x="9421813" y="2867025"/>
          <p14:tracePt t="18758" x="9436100" y="2867025"/>
          <p14:tracePt t="18856" x="9448800" y="2867025"/>
          <p14:tracePt t="18876" x="9463088" y="2867025"/>
          <p14:tracePt t="18892" x="9475788" y="2867025"/>
          <p14:tracePt t="18904" x="9490075" y="2867025"/>
          <p14:tracePt t="18923" x="9504363" y="2867025"/>
          <p14:tracePt t="18951" x="9517063" y="2867025"/>
          <p14:tracePt t="19236" x="9531350" y="2867025"/>
          <p14:tracePt t="19253" x="9558338" y="2867025"/>
          <p14:tracePt t="19264" x="9572625" y="2867025"/>
          <p14:tracePt t="19271" x="9586913" y="2867025"/>
          <p14:tracePt t="19283" x="9613900" y="2867025"/>
          <p14:tracePt t="19289" x="9613900" y="2852738"/>
          <p14:tracePt t="19296" x="9628188" y="2852738"/>
          <p14:tracePt t="19326" x="9640888" y="2852738"/>
          <p14:tracePt t="19343" x="9655175" y="2852738"/>
          <p14:tracePt t="19347" x="9667875" y="2852738"/>
          <p14:tracePt t="19359" x="9682163" y="2852738"/>
          <p14:tracePt t="19362" x="9709150" y="2852738"/>
          <p14:tracePt t="19374" x="9723438" y="2852738"/>
          <p14:tracePt t="19378" x="9737725" y="2852738"/>
          <p14:tracePt t="19401" x="9779000" y="2852738"/>
          <p14:tracePt t="19406" x="9805988" y="2852738"/>
          <p14:tracePt t="19410" x="9832975" y="2852738"/>
          <p14:tracePt t="19424" x="9847263" y="2852738"/>
          <p14:tracePt t="19426" x="9874250" y="2852738"/>
          <p14:tracePt t="19440" x="9901238" y="2852738"/>
          <p14:tracePt t="19442" x="9915525" y="2852738"/>
          <p14:tracePt t="19456" x="9942513" y="2852738"/>
          <p14:tracePt t="19459" x="9969500" y="2852738"/>
          <p14:tracePt t="19472" x="9998075" y="2852738"/>
          <p14:tracePt t="19474" x="10010775" y="2852738"/>
          <p14:tracePt t="19489" x="10039350" y="2852738"/>
          <p14:tracePt t="19491" x="10066338" y="2852738"/>
          <p14:tracePt t="19506" x="10080625" y="2852738"/>
          <p14:tracePt t="19523" x="10093325" y="2852738"/>
          <p14:tracePt t="19535" x="10107613" y="2852738"/>
          <p14:tracePt t="19540" x="10121900" y="2852738"/>
          <p14:tracePt t="19551" x="10134600" y="2852738"/>
          <p14:tracePt t="19556" x="10161588" y="2852738"/>
          <p14:tracePt t="19568" x="10175875" y="2852738"/>
          <p14:tracePt t="19572" x="10190163" y="2852738"/>
          <p14:tracePt t="19583" x="10202863" y="2852738"/>
          <p14:tracePt t="19589" x="10217150" y="2852738"/>
          <p14:tracePt t="19599" x="10244138" y="2852738"/>
          <p14:tracePt t="19606" x="10272713" y="2852738"/>
          <p14:tracePt t="19614" x="10285413" y="2852738"/>
          <p14:tracePt t="19618" x="10312400" y="2852738"/>
          <p14:tracePt t="19630" x="10326688" y="2852738"/>
          <p14:tracePt t="19646" x="10340975" y="2852738"/>
          <p14:tracePt t="19651" x="10353675" y="2852738"/>
          <p14:tracePt t="19668" x="10367963" y="2852738"/>
          <p14:tracePt t="19680" x="10382250" y="2852738"/>
          <p14:tracePt t="19696" x="10394950" y="2852738"/>
          <p14:tracePt t="19701" x="10409238" y="2852738"/>
          <p14:tracePt t="19710" x="10423525" y="2852738"/>
          <p14:tracePt t="19742" x="10436225" y="2852738"/>
          <p14:tracePt t="19763" x="10450513" y="2852738"/>
          <p14:tracePt t="19774" x="10463213" y="2852738"/>
          <p14:tracePt t="19778" x="10477500" y="2852738"/>
          <p14:tracePt t="19793" x="10491788" y="2852738"/>
          <p14:tracePt t="19796" x="10518775" y="2852738"/>
          <p14:tracePt t="19806" x="10533063" y="2852738"/>
          <p14:tracePt t="19810" x="10560050" y="2852738"/>
          <p14:tracePt t="19824" x="10587038" y="2852738"/>
          <p14:tracePt t="19828" x="10601325" y="2852738"/>
          <p14:tracePt t="19840" x="10615613" y="2852738"/>
          <p14:tracePt t="19842" x="10628313" y="2852738"/>
          <p14:tracePt t="19856" x="10655300" y="2852738"/>
          <p14:tracePt t="19860" x="10669588" y="2852738"/>
          <p14:tracePt t="19873" x="10683875" y="2852738"/>
          <p14:tracePt t="19890" x="10696575" y="2852738"/>
          <p14:tracePt t="19951" x="10710863" y="2852738"/>
          <p14:tracePt t="19967" x="10725150" y="2852738"/>
          <p14:tracePt t="19972" x="10737850" y="2852738"/>
          <p14:tracePt t="19982" x="10752138" y="2852738"/>
          <p14:tracePt t="19989" x="10766425" y="2852738"/>
          <p14:tracePt t="19998" x="10793413" y="2852738"/>
          <p14:tracePt t="20014" x="10806113" y="2852738"/>
          <p14:tracePt t="20049" x="10820400" y="2852738"/>
          <p14:tracePt t="20070" x="10834688" y="2852738"/>
          <p14:tracePt t="20079" x="10847388" y="2852738"/>
          <p14:tracePt t="20083" x="10861675" y="2852738"/>
          <p14:tracePt t="20102" x="10888663" y="2852738"/>
          <p14:tracePt t="20115" x="10902950" y="2852738"/>
          <p14:tracePt t="20127" x="10917238" y="2852738"/>
          <p14:tracePt t="20131" x="10929938" y="2852738"/>
          <p14:tracePt t="20145" x="10956925" y="2852738"/>
          <p14:tracePt t="20161" x="10971213" y="2852738"/>
          <p14:tracePt t="20322" x="10956925" y="2852738"/>
          <p14:tracePt t="20327" x="10944225" y="2852738"/>
          <p14:tracePt t="20337" x="10917238" y="2852738"/>
          <p14:tracePt t="20345" x="10888663" y="2852738"/>
          <p14:tracePt t="20353" x="10847388" y="2852738"/>
          <p14:tracePt t="20358" x="10806113" y="2852738"/>
          <p14:tracePt t="20370" x="10752138" y="2867025"/>
          <p14:tracePt t="20374" x="10683875" y="2894013"/>
          <p14:tracePt t="20386" x="10587038" y="2921000"/>
          <p14:tracePt t="20392" x="10463213" y="2949575"/>
          <p14:tracePt t="20404" x="10326688" y="2976563"/>
          <p14:tracePt t="20408" x="10161588" y="3017838"/>
          <p14:tracePt t="20416" x="10010775" y="3044825"/>
          <p14:tracePt t="20423" x="9859963" y="3071813"/>
          <p14:tracePt t="20432" x="9737725" y="3100388"/>
          <p14:tracePt t="20440" x="9628188" y="3113088"/>
          <p14:tracePt t="20448" x="9531350" y="3127375"/>
          <p14:tracePt t="20455" x="9448800" y="3127375"/>
          <p14:tracePt t="20464" x="9353550" y="3141663"/>
          <p14:tracePt t="20469" x="9271000" y="3154363"/>
          <p14:tracePt t="20480" x="9174163" y="3168650"/>
          <p14:tracePt t="20485" x="9093200" y="3168650"/>
          <p14:tracePt t="20496" x="9023350" y="3181350"/>
          <p14:tracePt t="20501" x="8969375" y="3209925"/>
          <p14:tracePt t="20512" x="8913813" y="3222625"/>
          <p14:tracePt t="20516" x="8872538" y="3236913"/>
          <p14:tracePt t="20528" x="8831263" y="3236913"/>
          <p14:tracePt t="20532" x="8791575" y="3251200"/>
          <p14:tracePt t="20544" x="8750300" y="3251200"/>
          <p14:tracePt t="20548" x="8709025" y="3251200"/>
          <p14:tracePt t="20560" x="8667750" y="3263900"/>
          <p14:tracePt t="20564" x="8626475" y="3263900"/>
          <p14:tracePt t="20576" x="8599488" y="3263900"/>
          <p14:tracePt t="20580" x="8570913" y="3278188"/>
          <p14:tracePt t="20592" x="8516938" y="3278188"/>
          <p14:tracePt t="20596" x="8448675" y="3278188"/>
          <p14:tracePt t="20608" x="8393113" y="3292475"/>
          <p14:tracePt t="20612" x="8324850" y="3292475"/>
          <p14:tracePt t="20624" x="8283575" y="3305175"/>
          <p14:tracePt t="20628" x="8228013" y="3319463"/>
          <p14:tracePt t="20640" x="8186738" y="3319463"/>
          <p14:tracePt t="20644" x="8159750" y="3319463"/>
          <p14:tracePt t="20656" x="8132763" y="3333750"/>
          <p14:tracePt t="20660" x="8105775" y="3333750"/>
          <p14:tracePt t="20673" x="8077200" y="3333750"/>
          <p14:tracePt t="20676" x="8035925" y="3333750"/>
          <p14:tracePt t="20690" x="8008938" y="3333750"/>
          <p14:tracePt t="20692" x="7981950" y="3346450"/>
          <p14:tracePt t="20706" x="7967663" y="3346450"/>
          <p14:tracePt t="20768" x="7954963" y="3346450"/>
          <p14:tracePt t="20785" x="7940675" y="3346450"/>
          <p14:tracePt t="20790" x="7926388" y="3346450"/>
          <p14:tracePt t="20805" x="7913688" y="3346450"/>
          <p14:tracePt t="20817" x="7899400" y="3346450"/>
          <p14:tracePt t="20822" x="7872413" y="3346450"/>
          <p14:tracePt t="20839" x="7858125" y="3346450"/>
          <p14:tracePt t="20848" x="7831138" y="3346450"/>
          <p14:tracePt t="20852" x="7816850" y="3346450"/>
          <p14:tracePt t="20864" x="7804150" y="3346450"/>
          <p14:tracePt t="20869" x="7789863" y="3346450"/>
          <p14:tracePt t="20880" x="7775575" y="3346450"/>
          <p14:tracePt t="20998" x="7789863" y="3346450"/>
          <p14:tracePt t="21012" x="7804150" y="3346450"/>
          <p14:tracePt t="21028" x="7816850" y="3333750"/>
          <p14:tracePt t="21040" x="7831138" y="3333750"/>
          <p14:tracePt t="21056" x="7843838" y="3333750"/>
          <p14:tracePt t="21060" x="7843838" y="3319463"/>
          <p14:tracePt t="21073" x="7858125" y="3319463"/>
          <p14:tracePt t="21090" x="7872413" y="3319463"/>
          <p14:tracePt t="21092" x="7885113" y="3305175"/>
          <p14:tracePt t="21106" x="7913688" y="3305175"/>
          <p14:tracePt t="21108" x="7926388" y="3305175"/>
          <p14:tracePt t="21123" x="7954963" y="3292475"/>
          <p14:tracePt t="21124" x="7981950" y="3292475"/>
          <p14:tracePt t="21138" x="8008938" y="3292475"/>
          <p14:tracePt t="21140" x="8035925" y="3292475"/>
          <p14:tracePt t="21152" x="8050213" y="3292475"/>
          <p14:tracePt t="21157" x="8091488" y="3292475"/>
          <p14:tracePt t="21169" x="8132763" y="3292475"/>
          <p14:tracePt t="21173" x="8186738" y="3292475"/>
          <p14:tracePt t="21188" x="8256588" y="3292475"/>
          <p14:tracePt t="21191" x="8310563" y="3292475"/>
          <p14:tracePt t="21202" x="8378825" y="3292475"/>
          <p14:tracePt t="21207" x="8434388" y="3292475"/>
          <p14:tracePt t="21219" x="8488363" y="3292475"/>
          <p14:tracePt t="21224" x="8543925" y="3292475"/>
          <p14:tracePt t="21235" x="8585200" y="3292475"/>
          <p14:tracePt t="21240" x="8612188" y="3292475"/>
          <p14:tracePt t="21250" x="8626475" y="3292475"/>
          <p14:tracePt t="21267" x="8640763" y="3292475"/>
          <p14:tracePt t="21280" x="8653463" y="3292475"/>
          <p14:tracePt t="21286" x="8667750" y="3292475"/>
          <p14:tracePt t="21296" x="8680450" y="3292475"/>
          <p14:tracePt t="21300" x="8694738" y="3292475"/>
          <p14:tracePt t="21312" x="8709025" y="3292475"/>
          <p14:tracePt t="21317" x="8721725" y="3292475"/>
          <p14:tracePt t="21328" x="8736013" y="3292475"/>
          <p14:tracePt t="21332" x="8750300" y="3292475"/>
          <p14:tracePt t="21346" x="8777288" y="3292475"/>
          <p14:tracePt t="21350" x="8791575" y="3292475"/>
          <p14:tracePt t="21360" x="8818563" y="3292475"/>
          <p14:tracePt t="21364" x="8859838" y="3292475"/>
          <p14:tracePt t="21376" x="8901113" y="3292475"/>
          <p14:tracePt t="21380" x="8942388" y="3292475"/>
          <p14:tracePt t="21402" x="9010650" y="3292475"/>
          <p14:tracePt t="21408" x="9037638" y="3292475"/>
          <p14:tracePt t="21412" x="9064625" y="3278188"/>
          <p14:tracePt t="21425" x="9093200" y="3278188"/>
          <p14:tracePt t="21442" x="9105900" y="3278188"/>
          <p14:tracePt t="21446" x="9120188" y="3278188"/>
          <p14:tracePt t="21460" x="9134475" y="3278188"/>
          <p14:tracePt t="21476" x="9147175" y="3278188"/>
          <p14:tracePt t="21523" x="9161463" y="3278188"/>
          <p14:tracePt t="21574" x="9174163" y="3278188"/>
          <p14:tracePt t="21588" x="9188450" y="3263900"/>
          <p14:tracePt t="21609" x="9202738" y="3263900"/>
          <p14:tracePt t="21619" x="9202738" y="3251200"/>
          <p14:tracePt t="21623" x="9215438" y="3251200"/>
          <p14:tracePt t="22187" x="9244013" y="3251200"/>
          <p14:tracePt t="22205" x="9271000" y="3251200"/>
          <p14:tracePt t="22210" x="9297988" y="3251200"/>
          <p14:tracePt t="22221" x="9353550" y="3251200"/>
          <p14:tracePt t="22225" x="9394825" y="3251200"/>
          <p14:tracePt t="22236" x="9436100" y="3236913"/>
          <p14:tracePt t="22243" x="9463088" y="3222625"/>
          <p14:tracePt t="22251" x="9490075" y="3209925"/>
          <p14:tracePt t="22330" x="9504363" y="3209925"/>
          <p14:tracePt t="22346" x="9517063" y="3209925"/>
          <p14:tracePt t="22350" x="9545638" y="3209925"/>
          <p14:tracePt t="22362" x="9558338" y="3209925"/>
          <p14:tracePt t="22366" x="9572625" y="3209925"/>
          <p14:tracePt t="22378" x="9586913" y="3195638"/>
          <p14:tracePt t="22382" x="9599613" y="3195638"/>
          <p14:tracePt t="22395" x="9628188" y="3195638"/>
          <p14:tracePt t="22403" x="9640888" y="3195638"/>
          <p14:tracePt t="22410" x="9655175" y="3195638"/>
          <p14:tracePt t="22414" x="9667875" y="3195638"/>
          <p14:tracePt t="22426" x="9709150" y="3195638"/>
          <p14:tracePt t="22430" x="9723438" y="3195638"/>
          <p14:tracePt t="22442" x="9737725" y="3195638"/>
          <p14:tracePt t="22446" x="9750425" y="3195638"/>
          <p14:tracePt t="22706" x="9764713" y="3195638"/>
          <p14:tracePt t="22716" x="9779000" y="3195638"/>
          <p14:tracePt t="22722" x="9791700" y="3195638"/>
          <p14:tracePt t="22730" x="9805988" y="3195638"/>
          <p14:tracePt t="22735" x="9832975" y="3195638"/>
          <p14:tracePt t="22747" x="9874250" y="3195638"/>
          <p14:tracePt t="22750" x="9915525" y="3195638"/>
          <p14:tracePt t="22764" x="9969500" y="3195638"/>
          <p14:tracePt t="22768" x="10025063" y="3195638"/>
          <p14:tracePt t="22780" x="10093325" y="3195638"/>
          <p14:tracePt t="22784" x="10148888" y="3195638"/>
          <p14:tracePt t="22794" x="10202863" y="3195638"/>
          <p14:tracePt t="22799" x="10244138" y="3195638"/>
          <p14:tracePt t="22812" x="10285413" y="3195638"/>
          <p14:tracePt t="22816" x="10285413" y="3181350"/>
          <p14:tracePt t="22826" x="10299700" y="3181350"/>
          <p14:tracePt t="22830" x="10312400" y="3181350"/>
          <p14:tracePt t="22858" x="10326688" y="3168650"/>
          <p14:tracePt t="22878" x="10340975" y="3168650"/>
          <p14:tracePt t="22942" x="10340975" y="3181350"/>
          <p14:tracePt t="22957" x="10326688" y="3195638"/>
          <p14:tracePt t="22959" x="10285413" y="3222625"/>
          <p14:tracePt t="22974" x="10217150" y="3251200"/>
          <p14:tracePt t="22977" x="10121900" y="3292475"/>
          <p14:tracePt t="22987" x="9956800" y="3333750"/>
          <p14:tracePt t="22992" x="9750425" y="3373438"/>
          <p14:tracePt t="23005" x="9504363" y="3402013"/>
          <p14:tracePt t="23008" x="9256713" y="3429000"/>
          <p14:tracePt t="23020" x="9010650" y="3443288"/>
          <p14:tracePt t="23025" x="8804275" y="3443288"/>
          <p14:tracePt t="23035" x="8640763" y="3455988"/>
          <p14:tracePt t="23041" x="8543925" y="3470275"/>
          <p14:tracePt t="23053" x="8488363" y="3470275"/>
          <p14:tracePt t="23058" x="8461375" y="3470275"/>
          <p14:tracePt t="23070" x="8448675" y="3470275"/>
          <p14:tracePt t="23082" x="8434388" y="3470275"/>
          <p14:tracePt t="23087" x="8420100" y="3470275"/>
          <p14:tracePt t="23098" x="8407400" y="3470275"/>
          <p14:tracePt t="23103" x="8351838" y="3484563"/>
          <p14:tracePt t="23116" x="8297863" y="3484563"/>
          <p14:tracePt t="23121" x="8242300" y="3484563"/>
          <p14:tracePt t="23130" x="8159750" y="3497263"/>
          <p14:tracePt t="23134" x="8091488" y="3497263"/>
          <p14:tracePt t="23148" x="8023225" y="3511550"/>
          <p14:tracePt t="23154" x="7967663" y="3524250"/>
          <p14:tracePt t="23164" x="7913688" y="3524250"/>
          <p14:tracePt t="23168" x="7885113" y="3538538"/>
          <p14:tracePt t="23181" x="7858125" y="3538538"/>
          <p14:tracePt t="23197" x="7843838" y="3538538"/>
          <p14:tracePt t="23212" x="7831138" y="3538538"/>
          <p14:tracePt t="23260" x="7816850" y="3538538"/>
          <p14:tracePt t="23276" x="7816850" y="3552825"/>
          <p14:tracePt t="23292" x="7804150" y="3552825"/>
          <p14:tracePt t="23297" x="7789863" y="3565525"/>
          <p14:tracePt t="23313" x="7775575" y="3579813"/>
          <p14:tracePt t="23423" x="7762875" y="3579813"/>
          <p14:tracePt t="23454" x="7748588" y="3579813"/>
          <p14:tracePt t="23460" x="7734300" y="3594100"/>
          <p14:tracePt t="23470" x="7734300" y="3606800"/>
          <p14:tracePt t="23487" x="7721600" y="3606800"/>
          <p14:tracePt t="23650" x="7734300" y="3606800"/>
          <p14:tracePt t="23662" x="7748588" y="3606800"/>
          <p14:tracePt t="23668" x="7789863" y="3606800"/>
          <p14:tracePt t="23678" x="7831138" y="3606800"/>
          <p14:tracePt t="23682" x="7872413" y="3606800"/>
          <p14:tracePt t="23697" x="7967663" y="3606800"/>
          <p14:tracePt t="23712" x="8023225" y="3606800"/>
          <p14:tracePt t="23714" x="8091488" y="3606800"/>
          <p14:tracePt t="23726" x="8159750" y="3606800"/>
          <p14:tracePt t="23729" x="8228013" y="3606800"/>
          <p14:tracePt t="23742" x="8297863" y="3606800"/>
          <p14:tracePt t="23745" x="8378825" y="3594100"/>
          <p14:tracePt t="23759" x="8448675" y="3594100"/>
          <p14:tracePt t="23761" x="8516938" y="3579813"/>
          <p14:tracePt t="23774" x="8570913" y="3579813"/>
          <p14:tracePt t="23776" x="8626475" y="3565525"/>
          <p14:tracePt t="23788" x="8667750" y="3565525"/>
          <p14:tracePt t="23792" x="8694738" y="3565525"/>
          <p14:tracePt t="23804" x="8721725" y="3565525"/>
          <p14:tracePt t="23837" x="8736013" y="3565525"/>
          <p14:tracePt t="23842" x="8736013" y="3552825"/>
          <p14:tracePt t="23852" x="8750300" y="3552825"/>
          <p14:tracePt t="23859" x="8777288" y="3552825"/>
          <p14:tracePt t="23868" x="8804275" y="3552825"/>
          <p14:tracePt t="23875" x="8818563" y="3552825"/>
          <p14:tracePt t="23884" x="8831263" y="3552825"/>
          <p14:tracePt t="23888" x="8859838" y="3552825"/>
          <p14:tracePt t="23900" x="8886825" y="3552825"/>
          <p14:tracePt t="23904" x="8928100" y="3552825"/>
          <p14:tracePt t="23916" x="8969375" y="3552825"/>
          <p14:tracePt t="23921" x="9023350" y="3552825"/>
          <p14:tracePt t="23932" x="9064625" y="3552825"/>
          <p14:tracePt t="23938" x="9105900" y="3552825"/>
          <p14:tracePt t="23948" x="9147175" y="3552825"/>
          <p14:tracePt t="23952" x="9188450" y="3552825"/>
          <p14:tracePt t="23964" x="9229725" y="3552825"/>
          <p14:tracePt t="23968" x="9285288" y="3552825"/>
          <p14:tracePt t="23980" x="9339263" y="3552825"/>
          <p14:tracePt t="23984" x="9407525" y="3538538"/>
          <p14:tracePt t="23996" x="9448800" y="3538538"/>
          <p14:tracePt t="24000" x="9517063" y="3538538"/>
          <p14:tracePt t="24012" x="9558338" y="3538538"/>
          <p14:tracePt t="24016" x="9613900" y="3524250"/>
          <p14:tracePt t="24028" x="9640888" y="3524250"/>
          <p14:tracePt t="24032" x="9667875" y="3524250"/>
          <p14:tracePt t="24044" x="9696450" y="3524250"/>
          <p14:tracePt t="24048" x="9723438" y="3524250"/>
          <p14:tracePt t="24061" x="9737725" y="3524250"/>
          <p14:tracePt t="24064" x="9750425" y="3524250"/>
          <p14:tracePt t="24076" x="9764713" y="3524250"/>
          <p14:tracePt t="24092" x="9779000" y="3524250"/>
          <p14:tracePt t="24109" x="9791700" y="3524250"/>
          <p14:tracePt t="24112" x="9805988" y="3524250"/>
          <p14:tracePt t="24128" x="9818688" y="3524250"/>
          <p14:tracePt t="24142" x="9847263" y="3524250"/>
          <p14:tracePt t="24146" x="9859963" y="3524250"/>
          <p14:tracePt t="24159" x="9874250" y="3524250"/>
          <p14:tracePt t="24162" x="9915525" y="3524250"/>
          <p14:tracePt t="24175" x="9942513" y="3524250"/>
          <p14:tracePt t="24176" x="9983788" y="3524250"/>
          <p14:tracePt t="24192" x="10010775" y="3524250"/>
          <p14:tracePt t="24194" x="10025063" y="3524250"/>
          <p14:tracePt t="24205" x="10039350" y="3524250"/>
          <p14:tracePt t="24209" x="10052050" y="3524250"/>
          <p14:tracePt t="24226" x="10066338" y="3524250"/>
          <p14:tracePt t="24237" x="10080625" y="3524250"/>
          <p14:tracePt t="24255" x="10093325" y="3524250"/>
          <p14:tracePt t="24268" x="10107613" y="3524250"/>
          <p14:tracePt t="24274" x="10121900" y="3524250"/>
          <p14:tracePt t="24284" x="10134600" y="3524250"/>
          <p14:tracePt t="24288" x="10148888" y="3524250"/>
          <p14:tracePt t="24300" x="10161588" y="3524250"/>
          <p14:tracePt t="24305" x="10190163" y="3524250"/>
          <p14:tracePt t="24316" x="10231438" y="3524250"/>
          <p14:tracePt t="24322" x="10272713" y="3524250"/>
          <p14:tracePt t="24334" x="10312400" y="3538538"/>
          <p14:tracePt t="24339" x="10367963" y="3538538"/>
          <p14:tracePt t="24350" x="10409238" y="3538538"/>
          <p14:tracePt t="24355" x="10463213" y="3538538"/>
          <p14:tracePt t="24364" x="10504488" y="3538538"/>
          <p14:tracePt t="24368" x="10545763" y="3538538"/>
          <p14:tracePt t="24380" x="10587038" y="3538538"/>
          <p14:tracePt t="24384" x="10615613" y="3538538"/>
          <p14:tracePt t="24403" x="10628313" y="3538538"/>
          <p14:tracePt t="25922" x="10615613" y="3538538"/>
          <p14:tracePt t="25927" x="10601325" y="3538538"/>
          <p14:tracePt t="25938" x="10587038" y="3538538"/>
          <p14:tracePt t="25944" x="10574338" y="3538538"/>
          <p14:tracePt t="25953" x="10545763" y="3538538"/>
          <p14:tracePt t="25958" x="10533063" y="3524250"/>
          <p14:tracePt t="25985" x="10533063" y="3511550"/>
          <p14:tracePt t="25991" x="10533063" y="3497263"/>
          <p14:tracePt t="26001" x="10545763" y="3484563"/>
          <p14:tracePt t="26005" x="10545763" y="3455988"/>
          <p14:tracePt t="26017" x="10545763" y="3443288"/>
          <p14:tracePt t="26021" x="10533063" y="3443288"/>
          <p14:tracePt t="26558" x="10518775" y="3443288"/>
          <p14:tracePt t="26572" x="10477500" y="3470275"/>
          <p14:tracePt t="26577" x="10423525" y="3511550"/>
          <p14:tracePt t="26585" x="10382250" y="3524250"/>
          <p14:tracePt t="26591" x="10340975" y="3524250"/>
          <p14:tracePt t="26601" x="10312400" y="3524250"/>
          <p14:tracePt t="26607" x="10285413" y="3511550"/>
          <p14:tracePt t="26620" x="10258425" y="3484563"/>
          <p14:tracePt t="26624" x="10217150" y="3470275"/>
          <p14:tracePt t="26633" x="10190163" y="3455988"/>
          <p14:tracePt t="26637" x="10175875" y="3455988"/>
          <p14:tracePt t="26649" x="10175875" y="3443288"/>
          <p14:tracePt t="26685" x="10161588" y="3443288"/>
          <p14:tracePt t="26701" x="10148888" y="3443288"/>
          <p14:tracePt t="26715" x="10134600" y="3443288"/>
          <p14:tracePt t="26719" x="10107613" y="3443288"/>
          <p14:tracePt t="26731" x="10080625" y="3443288"/>
          <p14:tracePt t="26733" x="10052050" y="3443288"/>
          <p14:tracePt t="26745" x="9998075" y="3443288"/>
          <p14:tracePt t="26749" x="9942513" y="3429000"/>
          <p14:tracePt t="26763" x="9874250" y="3429000"/>
          <p14:tracePt t="26767" x="9805988" y="3414713"/>
          <p14:tracePt t="26779" x="9737725" y="3414713"/>
          <p14:tracePt t="26783" x="9655175" y="3414713"/>
          <p14:tracePt t="26793" x="9599613" y="3402013"/>
          <p14:tracePt t="26798" x="9545638" y="3387725"/>
          <p14:tracePt t="26809" x="9490075" y="3373438"/>
          <p14:tracePt t="26813" x="9448800" y="3346450"/>
          <p14:tracePt t="26828" x="9407525" y="3333750"/>
          <p14:tracePt t="26830" x="9353550" y="3305175"/>
          <p14:tracePt t="26844" x="9297988" y="3278188"/>
          <p14:tracePt t="26846" x="9244013" y="3251200"/>
          <p14:tracePt t="26861" x="9174163" y="3222625"/>
          <p14:tracePt t="26862" x="9105900" y="3181350"/>
          <p14:tracePt t="26877" x="9051925" y="3168650"/>
          <p14:tracePt t="26878" x="9010650" y="3141663"/>
          <p14:tracePt t="26891" x="8982075" y="3127375"/>
          <p14:tracePt t="26907" x="8969375" y="3127375"/>
          <p14:tracePt t="26928" x="8955088" y="3113088"/>
          <p14:tracePt t="26938" x="8928100" y="3113088"/>
          <p14:tracePt t="26944" x="8901113" y="3100388"/>
          <p14:tracePt t="26954" x="8859838" y="3086100"/>
          <p14:tracePt t="26961" x="8804275" y="3059113"/>
          <p14:tracePt t="26970" x="8736013" y="3044825"/>
          <p14:tracePt t="26976" x="8667750" y="3017838"/>
          <p14:tracePt t="26986" x="8558213" y="2990850"/>
          <p14:tracePt t="26991" x="8488363" y="2962275"/>
          <p14:tracePt t="27002" x="8434388" y="2935288"/>
          <p14:tracePt t="27008" x="8393113" y="2921000"/>
          <p14:tracePt t="27066" x="8378825" y="2908300"/>
          <p14:tracePt t="27082" x="8351838" y="2894013"/>
          <p14:tracePt t="27086" x="8337550" y="2867025"/>
          <p14:tracePt t="27098" x="8324850" y="2852738"/>
          <p14:tracePt t="27102" x="8310563" y="2838450"/>
          <p14:tracePt t="27114" x="8283575" y="2825750"/>
          <p14:tracePt t="27118" x="8269288" y="2811463"/>
          <p14:tracePt t="27130" x="8242300" y="2798763"/>
          <p14:tracePt t="27134" x="8215313" y="2770188"/>
          <p14:tracePt t="27146" x="8174038" y="2743200"/>
          <p14:tracePt t="27150" x="8132763" y="2701925"/>
          <p14:tracePt t="27162" x="8091488" y="2687638"/>
          <p14:tracePt t="27166" x="8050213" y="2660650"/>
          <p14:tracePt t="27178" x="8023225" y="2647950"/>
          <p14:tracePt t="27182" x="8008938" y="2647950"/>
          <p14:tracePt t="27371" x="8008938" y="2633663"/>
          <p14:tracePt t="27435" x="8008938" y="2619375"/>
          <p14:tracePt t="27451" x="8008938" y="2606675"/>
          <p14:tracePt t="27467" x="8008938" y="2578100"/>
          <p14:tracePt t="27471" x="8008938" y="2565400"/>
          <p14:tracePt t="27483" x="8008938" y="2536825"/>
          <p14:tracePt t="27487" x="7994650" y="2509838"/>
          <p14:tracePt t="27499" x="7981950" y="2482850"/>
          <p14:tracePt t="27516" x="7981950" y="2468563"/>
          <p14:tracePt t="27531" x="7967663" y="2468563"/>
          <p14:tracePt t="27563" x="7954963" y="2468563"/>
          <p14:tracePt t="27583" x="7940675" y="2482850"/>
          <p14:tracePt t="27741" x="7926388" y="2482850"/>
          <p14:tracePt t="27834" x="7913688" y="2482850"/>
          <p14:tracePt t="28334" x="7913688" y="2495550"/>
          <p14:tracePt t="28348" x="7913688" y="2509838"/>
          <p14:tracePt t="28370" x="7913688" y="2524125"/>
          <p14:tracePt t="28745" x="7899400" y="2536825"/>
          <p14:tracePt t="28795" x="7885113" y="2536825"/>
          <p14:tracePt t="28843" x="7885113" y="2551113"/>
          <p14:tracePt t="28854" x="7885113" y="2565400"/>
          <p14:tracePt t="28860" x="7872413" y="2578100"/>
          <p14:tracePt t="28870" x="7872413" y="2592388"/>
          <p14:tracePt t="28874" x="7872413" y="2606675"/>
          <p14:tracePt t="28886" x="7872413" y="2619375"/>
          <p14:tracePt t="28890" x="7872413" y="2633663"/>
          <p14:tracePt t="30810" x="7858125" y="2647950"/>
          <p14:tracePt t="30826" x="7843838" y="2647950"/>
          <p14:tracePt t="30842" x="7831138" y="2660650"/>
          <p14:tracePt t="30857" x="7816850" y="2674938"/>
          <p14:tracePt t="30862" x="7816850" y="2687638"/>
          <p14:tracePt t="30879" x="7804150" y="2687638"/>
          <p14:tracePt t="30889" x="7804150" y="2701925"/>
          <p14:tracePt t="30905" x="7789863" y="2716213"/>
          <p14:tracePt t="30925" x="7775575" y="2716213"/>
          <p14:tracePt t="30937" x="7775575" y="2728913"/>
          <p14:tracePt t="30957" x="7762875" y="2728913"/>
          <p14:tracePt t="30969" x="7762875" y="2743200"/>
          <p14:tracePt t="31098" x="7748588" y="2757488"/>
          <p14:tracePt t="31113" x="7734300" y="2757488"/>
          <p14:tracePt t="31119" x="7734300" y="2770188"/>
          <p14:tracePt t="31135" x="7734300" y="2784475"/>
          <p14:tracePt t="31274" x="7734300" y="2798763"/>
          <p14:tracePt t="31291" x="7734300" y="2811463"/>
          <p14:tracePt t="31306" x="7734300" y="2825750"/>
          <p14:tracePt t="31327" x="7734300" y="2838450"/>
          <p14:tracePt t="31338" x="7734300" y="2852738"/>
          <p14:tracePt t="31341" x="7734300" y="2867025"/>
          <p14:tracePt t="31357" x="7734300" y="2879725"/>
          <p14:tracePt t="31368" x="7734300" y="2894013"/>
          <p14:tracePt t="31448" x="7734300" y="2908300"/>
          <p14:tracePt t="34702" x="7721600" y="2908300"/>
          <p14:tracePt t="36128" x="7721600" y="2921000"/>
          <p14:tracePt t="36140" x="7721600" y="2935288"/>
          <p14:tracePt t="36144" x="7721600" y="2949575"/>
          <p14:tracePt t="36159" x="7721600" y="2962275"/>
          <p14:tracePt t="36161" x="7707313" y="2990850"/>
          <p14:tracePt t="36171" x="7693025" y="3017838"/>
          <p14:tracePt t="36175" x="7680325" y="3044825"/>
          <p14:tracePt t="36188" x="7666038" y="3071813"/>
          <p14:tracePt t="36191" x="7653338" y="3113088"/>
          <p14:tracePt t="36204" x="7639050" y="3141663"/>
          <p14:tracePt t="36207" x="7624763" y="3154363"/>
          <p14:tracePt t="36220" x="7612063" y="3168650"/>
          <p14:tracePt t="36239" x="7612063" y="3181350"/>
          <p14:tracePt t="36252" x="7597775" y="3181350"/>
          <p14:tracePt t="36256" x="7597775" y="3195638"/>
          <p14:tracePt t="36266" x="7597775" y="3209925"/>
          <p14:tracePt t="36271" x="7583488" y="3209925"/>
          <p14:tracePt t="36282" x="7583488" y="3222625"/>
          <p14:tracePt t="36288" x="7570788" y="3236913"/>
          <p14:tracePt t="36299" x="7556500" y="3251200"/>
          <p14:tracePt t="36305" x="7542213" y="3263900"/>
          <p14:tracePt t="36317" x="7529513" y="3278188"/>
          <p14:tracePt t="36323" x="7515225" y="3292475"/>
          <p14:tracePt t="36334" x="7500938" y="3319463"/>
          <p14:tracePt t="36338" x="7488238" y="3346450"/>
          <p14:tracePt t="36346" x="7473950" y="3346450"/>
          <p14:tracePt t="36354" x="7473950" y="3360738"/>
          <p14:tracePt t="36363" x="7461250" y="3373438"/>
          <p14:tracePt t="36368" x="7446963" y="3387725"/>
          <p14:tracePt t="36592" x="7432675" y="3387725"/>
          <p14:tracePt t="36606" x="7419975" y="3387725"/>
          <p14:tracePt t="36611" x="7405688" y="3402013"/>
          <p14:tracePt t="36625" x="7391400" y="3402013"/>
          <p14:tracePt t="36635" x="7378700" y="3402013"/>
          <p14:tracePt t="36642" x="7364413" y="3402013"/>
          <p14:tracePt t="36653" x="7350125" y="3402013"/>
          <p14:tracePt t="36667" x="7323138" y="3402013"/>
          <p14:tracePt t="36672" x="7296150" y="3387725"/>
          <p14:tracePt t="36686" x="7254875" y="3373438"/>
          <p14:tracePt t="36691" x="7227888" y="3373438"/>
          <p14:tracePt t="36701" x="7186613" y="3360738"/>
          <p14:tracePt t="36706" x="7145338" y="3360738"/>
          <p14:tracePt t="36717" x="7104063" y="3346450"/>
          <p14:tracePt t="36722" x="7089775" y="3346450"/>
          <p14:tracePt t="36812" x="7077075" y="3346450"/>
          <p14:tracePt t="36816" x="7062788" y="3333750"/>
          <p14:tracePt t="36826" x="7021513" y="3319463"/>
          <p14:tracePt t="36830" x="6980238" y="3292475"/>
          <p14:tracePt t="36844" x="6926263" y="3263900"/>
          <p14:tracePt t="36849" x="6870700" y="3236913"/>
          <p14:tracePt t="36860" x="6829425" y="3209925"/>
          <p14:tracePt t="36866" x="6788150" y="3181350"/>
          <p14:tracePt t="36876" x="6761163" y="3154363"/>
          <p14:tracePt t="36882" x="6746875" y="3127375"/>
          <p14:tracePt t="36892" x="6734175" y="3127375"/>
          <p14:tracePt t="36977" x="6734175" y="3141663"/>
          <p14:tracePt t="36989" x="6734175" y="3154363"/>
          <p14:tracePt t="36993" x="6734175" y="3168650"/>
          <p14:tracePt t="37006" x="6734175" y="3181350"/>
          <p14:tracePt t="37039" x="6734175" y="3195638"/>
          <p14:tracePt t="40002" x="6746875" y="3195638"/>
          <p14:tracePt t="40006" x="6761163" y="3181350"/>
          <p14:tracePt t="40018" x="6775450" y="3181350"/>
          <p14:tracePt t="40023" x="6788150" y="3181350"/>
          <p14:tracePt t="40035" x="6802438" y="3168650"/>
          <p14:tracePt t="40039" x="6843713" y="3154363"/>
          <p14:tracePt t="40051" x="6870700" y="3141663"/>
          <p14:tracePt t="40056" x="6911975" y="3113088"/>
          <p14:tracePt t="40066" x="6953250" y="3086100"/>
          <p14:tracePt t="40073" x="7007225" y="3071813"/>
          <p14:tracePt t="40083" x="7048500" y="3044825"/>
          <p14:tracePt t="40089" x="7089775" y="3017838"/>
          <p14:tracePt t="40098" x="7118350" y="2990850"/>
          <p14:tracePt t="40104" x="7145338" y="2976563"/>
          <p14:tracePt t="40114" x="7172325" y="2962275"/>
          <p14:tracePt t="40119" x="7213600" y="2949575"/>
          <p14:tracePt t="40130" x="7240588" y="2921000"/>
          <p14:tracePt t="40135" x="7269163" y="2908300"/>
          <p14:tracePt t="40146" x="7296150" y="2894013"/>
          <p14:tracePt t="40151" x="7337425" y="2867025"/>
          <p14:tracePt t="40162" x="7364413" y="2852738"/>
          <p14:tracePt t="40166" x="7391400" y="2825750"/>
          <p14:tracePt t="40178" x="7432675" y="2811463"/>
          <p14:tracePt t="40183" x="7473950" y="2784475"/>
          <p14:tracePt t="40194" x="7515225" y="2757488"/>
          <p14:tracePt t="40198" x="7570788" y="2743200"/>
          <p14:tracePt t="40210" x="7597775" y="2716213"/>
          <p14:tracePt t="40214" x="7653338" y="2687638"/>
          <p14:tracePt t="40226" x="7693025" y="2674938"/>
          <p14:tracePt t="40230" x="7748588" y="2647950"/>
          <p14:tracePt t="40242" x="7804150" y="2619375"/>
          <p14:tracePt t="40246" x="7843838" y="2592388"/>
          <p14:tracePt t="40258" x="7885113" y="2578100"/>
          <p14:tracePt t="40262" x="7913688" y="2565400"/>
          <p14:tracePt t="40274" x="7940675" y="2565400"/>
          <p14:tracePt t="40278" x="7940675" y="2551113"/>
          <p14:tracePt t="40294" x="7954963" y="2551113"/>
          <p14:tracePt t="40344" x="7967663" y="2551113"/>
          <p14:tracePt t="40360" x="7981950" y="2551113"/>
          <p14:tracePt t="40374" x="7994650" y="2551113"/>
          <p14:tracePt t="41132" x="8008938" y="2551113"/>
          <p14:tracePt t="41148" x="8008938" y="2536825"/>
          <p14:tracePt t="41169" x="8023225" y="2536825"/>
          <p14:tracePt t="41196" x="8035925" y="2536825"/>
          <p14:tracePt t="41217" x="8050213" y="2524125"/>
          <p14:tracePt t="41246" x="8064500" y="2524125"/>
          <p14:tracePt t="41262" x="8077200" y="2524125"/>
          <p14:tracePt t="41269" x="8077200" y="2509838"/>
          <p14:tracePt t="41294" x="8091488" y="2509838"/>
          <p14:tracePt t="41441" x="8105775" y="2509838"/>
          <p14:tracePt t="41459" x="8132763" y="2509838"/>
          <p14:tracePt t="41472" x="8147050" y="2509838"/>
          <p14:tracePt t="41488" x="8174038" y="2509838"/>
          <p14:tracePt t="41492" x="8186738" y="2509838"/>
          <p14:tracePt t="41501" x="8201025" y="2495550"/>
          <p14:tracePt t="41507" x="8228013" y="2495550"/>
          <p14:tracePt t="41517" x="8242300" y="2495550"/>
          <p14:tracePt t="41520" x="8256588" y="2495550"/>
          <p14:tracePt t="41533" x="8269288" y="2495550"/>
          <p14:tracePt t="41536" x="8283575" y="2495550"/>
          <p14:tracePt t="41549" x="8297863" y="2482850"/>
          <p14:tracePt t="41553" x="8310563" y="2482850"/>
          <p14:tracePt t="41564" x="8324850" y="2482850"/>
          <p14:tracePt t="41569" x="8337550" y="2482850"/>
          <p14:tracePt t="41596" x="8351838" y="2482850"/>
          <p14:tracePt t="41628" x="8366125" y="2482850"/>
          <p14:tracePt t="41633" x="8378825" y="2482850"/>
          <p14:tracePt t="41644" x="8393113" y="2482850"/>
          <p14:tracePt t="41649" x="8407400" y="2482850"/>
          <p14:tracePt t="41660" x="8434388" y="2482850"/>
          <p14:tracePt t="41664" x="8448675" y="2482850"/>
          <p14:tracePt t="41676" x="8461375" y="2482850"/>
          <p14:tracePt t="41681" x="8475663" y="2482850"/>
          <p14:tracePt t="41696" x="8488363" y="2482850"/>
          <p14:tracePt t="41724" x="8502650" y="2482850"/>
          <p14:tracePt t="41743" x="8516938" y="2482850"/>
          <p14:tracePt t="41747" x="8529638" y="2482850"/>
          <p14:tracePt t="41759" x="8543925" y="2482850"/>
          <p14:tracePt t="41762" x="8570913" y="2482850"/>
          <p14:tracePt t="41774" x="8585200" y="2482850"/>
          <p14:tracePt t="41776" x="8599488" y="2482850"/>
          <p14:tracePt t="41791" x="8626475" y="2482850"/>
          <p14:tracePt t="41793" x="8640763" y="2482850"/>
          <p14:tracePt t="41806" x="8653463" y="2482850"/>
          <p14:tracePt t="41809" x="8667750" y="2482850"/>
          <p14:tracePt t="41820" x="8680450" y="2482850"/>
          <p14:tracePt t="41837" x="8694738" y="2482850"/>
          <p14:tracePt t="41855" x="8709025" y="2482850"/>
          <p14:tracePt t="41859" x="8721725" y="2482850"/>
          <p14:tracePt t="41874" x="8736013" y="2482850"/>
          <p14:tracePt t="41887" x="8750300" y="2482850"/>
          <p14:tracePt t="41892" x="8763000" y="2482850"/>
          <p14:tracePt t="41908" x="8791575" y="2482850"/>
          <p14:tracePt t="41921" x="8818563" y="2482850"/>
          <p14:tracePt t="41924" x="8859838" y="2482850"/>
          <p14:tracePt t="41933" x="8886825" y="2482850"/>
          <p14:tracePt t="41938" x="8913813" y="2482850"/>
          <p14:tracePt t="41951" x="8955088" y="2482850"/>
          <p14:tracePt t="41956" x="8969375" y="2482850"/>
          <p14:tracePt t="41965" x="8982075" y="2482850"/>
          <p14:tracePt t="41971" x="8996363" y="2482850"/>
          <p14:tracePt t="41981" x="9010650" y="2482850"/>
          <p14:tracePt t="41985" x="9023350" y="2482850"/>
          <p14:tracePt t="41998" x="9037638" y="2482850"/>
          <p14:tracePt t="42003" x="9064625" y="2482850"/>
          <p14:tracePt t="42014" x="9078913" y="2482850"/>
          <p14:tracePt t="42020" x="9093200" y="2482850"/>
          <p14:tracePt t="42030" x="9105900" y="2482850"/>
          <p14:tracePt t="42035" x="9120188" y="2482850"/>
          <p14:tracePt t="42046" x="9147175" y="2482850"/>
          <p14:tracePt t="42051" x="9161463" y="2482850"/>
          <p14:tracePt t="42061" x="9174163" y="2482850"/>
          <p14:tracePt t="42065" x="9202738" y="2482850"/>
          <p14:tracePt t="42079" x="9215438" y="2482850"/>
          <p14:tracePt t="42082" x="9229725" y="2482850"/>
          <p14:tracePt t="42092" x="9244013" y="2482850"/>
          <p14:tracePt t="42097" x="9256713" y="2482850"/>
          <p14:tracePt t="42110" x="9271000" y="2482850"/>
          <p14:tracePt t="42114" x="9285288" y="2482850"/>
          <p14:tracePt t="42126" x="9312275" y="2482850"/>
          <p14:tracePt t="42131" x="9324975" y="2482850"/>
          <p14:tracePt t="42142" x="9339263" y="2482850"/>
          <p14:tracePt t="42144" x="9353550" y="2482850"/>
          <p14:tracePt t="42158" x="9366250" y="2482850"/>
          <p14:tracePt t="42160" x="9380538" y="2482850"/>
          <p14:tracePt t="42175" x="9407525" y="2482850"/>
          <p14:tracePt t="42191" x="9421813" y="2482850"/>
          <p14:tracePt t="42194" x="9436100" y="2482850"/>
          <p14:tracePt t="42240" x="9448800" y="2482850"/>
          <p14:tracePt t="42257" x="9463088" y="2482850"/>
          <p14:tracePt t="42270" x="9475788" y="2482850"/>
          <p14:tracePt t="42276" x="9504363" y="2482850"/>
          <p14:tracePt t="42287" x="9545638" y="2482850"/>
          <p14:tracePt t="42292" x="9586913" y="2482850"/>
          <p14:tracePt t="42301" x="9613900" y="2482850"/>
          <p14:tracePt t="42304" x="9640888" y="2482850"/>
          <p14:tracePt t="42316" x="9667875" y="2482850"/>
          <p14:tracePt t="42321" x="9696450" y="2482850"/>
          <p14:tracePt t="42338" x="9709150" y="2482850"/>
          <p14:tracePt t="42348" x="9723438" y="2482850"/>
          <p14:tracePt t="42366" x="9737725" y="2482850"/>
          <p14:tracePt t="42370" x="9750425" y="2482850"/>
          <p14:tracePt t="42383" x="9764713" y="2482850"/>
          <p14:tracePt t="42387" x="9791700" y="2482850"/>
          <p14:tracePt t="42408" x="9847263" y="2482850"/>
          <p14:tracePt t="42414" x="9874250" y="2482850"/>
          <p14:tracePt t="42419" x="9901238" y="2482850"/>
          <p14:tracePt t="42430" x="9915525" y="2482850"/>
          <p14:tracePt t="42436" x="9929813" y="2482850"/>
          <p14:tracePt t="42446" x="9942513" y="2482850"/>
          <p14:tracePt t="42467" x="9956800" y="2482850"/>
          <p14:tracePt t="42483" x="9983788" y="2482850"/>
          <p14:tracePt t="42495" x="10010775" y="2482850"/>
          <p14:tracePt t="42498" x="10039350" y="2482850"/>
          <p14:tracePt t="42511" x="10080625" y="2482850"/>
          <p14:tracePt t="42515" x="10121900" y="2482850"/>
          <p14:tracePt t="42526" x="10148888" y="2482850"/>
          <p14:tracePt t="42530" x="10175875" y="2482850"/>
          <p14:tracePt t="42543" x="10202863" y="2482850"/>
          <p14:tracePt t="42547" x="10217150" y="2482850"/>
          <p14:tracePt t="42559" x="10244138" y="2482850"/>
          <p14:tracePt t="42575" x="10272713" y="2482850"/>
          <p14:tracePt t="42579" x="10285413" y="2482850"/>
          <p14:tracePt t="42592" x="10299700" y="2482850"/>
          <p14:tracePt t="42594" x="10353675" y="2482850"/>
          <p14:tracePt t="42608" x="10394950" y="2482850"/>
          <p14:tracePt t="42610" x="10436225" y="2482850"/>
          <p14:tracePt t="42625" x="10491788" y="2482850"/>
          <p14:tracePt t="42627" x="10533063" y="2482850"/>
          <p14:tracePt t="42638" x="10574338" y="2482850"/>
          <p14:tracePt t="42643" x="10615613" y="2482850"/>
          <p14:tracePt t="42654" x="10669588" y="2482850"/>
          <p14:tracePt t="42659" x="10696575" y="2482850"/>
          <p14:tracePt t="42671" x="10725150" y="2482850"/>
          <p14:tracePt t="42676" x="10766425" y="2482850"/>
          <p14:tracePt t="42692" x="10779125" y="2482850"/>
          <p14:tracePt t="42704" x="10793413" y="2482850"/>
          <p14:tracePt t="42709" x="10806113" y="2495550"/>
          <p14:tracePt t="42724" x="10820400" y="2495550"/>
          <p14:tracePt t="42851" x="10806113" y="2495550"/>
          <p14:tracePt t="42867" x="10766425" y="2495550"/>
          <p14:tracePt t="42878" x="10737850" y="2495550"/>
          <p14:tracePt t="42883" x="10696575" y="2495550"/>
          <p14:tracePt t="42894" x="10655300" y="2495550"/>
          <p14:tracePt t="42899" x="10628313" y="2509838"/>
          <p14:tracePt t="42911" x="10574338" y="2509838"/>
          <p14:tracePt t="42914" x="10545763" y="2509838"/>
          <p14:tracePt t="42926" x="10504488" y="2524125"/>
          <p14:tracePt t="42930" x="10463213" y="2524125"/>
          <p14:tracePt t="42943" x="10436225" y="2524125"/>
          <p14:tracePt t="42946" x="10394950" y="2524125"/>
          <p14:tracePt t="42959" x="10326688" y="2524125"/>
          <p14:tracePt t="42962" x="10258425" y="2524125"/>
          <p14:tracePt t="42975" x="10175875" y="2524125"/>
          <p14:tracePt t="42978" x="10107613" y="2524125"/>
          <p14:tracePt t="42991" x="10010775" y="2524125"/>
          <p14:tracePt t="42994" x="9888538" y="2524125"/>
          <p14:tracePt t="43008" x="9737725" y="2524125"/>
          <p14:tracePt t="43010" x="9599613" y="2509838"/>
          <p14:tracePt t="43025" x="9436100" y="2509838"/>
          <p14:tracePt t="43026" x="9271000" y="2509838"/>
          <p14:tracePt t="43039" x="9120188" y="2509838"/>
          <p14:tracePt t="43042" x="8982075" y="2495550"/>
          <p14:tracePt t="43054" x="8886825" y="2495550"/>
          <p14:tracePt t="43059" x="8818563" y="2495550"/>
          <p14:tracePt t="43071" x="8777288" y="2495550"/>
          <p14:tracePt t="43076" x="8750300" y="2495550"/>
          <p14:tracePt t="43091" x="8736013" y="2495550"/>
          <p14:tracePt t="43108" x="8721725" y="2495550"/>
          <p14:tracePt t="43118" x="8709025" y="2495550"/>
          <p14:tracePt t="43125" x="8694738" y="2495550"/>
          <p14:tracePt t="43134" x="8680450" y="2495550"/>
          <p14:tracePt t="43138" x="8640763" y="2495550"/>
          <p14:tracePt t="43151" x="8599488" y="2495550"/>
          <p14:tracePt t="43154" x="8558213" y="2495550"/>
          <p14:tracePt t="43167" x="8516938" y="2495550"/>
          <p14:tracePt t="43172" x="8475663" y="2495550"/>
          <p14:tracePt t="43183" x="8448675" y="2495550"/>
          <p14:tracePt t="43187" x="8420100" y="2495550"/>
          <p14:tracePt t="43198" x="8407400" y="2495550"/>
          <p14:tracePt t="43202" x="8378825" y="2495550"/>
          <p14:tracePt t="43218" x="8366125" y="2495550"/>
          <p14:tracePt t="43234" x="8351838" y="2495550"/>
          <p14:tracePt t="43246" x="8337550" y="2495550"/>
          <p14:tracePt t="43250" x="8310563" y="2495550"/>
          <p14:tracePt t="43262" x="8283575" y="2495550"/>
          <p14:tracePt t="43267" x="8242300" y="2495550"/>
          <p14:tracePt t="43278" x="8186738" y="2495550"/>
          <p14:tracePt t="43283" x="8147050" y="2495550"/>
          <p14:tracePt t="43294" x="8091488" y="2495550"/>
          <p14:tracePt t="43299" x="8050213" y="2495550"/>
          <p14:tracePt t="43310" x="8023225" y="2495550"/>
          <p14:tracePt t="43374" x="8008938" y="2495550"/>
          <p14:tracePt t="43396" x="7994650" y="2495550"/>
          <p14:tracePt t="43410" x="7967663" y="2495550"/>
          <p14:tracePt t="43440" x="7954963" y="2495550"/>
          <p14:tracePt t="44178" x="7954963" y="2482850"/>
          <p14:tracePt t="44210" x="7967663" y="2482850"/>
          <p14:tracePt t="44229" x="7967663" y="2468563"/>
          <p14:tracePt t="44242" x="7981950" y="2468563"/>
          <p14:tracePt t="44690" x="7994650" y="2468563"/>
          <p14:tracePt t="44695" x="8008938" y="2468563"/>
          <p14:tracePt t="44710" x="8077200" y="2468563"/>
          <p14:tracePt t="44727" x="8132763" y="2455863"/>
          <p14:tracePt t="44743" x="8159750" y="2455863"/>
          <p14:tracePt t="44756" x="8174038" y="2455863"/>
          <p14:tracePt t="44786" x="8186738" y="2455863"/>
          <p14:tracePt t="44802" x="8201025" y="2455863"/>
          <p14:tracePt t="44809" x="8215313" y="2455863"/>
          <p14:tracePt t="44818" x="8228013" y="2455863"/>
          <p14:tracePt t="44822" x="8242300" y="2455863"/>
          <p14:tracePt t="44835" x="8256588" y="2455863"/>
          <p14:tracePt t="44840" x="8269288" y="2455863"/>
          <p14:tracePt t="44849" x="8283575" y="2455863"/>
          <p14:tracePt t="44899" x="8297863" y="2455863"/>
          <p14:tracePt t="44929" x="8310563" y="2455863"/>
          <p14:tracePt t="44932" x="8324850" y="2455863"/>
          <p14:tracePt t="44946" x="8337550" y="2455863"/>
          <p14:tracePt t="44949" x="8351838" y="2455863"/>
          <p14:tracePt t="44962" x="8366125" y="2455863"/>
          <p14:tracePt t="44967" x="8378825" y="2455863"/>
          <p14:tracePt t="44983" x="8393113" y="2455863"/>
          <p14:tracePt t="44997" x="8407400" y="2455863"/>
          <p14:tracePt t="45013" x="8420100" y="2455863"/>
          <p14:tracePt t="45029" x="8434388" y="2455863"/>
          <p14:tracePt t="45057" x="8448675" y="2455863"/>
          <p14:tracePt t="45062" x="8461375" y="2455863"/>
          <p14:tracePt t="45077" x="8475663" y="2455863"/>
          <p14:tracePt t="45079" x="8488363" y="2455863"/>
          <p14:tracePt t="45091" x="8502650" y="2455863"/>
          <p14:tracePt t="45107" x="8516938" y="2455863"/>
          <p14:tracePt t="45112" x="8529638" y="2455863"/>
          <p14:tracePt t="45128" x="8543925" y="2455863"/>
          <p14:tracePt t="45141" x="8558213" y="2455863"/>
          <p14:tracePt t="45144" x="8570913" y="2455863"/>
          <p14:tracePt t="45158" x="8585200" y="2455863"/>
          <p14:tracePt t="45161" x="8599488" y="2455863"/>
          <p14:tracePt t="45171" x="8612188" y="2455863"/>
          <p14:tracePt t="45177" x="8626475" y="2455863"/>
          <p14:tracePt t="45185" x="8653463" y="2455863"/>
          <p14:tracePt t="45190" x="8667750" y="2455863"/>
          <p14:tracePt t="45203" x="8694738" y="2455863"/>
          <p14:tracePt t="45206" x="8709025" y="2455863"/>
          <p14:tracePt t="45217" x="8721725" y="2455863"/>
          <p14:tracePt t="45235" x="8736013" y="2455863"/>
          <p14:tracePt t="45251" x="8750300" y="2455863"/>
          <p14:tracePt t="45267" x="8763000" y="2455863"/>
          <p14:tracePt t="45283" x="8777288" y="2455863"/>
          <p14:tracePt t="45287" x="8791575" y="2455863"/>
          <p14:tracePt t="45303" x="8804275" y="2455863"/>
          <p14:tracePt t="45315" x="8818563" y="2455863"/>
          <p14:tracePt t="45331" x="8845550" y="2455863"/>
          <p14:tracePt t="45335" x="8859838" y="2455863"/>
          <p14:tracePt t="45346" x="8886825" y="2455863"/>
          <p14:tracePt t="45350" x="8913813" y="2455863"/>
          <p14:tracePt t="45363" x="8942388" y="2455863"/>
          <p14:tracePt t="45366" x="8969375" y="2455863"/>
          <p14:tracePt t="45378" x="9010650" y="2455863"/>
          <p14:tracePt t="45382" x="9023350" y="2455863"/>
          <p14:tracePt t="45407" x="9037638" y="2455863"/>
          <p14:tracePt t="45430" x="9051925" y="2455863"/>
          <p14:tracePt t="45445" x="9064625" y="2455863"/>
          <p14:tracePt t="45446" x="9078913" y="2455863"/>
          <p14:tracePt t="45461" x="9105900" y="2455863"/>
          <p14:tracePt t="45464" x="9134475" y="2455863"/>
          <p14:tracePt t="45477" x="9188450" y="2455863"/>
          <p14:tracePt t="45478" x="9215438" y="2455863"/>
          <p14:tracePt t="45490" x="9256713" y="2455863"/>
          <p14:tracePt t="45495" x="9312275" y="2455863"/>
          <p14:tracePt t="45506" x="9366250" y="2468563"/>
          <p14:tracePt t="45512" x="9394825" y="2468563"/>
          <p14:tracePt t="45523" x="9436100" y="2468563"/>
          <p14:tracePt t="45529" x="9490075" y="2468563"/>
          <p14:tracePt t="45539" x="9517063" y="2468563"/>
          <p14:tracePt t="45545" x="9545638" y="2468563"/>
          <p14:tracePt t="45554" x="9558338" y="2468563"/>
          <p14:tracePt t="45576" x="9572625" y="2468563"/>
          <p14:tracePt t="45591" x="9586913" y="2468563"/>
          <p14:tracePt t="45603" x="9599613" y="2468563"/>
          <p14:tracePt t="45606" x="9613900" y="2468563"/>
          <p14:tracePt t="45623" x="9628188" y="2468563"/>
          <p14:tracePt t="45634" x="9655175" y="2468563"/>
          <p14:tracePt t="45639" x="9667875" y="2468563"/>
          <p14:tracePt t="45650" x="9682163" y="2468563"/>
          <p14:tracePt t="45654" x="9696450" y="2468563"/>
          <p14:tracePt t="45666" x="9723438" y="2468563"/>
          <p14:tracePt t="45671" x="9737725" y="2468563"/>
          <p14:tracePt t="45682" x="9750425" y="2468563"/>
          <p14:tracePt t="45687" x="9779000" y="2468563"/>
          <p14:tracePt t="45698" x="9805988" y="2468563"/>
          <p14:tracePt t="45702" x="9832975" y="2482850"/>
          <p14:tracePt t="45714" x="9859963" y="2482850"/>
          <p14:tracePt t="45718" x="9874250" y="2482850"/>
          <p14:tracePt t="45730" x="9915525" y="2482850"/>
          <p14:tracePt t="45734" x="9929813" y="2482850"/>
          <p14:tracePt t="45746" x="9956800" y="2482850"/>
          <p14:tracePt t="45762" x="9969500" y="2482850"/>
          <p14:tracePt t="45778" x="9983788" y="2482850"/>
          <p14:tracePt t="45794" x="10010775" y="2482850"/>
          <p14:tracePt t="45810" x="10039350" y="2482850"/>
          <p14:tracePt t="45814" x="10052050" y="2482850"/>
          <p14:tracePt t="45830" x="10080625" y="2482850"/>
          <p14:tracePt t="45844" x="10093325" y="2482850"/>
          <p14:tracePt t="45846" x="10134600" y="2482850"/>
          <p14:tracePt t="45860" x="10161588" y="2482850"/>
          <p14:tracePt t="45862" x="10202863" y="2482850"/>
          <p14:tracePt t="45877" x="10231438" y="2482850"/>
          <p14:tracePt t="45879" x="10285413" y="2482850"/>
          <p14:tracePt t="45891" x="10326688" y="2482850"/>
          <p14:tracePt t="45894" x="10367963" y="2482850"/>
          <p14:tracePt t="45907" x="10394950" y="2482850"/>
          <p14:tracePt t="45911" x="10423525" y="2482850"/>
          <p14:tracePt t="45929" x="10436225" y="2482850"/>
          <p14:tracePt t="45976" x="10450513" y="2482850"/>
          <p14:tracePt t="45987" x="10477500" y="2482850"/>
          <p14:tracePt t="45992" x="10491788" y="2482850"/>
          <p14:tracePt t="46002" x="10518775" y="2482850"/>
          <p14:tracePt t="46006" x="10545763" y="2482850"/>
          <p14:tracePt t="46018" x="10560050" y="2482850"/>
          <p14:tracePt t="46023" x="10587038" y="2482850"/>
          <p14:tracePt t="46034" x="10601325" y="2482850"/>
          <p14:tracePt t="46066" x="10615613" y="2482850"/>
          <p14:tracePt t="46087" x="10628313" y="2482850"/>
          <p14:tracePt t="46114" x="10642600" y="2482850"/>
          <p14:tracePt t="46118" x="10655300" y="2482850"/>
          <p14:tracePt t="46146" x="10669588" y="2482850"/>
          <p14:tracePt t="46162" x="10683875" y="2482850"/>
          <p14:tracePt t="46178" x="10696575" y="2482850"/>
          <p14:tracePt t="46182" x="10710863" y="2482850"/>
          <p14:tracePt t="46198" x="10725150" y="2482850"/>
          <p14:tracePt t="46210" x="10737850" y="2482850"/>
          <p14:tracePt t="46227" x="10752138" y="2482850"/>
          <p14:tracePt t="46230" x="10766425" y="2482850"/>
          <p14:tracePt t="46244" x="10779125" y="2482850"/>
          <p14:tracePt t="46293" x="10793413" y="2482850"/>
          <p14:tracePt t="47085" x="10793413" y="2468563"/>
          <p14:tracePt t="47230" x="10793413" y="2455863"/>
          <p14:tracePt t="47250" x="10779125" y="2441575"/>
          <p14:tracePt t="47261" x="10766425" y="2427288"/>
          <p14:tracePt t="47266" x="10737850" y="2414588"/>
          <p14:tracePt t="47278" x="10710863" y="2400300"/>
          <p14:tracePt t="47283" x="10696575" y="2386013"/>
          <p14:tracePt t="47293" x="10669588" y="2373313"/>
          <p14:tracePt t="47297" x="10655300" y="2373313"/>
          <p14:tracePt t="47308" x="10628313" y="2359025"/>
          <p14:tracePt t="47313" x="10587038" y="2344738"/>
          <p14:tracePt t="47324" x="10560050" y="2332038"/>
          <p14:tracePt t="47330" x="10518775" y="2317750"/>
          <p14:tracePt t="47341" x="10491788" y="2305050"/>
          <p14:tracePt t="47347" x="10463213" y="2305050"/>
          <p14:tracePt t="47358" x="10436225" y="2290763"/>
          <p14:tracePt t="47363" x="10409238" y="2276475"/>
          <p14:tracePt t="47373" x="10394950" y="2276475"/>
          <p14:tracePt t="47380" x="10353675" y="2263775"/>
          <p14:tracePt t="47389" x="10326688" y="2249488"/>
          <p14:tracePt t="47392" x="10285413" y="2249488"/>
          <p14:tracePt t="47411" x="10175875" y="2222500"/>
          <p14:tracePt t="47421" x="10121900" y="2208213"/>
          <p14:tracePt t="47425" x="10052050" y="2193925"/>
          <p14:tracePt t="47436" x="9983788" y="2181225"/>
          <p14:tracePt t="47441" x="9929813" y="2152650"/>
          <p14:tracePt t="47452" x="9874250" y="2152650"/>
          <p14:tracePt t="47458" x="9832975" y="2139950"/>
          <p14:tracePt t="47468" x="9779000" y="2112963"/>
          <p14:tracePt t="47473" x="9737725" y="2112963"/>
          <p14:tracePt t="47484" x="9696450" y="2098675"/>
          <p14:tracePt t="47489" x="9655175" y="2084388"/>
          <p14:tracePt t="47500" x="9628188" y="2084388"/>
          <p14:tracePt t="47504" x="9599613" y="2071688"/>
          <p14:tracePt t="47516" x="9586913" y="2071688"/>
          <p14:tracePt t="47521" x="9545638" y="2057400"/>
          <p14:tracePt t="47532" x="9504363" y="2057400"/>
          <p14:tracePt t="47536" x="9448800" y="2043113"/>
          <p14:tracePt t="47548" x="9394825" y="2043113"/>
          <p14:tracePt t="47552" x="9339263" y="2030413"/>
          <p14:tracePt t="47564" x="9285288" y="2016125"/>
          <p14:tracePt t="47568" x="9215438" y="2016125"/>
          <p14:tracePt t="47582" x="9147175" y="2001838"/>
          <p14:tracePt t="47586" x="9078913" y="2001838"/>
          <p14:tracePt t="47596" x="9023350" y="1989138"/>
          <p14:tracePt t="47600" x="8955088" y="1989138"/>
          <p14:tracePt t="47613" x="8901113" y="1989138"/>
          <p14:tracePt t="47616" x="8845550" y="1974850"/>
          <p14:tracePt t="47629" x="8791575" y="1974850"/>
          <p14:tracePt t="47632" x="8750300" y="1974850"/>
          <p14:tracePt t="47646" x="8694738" y="1974850"/>
          <p14:tracePt t="47648" x="8653463" y="1962150"/>
          <p14:tracePt t="47663" x="8612188" y="1962150"/>
          <p14:tracePt t="47666" x="8570913" y="1962150"/>
          <p14:tracePt t="47679" x="8502650" y="1962150"/>
          <p14:tracePt t="47680" x="8407400" y="1962150"/>
          <p14:tracePt t="47696" x="8324850" y="1962150"/>
          <p14:tracePt t="47698" x="8215313" y="1962150"/>
          <p14:tracePt t="47708" x="8118475" y="1962150"/>
          <p14:tracePt t="47713" x="8050213" y="1962150"/>
          <p14:tracePt t="47724" x="7967663" y="1962150"/>
          <p14:tracePt t="47729" x="7899400" y="1962150"/>
          <p14:tracePt t="47741" x="7843838" y="1962150"/>
          <p14:tracePt t="47746" x="7789863" y="1962150"/>
          <p14:tracePt t="47756" x="7748588" y="1962150"/>
          <p14:tracePt t="47762" x="7721600" y="1962150"/>
          <p14:tracePt t="47772" x="7680325" y="1962150"/>
          <p14:tracePt t="47779" x="7666038" y="1962150"/>
          <p14:tracePt t="47788" x="7653338" y="1962150"/>
          <p14:tracePt t="47794" x="7624763" y="1962150"/>
          <p14:tracePt t="47804" x="7612063" y="1962150"/>
          <p14:tracePt t="47808" x="7583488" y="1962150"/>
          <p14:tracePt t="47823" x="7570788" y="1962150"/>
          <p14:tracePt t="47828" x="7529513" y="1974850"/>
          <p14:tracePt t="47836" x="7500938" y="1974850"/>
          <p14:tracePt t="47841" x="7461250" y="1974850"/>
          <p14:tracePt t="47852" x="7432675" y="1989138"/>
          <p14:tracePt t="47856" x="7391400" y="2001838"/>
          <p14:tracePt t="47870" x="7364413" y="2001838"/>
          <p14:tracePt t="47875" x="7323138" y="2016125"/>
          <p14:tracePt t="47884" x="7296150" y="2030413"/>
          <p14:tracePt t="47888" x="7269163" y="2043113"/>
          <p14:tracePt t="47900" x="7240588" y="2043113"/>
          <p14:tracePt t="47904" x="7227888" y="2057400"/>
          <p14:tracePt t="47916" x="7199313" y="2057400"/>
          <p14:tracePt t="47920" x="7186613" y="2071688"/>
          <p14:tracePt t="47932" x="7172325" y="2071688"/>
          <p14:tracePt t="47936" x="7159625" y="2084388"/>
          <p14:tracePt t="47950" x="7145338" y="2098675"/>
          <p14:tracePt t="47954" x="7131050" y="2098675"/>
          <p14:tracePt t="47966" x="7118350" y="2112963"/>
          <p14:tracePt t="47970" x="7104063" y="2125663"/>
          <p14:tracePt t="47984" x="7089775" y="2139950"/>
          <p14:tracePt t="47996" x="7077075" y="2152650"/>
          <p14:tracePt t="48000" x="7062788" y="2166938"/>
          <p14:tracePt t="48016" x="7048500" y="2181225"/>
          <p14:tracePt t="48029" x="7035800" y="2193925"/>
          <p14:tracePt t="48032" x="7021513" y="2208213"/>
          <p14:tracePt t="48046" x="7021513" y="2222500"/>
          <p14:tracePt t="48063" x="7021513" y="2235200"/>
          <p14:tracePt t="48066" x="7021513" y="2249488"/>
          <p14:tracePt t="48080" x="7007225" y="2263775"/>
          <p14:tracePt t="48098" x="7007225" y="2276475"/>
          <p14:tracePt t="48114" x="7007225" y="2290763"/>
          <p14:tracePt t="48128" x="7007225" y="2305050"/>
          <p14:tracePt t="48130" x="6994525" y="2305050"/>
          <p14:tracePt t="48143" x="6994525" y="2317750"/>
          <p14:tracePt t="48146" x="6994525" y="2332038"/>
          <p14:tracePt t="48158" x="6994525" y="2344738"/>
          <p14:tracePt t="48175" x="6994525" y="2359025"/>
          <p14:tracePt t="48191" x="6994525" y="2373313"/>
          <p14:tracePt t="48196" x="6994525" y="2386013"/>
          <p14:tracePt t="48223" x="6994525" y="2400300"/>
          <p14:tracePt t="48238" x="6994525" y="2414588"/>
          <p14:tracePt t="48243" x="6994525" y="2427288"/>
          <p14:tracePt t="48254" x="6994525" y="2441575"/>
          <p14:tracePt t="48258" x="6994525" y="2455863"/>
          <p14:tracePt t="48270" x="6994525" y="2468563"/>
          <p14:tracePt t="48275" x="6994525" y="2482850"/>
          <p14:tracePt t="48286" x="6994525" y="2495550"/>
          <p14:tracePt t="48291" x="6994525" y="2509838"/>
          <p14:tracePt t="48306" x="6994525" y="2524125"/>
          <p14:tracePt t="48323" x="6994525" y="2536825"/>
          <p14:tracePt t="48350" x="6994525" y="2551113"/>
          <p14:tracePt t="48366" x="6994525" y="2565400"/>
          <p14:tracePt t="48382" x="6994525" y="2578100"/>
          <p14:tracePt t="48386" x="6994525" y="2592388"/>
          <p14:tracePt t="48398" x="6994525" y="2606675"/>
          <p14:tracePt t="48402" x="6994525" y="2633663"/>
          <p14:tracePt t="48425" x="6994525" y="2660650"/>
          <p14:tracePt t="48431" x="6994525" y="2687638"/>
          <p14:tracePt t="48434" x="6994525" y="2701925"/>
          <p14:tracePt t="48448" x="7007225" y="2743200"/>
          <p14:tracePt t="48450" x="7007225" y="2757488"/>
          <p14:tracePt t="48463" x="7021513" y="2784475"/>
          <p14:tracePt t="48466" x="7021513" y="2798763"/>
          <p14:tracePt t="48480" x="7021513" y="2811463"/>
          <p14:tracePt t="48482" x="7021513" y="2825750"/>
          <p14:tracePt t="48496" x="7035800" y="2838450"/>
          <p14:tracePt t="48498" x="7035800" y="2852738"/>
          <p14:tracePt t="48514" x="7048500" y="2867025"/>
          <p14:tracePt t="48528" x="7048500" y="2879725"/>
          <p14:tracePt t="48542" x="7062788" y="2894013"/>
          <p14:tracePt t="48547" x="7062788" y="2908300"/>
          <p14:tracePt t="48563" x="7077075" y="2921000"/>
          <p14:tracePt t="48596" x="7077075" y="2935288"/>
          <p14:tracePt t="48606" x="7089775" y="2935288"/>
          <p14:tracePt t="48622" x="7089775" y="2949575"/>
          <p14:tracePt t="48638" x="7104063" y="2976563"/>
          <p14:tracePt t="48642" x="7118350" y="2976563"/>
          <p14:tracePt t="48654" x="7118350" y="2990850"/>
          <p14:tracePt t="48659" x="7118350" y="3003550"/>
          <p14:tracePt t="48670" x="7131050" y="3003550"/>
          <p14:tracePt t="48675" x="7131050" y="3017838"/>
          <p14:tracePt t="48690" x="7145338" y="3030538"/>
          <p14:tracePt t="48702" x="7145338" y="3044825"/>
          <p14:tracePt t="48706" x="7145338" y="3059113"/>
          <p14:tracePt t="48718" x="7159625" y="3059113"/>
          <p14:tracePt t="48722" x="7159625" y="3071813"/>
          <p14:tracePt t="48738" x="7159625" y="3086100"/>
          <p14:tracePt t="48754" x="7159625" y="3100388"/>
          <p14:tracePt t="48770" x="7172325" y="3113088"/>
          <p14:tracePt t="48782" x="7172325" y="3127375"/>
          <p14:tracePt t="48799" x="7172325" y="3154363"/>
          <p14:tracePt t="48814" x="7172325" y="3168650"/>
          <p14:tracePt t="48818" x="7186613" y="3168650"/>
          <p14:tracePt t="48830" x="7186613" y="3181350"/>
          <p14:tracePt t="48846" x="7186613" y="3195638"/>
          <p14:tracePt t="48863" x="7186613" y="3209925"/>
          <p14:tracePt t="48896" x="7186613" y="3222625"/>
          <p14:tracePt t="48914" x="7186613" y="3236913"/>
          <p14:tracePt t="48928" x="7186613" y="3251200"/>
          <p14:tracePt t="48931" x="7199313" y="3263900"/>
          <p14:tracePt t="48942" x="7199313" y="3278188"/>
          <p14:tracePt t="48947" x="7199313" y="3292475"/>
          <p14:tracePt t="48959" x="7213600" y="3305175"/>
          <p14:tracePt t="48964" x="7213600" y="3319463"/>
          <p14:tracePt t="48980" x="7227888" y="3333750"/>
          <p14:tracePt t="48990" x="7227888" y="3346450"/>
          <p14:tracePt t="48997" x="7240588" y="3360738"/>
          <p14:tracePt t="49013" x="7269163" y="3387725"/>
          <p14:tracePt t="49027" x="7296150" y="3414713"/>
          <p14:tracePt t="49038" x="7310438" y="3429000"/>
          <p14:tracePt t="49043" x="7323138" y="3443288"/>
          <p14:tracePt t="49054" x="7337425" y="3443288"/>
          <p14:tracePt t="49059" x="7350125" y="3455988"/>
          <p14:tracePt t="49078" x="7364413" y="3455988"/>
          <p14:tracePt t="49118" x="7364413" y="3470275"/>
          <p14:tracePt t="49135" x="7391400" y="3470275"/>
          <p14:tracePt t="49138" x="7405688" y="3470275"/>
          <p14:tracePt t="49152" x="7419975" y="3484563"/>
          <p14:tracePt t="49156" x="7432675" y="3484563"/>
          <p14:tracePt t="49166" x="7446963" y="3484563"/>
          <p14:tracePt t="49184" x="7461250" y="3484563"/>
          <p14:tracePt t="49204" x="7461250" y="3497263"/>
          <p14:tracePt t="49446" x="7461250" y="3511550"/>
          <p14:tracePt t="49570" x="7461250" y="3524250"/>
          <p14:tracePt t="49651" x="7446963" y="3524250"/>
          <p14:tracePt t="49668" x="7446963" y="3538538"/>
          <p14:tracePt t="49699" x="7446963" y="3552825"/>
          <p14:tracePt t="49888" x="7446963" y="3565525"/>
          <p14:tracePt t="49920" x="7446963" y="3579813"/>
          <p14:tracePt t="49936" x="7461250" y="3579813"/>
          <p14:tracePt t="49940" x="7461250" y="3594100"/>
          <p14:tracePt t="49957" x="7473950" y="3594100"/>
          <p14:tracePt t="49968" x="7473950" y="3606800"/>
          <p14:tracePt t="49972" x="7488238" y="3606800"/>
          <p14:tracePt t="49984" x="7500938" y="3621088"/>
          <p14:tracePt t="50000" x="7515225" y="3635375"/>
          <p14:tracePt t="50458" x="7529513" y="3635375"/>
          <p14:tracePt t="50474" x="7542213" y="3635375"/>
          <p14:tracePt t="50490" x="7556500" y="3635375"/>
          <p14:tracePt t="50496" x="7556500" y="3621088"/>
          <p14:tracePt t="50506" x="7570788" y="3621088"/>
          <p14:tracePt t="50510" x="7583488" y="3621088"/>
          <p14:tracePt t="50522" x="7612063" y="3606800"/>
          <p14:tracePt t="50526" x="7624763" y="3606800"/>
          <p14:tracePt t="50537" x="7653338" y="3594100"/>
          <p14:tracePt t="50540" x="7693025" y="3594100"/>
          <p14:tracePt t="50553" x="7734300" y="3594100"/>
          <p14:tracePt t="50556" x="7775575" y="3594100"/>
          <p14:tracePt t="50568" x="7831138" y="3594100"/>
          <p14:tracePt t="50572" x="7872413" y="3594100"/>
          <p14:tracePt t="50585" x="7926388" y="3594100"/>
          <p14:tracePt t="50588" x="7954963" y="3594100"/>
          <p14:tracePt t="50602" x="7994650" y="3594100"/>
          <p14:tracePt t="50606" x="8008938" y="3594100"/>
          <p14:tracePt t="50622" x="8023225" y="3594100"/>
          <p14:tracePt t="50636" x="8035925" y="3579813"/>
          <p14:tracePt t="50650" x="8050213" y="3579813"/>
          <p14:tracePt t="50654" x="8064500" y="3579813"/>
          <p14:tracePt t="50666" x="8077200" y="3579813"/>
          <p14:tracePt t="50670" x="8091488" y="3579813"/>
          <p14:tracePt t="50686" x="8118475" y="3579813"/>
          <p14:tracePt t="50698" x="8132763" y="3579813"/>
          <p14:tracePt t="50700" x="8147050" y="3579813"/>
          <p14:tracePt t="50714" x="8159750" y="3579813"/>
          <p14:tracePt t="50716" x="8174038" y="3579813"/>
          <p14:tracePt t="50732" x="8201025" y="3579813"/>
          <p14:tracePt t="50734" x="8215313" y="3579813"/>
          <p14:tracePt t="50744" x="8242300" y="3579813"/>
          <p14:tracePt t="50749" x="8283575" y="3579813"/>
          <p14:tracePt t="50765" x="8324850" y="3594100"/>
          <p14:tracePt t="50766" x="8366125" y="3594100"/>
          <p14:tracePt t="50780" x="8407400" y="3594100"/>
          <p14:tracePt t="50782" x="8448675" y="3606800"/>
          <p14:tracePt t="50794" x="8475663" y="3606800"/>
          <p14:tracePt t="50798" x="8502650" y="3606800"/>
          <p14:tracePt t="50808" x="8516938" y="3606800"/>
          <p14:tracePt t="50830" x="8529638" y="3606800"/>
          <p14:tracePt t="50856" x="8543925" y="3606800"/>
          <p14:tracePt t="50860" x="8570913" y="3606800"/>
          <p14:tracePt t="50872" x="8585200" y="3606800"/>
          <p14:tracePt t="50877" x="8599488" y="3606800"/>
          <p14:tracePt t="50888" x="8626475" y="3606800"/>
          <p14:tracePt t="50894" x="8667750" y="3606800"/>
          <p14:tracePt t="50904" x="8694738" y="3606800"/>
          <p14:tracePt t="50908" x="8721725" y="3606800"/>
          <p14:tracePt t="50922" x="8763000" y="3606800"/>
          <p14:tracePt t="50927" x="8777288" y="3606800"/>
          <p14:tracePt t="50936" x="8791575" y="3606800"/>
          <p14:tracePt t="50940" x="8804275" y="3606800"/>
          <p14:tracePt t="50953" x="8818563" y="3606800"/>
          <p14:tracePt t="50956" x="8831263" y="3606800"/>
          <p14:tracePt t="50970" x="8845550" y="3606800"/>
          <p14:tracePt t="50974" x="8859838" y="3606800"/>
          <p14:tracePt t="50986" x="8886825" y="3606800"/>
          <p14:tracePt t="50990" x="8913813" y="3606800"/>
          <p14:tracePt t="51002" x="8969375" y="3606800"/>
          <p14:tracePt t="51006" x="8996363" y="3606800"/>
          <p14:tracePt t="51018" x="9051925" y="3606800"/>
          <p14:tracePt t="51022" x="9093200" y="3606800"/>
          <p14:tracePt t="51032" x="9120188" y="3606800"/>
          <p14:tracePt t="51036" x="9174163" y="3606800"/>
          <p14:tracePt t="51050" x="9202738" y="3606800"/>
          <p14:tracePt t="51054" x="9229725" y="3606800"/>
          <p14:tracePt t="51065" x="9256713" y="3606800"/>
          <p14:tracePt t="51069" x="9271000" y="3606800"/>
          <p14:tracePt t="51086" x="9285288" y="3606800"/>
          <p14:tracePt t="51098" x="9297988" y="3606800"/>
          <p14:tracePt t="51102" x="9312275" y="3606800"/>
          <p14:tracePt t="51115" x="9324975" y="3606800"/>
          <p14:tracePt t="51118" x="9339263" y="3606800"/>
          <p14:tracePt t="51132" x="9366250" y="3594100"/>
          <p14:tracePt t="51134" x="9394825" y="3594100"/>
          <p14:tracePt t="51148" x="9421813" y="3594100"/>
          <p14:tracePt t="51150" x="9463088" y="3594100"/>
          <p14:tracePt t="51165" x="9490075" y="3594100"/>
          <p14:tracePt t="51166" x="9517063" y="3594100"/>
          <p14:tracePt t="51179" x="9545638" y="3594100"/>
          <p14:tracePt t="51182" x="9558338" y="3594100"/>
          <p14:tracePt t="51194" x="9572625" y="3594100"/>
          <p14:tracePt t="51199" x="9599613" y="3594100"/>
          <p14:tracePt t="51211" x="9613900" y="3594100"/>
          <p14:tracePt t="51216" x="9640888" y="3594100"/>
          <p14:tracePt t="51228" x="9667875" y="3594100"/>
          <p14:tracePt t="51232" x="9696450" y="3594100"/>
          <p14:tracePt t="51242" x="9723438" y="3594100"/>
          <p14:tracePt t="51248" x="9779000" y="3594100"/>
          <p14:tracePt t="51258" x="9805988" y="3594100"/>
          <p14:tracePt t="51265" x="9847263" y="3594100"/>
          <p14:tracePt t="51274" x="9888538" y="3594100"/>
          <p14:tracePt t="51279" x="9929813" y="3594100"/>
          <p14:tracePt t="51290" x="9969500" y="3594100"/>
          <p14:tracePt t="51294" x="9998075" y="3594100"/>
          <p14:tracePt t="51306" x="10025063" y="3594100"/>
          <p14:tracePt t="51311" x="10066338" y="3594100"/>
          <p14:tracePt t="51322" x="10107613" y="3594100"/>
          <p14:tracePt t="51328" x="10148888" y="3594100"/>
          <p14:tracePt t="51338" x="10190163" y="3594100"/>
          <p14:tracePt t="51342" x="10244138" y="3594100"/>
          <p14:tracePt t="51355" x="10285413" y="3594100"/>
          <p14:tracePt t="51358" x="10340975" y="3594100"/>
          <p14:tracePt t="51370" x="10382250" y="3594100"/>
          <p14:tracePt t="51374" x="10423525" y="3594100"/>
          <p14:tracePt t="51386" x="10450513" y="3594100"/>
          <p14:tracePt t="51390" x="10477500" y="3594100"/>
          <p14:tracePt t="51413" x="10518775" y="3594100"/>
          <p14:tracePt t="51418" x="10545763" y="3594100"/>
          <p14:tracePt t="51422" x="10574338" y="3594100"/>
          <p14:tracePt t="51434" x="10601325" y="3594100"/>
          <p14:tracePt t="51438" x="10655300" y="3594100"/>
          <p14:tracePt t="51450" x="10683875" y="3594100"/>
          <p14:tracePt t="51454" x="10737850" y="3594100"/>
          <p14:tracePt t="51466" x="10779125" y="3594100"/>
          <p14:tracePt t="51470" x="10820400" y="3594100"/>
          <p14:tracePt t="51482" x="10861675" y="3594100"/>
          <p14:tracePt t="51486" x="10902950" y="3594100"/>
          <p14:tracePt t="51499" x="10944225" y="3594100"/>
          <p14:tracePt t="51502" x="10971213" y="3594100"/>
          <p14:tracePt t="51518" x="10985500" y="3594100"/>
          <p14:tracePt t="51594" x="10998200" y="3594100"/>
          <p14:tracePt t="51742" x="10971213" y="3606800"/>
          <p14:tracePt t="51754" x="10956925" y="3606800"/>
          <p14:tracePt t="51758" x="10929938" y="3621088"/>
          <p14:tracePt t="51771" x="10917238" y="3635375"/>
          <p14:tracePt t="51774" x="10902950" y="3635375"/>
          <p14:tracePt t="51787" x="10861675" y="3648075"/>
          <p14:tracePt t="51790" x="10820400" y="3662363"/>
          <p14:tracePt t="51802" x="10779125" y="3662363"/>
          <p14:tracePt t="51807" x="10710863" y="3662363"/>
          <p14:tracePt t="51818" x="10642600" y="3676650"/>
          <p14:tracePt t="51822" x="10587038" y="3676650"/>
          <p14:tracePt t="51834" x="10518775" y="3676650"/>
          <p14:tracePt t="51838" x="10463213" y="3676650"/>
          <p14:tracePt t="51850" x="10423525" y="3676650"/>
          <p14:tracePt t="51855" x="10382250" y="3676650"/>
          <p14:tracePt t="51866" x="10340975" y="3676650"/>
          <p14:tracePt t="51870" x="10312400" y="3676650"/>
          <p14:tracePt t="51882" x="10285413" y="3676650"/>
          <p14:tracePt t="51887" x="10258425" y="3676650"/>
          <p14:tracePt t="51899" x="10231438" y="3676650"/>
          <p14:tracePt t="51902" x="10161588" y="3676650"/>
          <p14:tracePt t="51916" x="10093325" y="3689350"/>
          <p14:tracePt t="51918" x="9998075" y="3689350"/>
          <p14:tracePt t="51933" x="9874250" y="3703638"/>
          <p14:tracePt t="51934" x="9750425" y="3703638"/>
          <p14:tracePt t="51949" x="9586913" y="3703638"/>
          <p14:tracePt t="51950" x="9421813" y="3703638"/>
          <p14:tracePt t="51962" x="9271000" y="3703638"/>
          <p14:tracePt t="51966" x="9147175" y="3716338"/>
          <p14:tracePt t="51979" x="9064625" y="3716338"/>
          <p14:tracePt t="51984" x="9010650" y="3730625"/>
          <p14:tracePt t="51996" x="8982075" y="3730625"/>
          <p14:tracePt t="52001" x="8955088" y="3730625"/>
          <p14:tracePt t="52016" x="8942388" y="3730625"/>
          <p14:tracePt t="52026" x="8913813" y="3730625"/>
          <p14:tracePt t="52032" x="8901113" y="3744913"/>
          <p14:tracePt t="52042" x="8872538" y="3744913"/>
          <p14:tracePt t="52048" x="8845550" y="3744913"/>
          <p14:tracePt t="52062" x="8791575" y="3744913"/>
          <p14:tracePt t="52065" x="8736013" y="3744913"/>
          <p14:tracePt t="52076" x="8680450" y="3744913"/>
          <p14:tracePt t="52082" x="8612188" y="3757613"/>
          <p14:tracePt t="52090" x="8570913" y="3757613"/>
          <p14:tracePt t="52095" x="8516938" y="3757613"/>
          <p14:tracePt t="52106" x="8475663" y="3757613"/>
          <p14:tracePt t="52112" x="8448675" y="3757613"/>
          <p14:tracePt t="52124" x="8420100" y="3771900"/>
          <p14:tracePt t="52128" x="8393113" y="3771900"/>
          <p14:tracePt t="52140" x="8366125" y="3771900"/>
          <p14:tracePt t="52145" x="8351838" y="3771900"/>
          <p14:tracePt t="52154" x="8310563" y="3771900"/>
          <p14:tracePt t="52158" x="8283575" y="3771900"/>
          <p14:tracePt t="52172" x="8269288" y="3771900"/>
          <p14:tracePt t="52174" x="8228013" y="3771900"/>
          <p14:tracePt t="52189" x="8186738" y="3771900"/>
          <p14:tracePt t="52192" x="8147050" y="3771900"/>
          <p14:tracePt t="52204" x="8105775" y="3771900"/>
          <p14:tracePt t="52208" x="8064500" y="3771900"/>
          <p14:tracePt t="52220" x="8035925" y="3771900"/>
          <p14:tracePt t="52224" x="8008938" y="3771900"/>
          <p14:tracePt t="52235" x="7994650" y="3771900"/>
          <p14:tracePt t="52238" x="7967663" y="3771900"/>
          <p14:tracePt t="52250" x="7954963" y="3771900"/>
          <p14:tracePt t="52254" x="7940675" y="3771900"/>
          <p14:tracePt t="52266" x="7913688" y="3771900"/>
          <p14:tracePt t="52270" x="7885113" y="3771900"/>
          <p14:tracePt t="52283" x="7872413" y="3771900"/>
          <p14:tracePt t="52299" x="7858125" y="3771900"/>
          <p14:tracePt t="52332" x="7843838" y="3771900"/>
          <p14:tracePt t="52365" x="7831138" y="3771900"/>
          <p14:tracePt t="52367" x="7816850" y="3771900"/>
          <p14:tracePt t="52378" x="7804150" y="3771900"/>
          <p14:tracePt t="52383" x="7789863" y="3771900"/>
          <p14:tracePt t="52397" x="7748588" y="3771900"/>
          <p14:tracePt t="52400" x="7721600" y="3771900"/>
          <p14:tracePt t="52412" x="7680325" y="3771900"/>
          <p14:tracePt t="52418" x="7639050" y="3771900"/>
          <p14:tracePt t="52428" x="7624763" y="3771900"/>
          <p14:tracePt t="52434" x="7597775" y="3771900"/>
          <p14:tracePt t="52702" x="7597775" y="3744913"/>
          <p14:tracePt t="52722" x="7597775" y="3730625"/>
          <p14:tracePt t="52737" x="7597775" y="3703638"/>
          <p14:tracePt t="52750" x="7597775" y="3689350"/>
          <p14:tracePt t="52769" x="7597775" y="3676650"/>
          <p14:tracePt t="57658" x="7597775" y="3662363"/>
          <p14:tracePt t="57678" x="7597775" y="3648075"/>
          <p14:tracePt t="58178" x="7583488" y="3648075"/>
          <p14:tracePt t="58194" x="7570788" y="3662363"/>
          <p14:tracePt t="58209" x="7570788" y="3676650"/>
          <p14:tracePt t="58225" x="7570788" y="3689350"/>
          <p14:tracePt t="58229" x="7570788" y="3703638"/>
          <p14:tracePt t="58245" x="7570788" y="3716338"/>
          <p14:tracePt t="58257" x="7570788" y="3730625"/>
          <p14:tracePt t="58261" x="7570788" y="3744913"/>
          <p14:tracePt t="58274" x="7556500" y="3744913"/>
          <p14:tracePt t="58277" x="7556500" y="3771900"/>
          <p14:tracePt t="58289" x="7556500" y="3786188"/>
          <p14:tracePt t="58293" x="7556500" y="3798888"/>
          <p14:tracePt t="58306" x="7556500" y="3813175"/>
          <p14:tracePt t="58309" x="7556500" y="3827463"/>
          <p14:tracePt t="58323" x="7556500" y="3840163"/>
          <p14:tracePt t="58325" x="7556500" y="3854450"/>
          <p14:tracePt t="58341" x="7556500" y="3867150"/>
          <p14:tracePt t="58406" x="7556500" y="3881438"/>
          <p14:tracePt t="58421" x="7556500" y="3895725"/>
          <p14:tracePt t="58439" x="7556500" y="3908425"/>
          <p14:tracePt t="58450" x="7556500" y="3922713"/>
          <p14:tracePt t="58457" x="7556500" y="3937000"/>
          <p14:tracePt t="58471" x="7556500" y="3949700"/>
          <p14:tracePt t="58496" x="7556500" y="3963988"/>
          <p14:tracePt t="58544" x="7556500" y="3978275"/>
          <p14:tracePt t="58560" x="7556500" y="3990975"/>
          <p14:tracePt t="58564" x="7556500" y="4005263"/>
          <p14:tracePt t="58580" x="7556500" y="4019550"/>
          <p14:tracePt t="58694" x="7556500" y="4032250"/>
          <p14:tracePt t="59037" x="7570788" y="4032250"/>
          <p14:tracePt t="59055" x="7612063" y="4032250"/>
          <p14:tracePt t="59059" x="7653338" y="4032250"/>
          <p14:tracePt t="59070" x="7748588" y="4032250"/>
          <p14:tracePt t="59075" x="7858125" y="4032250"/>
          <p14:tracePt t="59083" x="7940675" y="4032250"/>
          <p14:tracePt t="59087" x="7994650" y="4032250"/>
          <p14:tracePt t="59099" x="8035925" y="4032250"/>
          <p14:tracePt t="59132" x="8050213" y="4032250"/>
          <p14:tracePt t="59146" x="8064500" y="4032250"/>
          <p14:tracePt t="59151" x="8077200" y="4032250"/>
          <p14:tracePt t="59160" x="8105775" y="4032250"/>
          <p14:tracePt t="59164" x="8147050" y="4032250"/>
          <p14:tracePt t="59178" x="8215313" y="4032250"/>
          <p14:tracePt t="59182" x="8269288" y="4032250"/>
          <p14:tracePt t="59192" x="8337550" y="4032250"/>
          <p14:tracePt t="59196" x="8407400" y="4032250"/>
          <p14:tracePt t="59210" x="8461375" y="4032250"/>
          <p14:tracePt t="59214" x="8516938" y="4032250"/>
          <p14:tracePt t="59224" x="8570913" y="4032250"/>
          <p14:tracePt t="59228" x="8612188" y="4032250"/>
          <p14:tracePt t="59240" x="8653463" y="4032250"/>
          <p14:tracePt t="59244" x="8680450" y="4032250"/>
          <p14:tracePt t="59262" x="8694738" y="4032250"/>
          <p14:tracePt t="59273" x="8709025" y="4032250"/>
          <p14:tracePt t="59276" x="8721725" y="4032250"/>
          <p14:tracePt t="59289" x="8736013" y="4046538"/>
          <p14:tracePt t="59292" x="8763000" y="4046538"/>
          <p14:tracePt t="59306" x="8791575" y="4046538"/>
          <p14:tracePt t="59310" x="8831263" y="4059238"/>
          <p14:tracePt t="59323" x="8886825" y="4059238"/>
          <p14:tracePt t="59326" x="8928100" y="4073525"/>
          <p14:tracePt t="59339" x="8982075" y="4073525"/>
          <p14:tracePt t="59340" x="9051925" y="4073525"/>
          <p14:tracePt t="59354" x="9120188" y="4087813"/>
          <p14:tracePt t="59356" x="9202738" y="4087813"/>
          <p14:tracePt t="59368" x="9312275" y="4100513"/>
          <p14:tracePt t="59373" x="9421813" y="4100513"/>
          <p14:tracePt t="59385" x="9545638" y="4114800"/>
          <p14:tracePt t="59390" x="9667875" y="4129088"/>
          <p14:tracePt t="59404" x="9750425" y="4129088"/>
          <p14:tracePt t="59420" x="9874250" y="4129088"/>
          <p14:tracePt t="59424" x="9915525" y="4129088"/>
          <p14:tracePt t="59435" x="9956800" y="4129088"/>
          <p14:tracePt t="59441" x="9998075" y="4129088"/>
          <p14:tracePt t="59451" x="10039350" y="4129088"/>
          <p14:tracePt t="59457" x="10080625" y="4129088"/>
          <p14:tracePt t="59468" x="10134600" y="4141788"/>
          <p14:tracePt t="59472" x="10190163" y="4141788"/>
          <p14:tracePt t="59482" x="10244138" y="4141788"/>
          <p14:tracePt t="59489" x="10299700" y="4141788"/>
          <p14:tracePt t="59498" x="10367963" y="4141788"/>
          <p14:tracePt t="59504" x="10394950" y="4141788"/>
          <p14:tracePt t="59514" x="10436225" y="4141788"/>
          <p14:tracePt t="59530" x="10450513" y="4141788"/>
          <p14:tracePt t="59546" x="10463213" y="4141788"/>
          <p14:tracePt t="59578" x="10477500" y="4141788"/>
          <p14:tracePt t="59598" x="10491788" y="4141788"/>
          <p14:tracePt t="59643" x="10477500" y="4141788"/>
          <p14:tracePt t="59659" x="10450513" y="4156075"/>
          <p14:tracePt t="59664" x="10436225" y="4170363"/>
          <p14:tracePt t="59677" x="10409238" y="4183063"/>
          <p14:tracePt t="59680" x="10367963" y="4210050"/>
          <p14:tracePt t="59693" x="10312400" y="4238625"/>
          <p14:tracePt t="59696" x="10244138" y="4265613"/>
          <p14:tracePt t="59708" x="10190163" y="4292600"/>
          <p14:tracePt t="59710" x="10107613" y="4321175"/>
          <p14:tracePt t="59724" x="10039350" y="4333875"/>
          <p14:tracePt t="59726" x="9942513" y="4348163"/>
          <p14:tracePt t="59740" x="9832975" y="4375150"/>
          <p14:tracePt t="59742" x="9723438" y="4375150"/>
          <p14:tracePt t="59756" x="9572625" y="4389438"/>
          <p14:tracePt t="59758" x="9394825" y="4389438"/>
          <p14:tracePt t="59773" x="9215438" y="4389438"/>
          <p14:tracePt t="59775" x="8996363" y="4389438"/>
          <p14:tracePt t="59789" x="8736013" y="4389438"/>
          <p14:tracePt t="59791" x="8488363" y="4389438"/>
          <p14:tracePt t="59802" x="8297863" y="4389438"/>
          <p14:tracePt t="59808" x="8147050" y="4402138"/>
          <p14:tracePt t="59819" x="8035925" y="4416425"/>
          <p14:tracePt t="59824" x="7967663" y="4430713"/>
          <p14:tracePt t="59835" x="7926388" y="4443413"/>
          <p14:tracePt t="59840" x="7885113" y="4457700"/>
          <p14:tracePt t="59852" x="7858125" y="4471988"/>
          <p14:tracePt t="59856" x="7831138" y="4484688"/>
          <p14:tracePt t="59866" x="7816850" y="4484688"/>
          <p14:tracePt t="59873" x="7816850" y="4498975"/>
          <p14:tracePt t="59883" x="7804150" y="4498975"/>
          <p14:tracePt t="59890" x="7775575" y="4513263"/>
          <p14:tracePt t="59898" x="7762875" y="4525963"/>
          <p14:tracePt t="59902" x="7748588" y="4525963"/>
          <p14:tracePt t="59914" x="7721600" y="4540250"/>
          <p14:tracePt t="59919" x="7693025" y="4552950"/>
          <p14:tracePt t="59930" x="7680325" y="4552950"/>
          <p14:tracePt t="59935" x="7666038" y="4552950"/>
          <p14:tracePt t="59946" x="7639050" y="4567238"/>
          <p14:tracePt t="59952" x="7612063" y="4567238"/>
          <p14:tracePt t="59962" x="7583488" y="4581525"/>
          <p14:tracePt t="59966" x="7570788" y="4581525"/>
          <p14:tracePt t="59978" x="7542213" y="4581525"/>
          <p14:tracePt t="59982" x="7529513" y="4594225"/>
          <p14:tracePt t="59994" x="7515225" y="4594225"/>
          <p14:tracePt t="59998" x="7500938" y="4594225"/>
          <p14:tracePt t="60108" x="7500938" y="4608513"/>
          <p14:tracePt t="60113" x="7515225" y="4622800"/>
          <p14:tracePt t="60127" x="7529513" y="4635500"/>
          <p14:tracePt t="60141" x="7542213" y="4635500"/>
          <p14:tracePt t="60145" x="7542213" y="4649788"/>
          <p14:tracePt t="60174" x="7542213" y="4664075"/>
          <p14:tracePt t="60204" x="7556500" y="4664075"/>
          <p14:tracePt t="60226" x="7556500" y="4676775"/>
          <p14:tracePt t="60242" x="7570788" y="4676775"/>
          <p14:tracePt t="60257" x="7583488" y="4691063"/>
          <p14:tracePt t="60268" x="7612063" y="4691063"/>
          <p14:tracePt t="60273" x="7624763" y="4691063"/>
          <p14:tracePt t="60284" x="7639050" y="4705350"/>
          <p14:tracePt t="60287" x="7666038" y="4705350"/>
          <p14:tracePt t="60299" x="7680325" y="4705350"/>
          <p14:tracePt t="60304" x="7693025" y="4718050"/>
          <p14:tracePt t="60315" x="7707313" y="4718050"/>
          <p14:tracePt t="60331" x="7721600" y="4718050"/>
          <p14:tracePt t="60337" x="7734300" y="4718050"/>
          <p14:tracePt t="60346" x="7762875" y="4732338"/>
          <p14:tracePt t="60351" x="7789863" y="4745038"/>
          <p14:tracePt t="60362" x="7804150" y="4745038"/>
          <p14:tracePt t="60367" x="7831138" y="4759325"/>
          <p14:tracePt t="60378" x="7858125" y="4773613"/>
          <p14:tracePt t="60396" x="7872413" y="4786313"/>
          <p14:tracePt t="60414" x="7872413" y="4800600"/>
          <p14:tracePt t="60428" x="7885113" y="4814888"/>
          <p14:tracePt t="60432" x="7885113" y="4827588"/>
          <p14:tracePt t="60446" x="7899400" y="4841875"/>
          <p14:tracePt t="60460" x="7899400" y="4856163"/>
          <p14:tracePt t="60464" x="7913688" y="4868863"/>
          <p14:tracePt t="60474" x="7926388" y="4883150"/>
          <p14:tracePt t="60478" x="7940675" y="4895850"/>
          <p14:tracePt t="60490" x="7954963" y="4910138"/>
          <p14:tracePt t="60495" x="7954963" y="4924425"/>
          <p14:tracePt t="60510" x="7954963" y="4937125"/>
          <p14:tracePt t="60526" x="7954963" y="4951413"/>
          <p14:tracePt t="60541" x="7954963" y="4965700"/>
          <p14:tracePt t="60544" x="7954963" y="4992688"/>
          <p14:tracePt t="60558" x="7954963" y="5006975"/>
          <p14:tracePt t="60560" x="7954963" y="5033963"/>
          <p14:tracePt t="60572" x="7954963" y="5075238"/>
          <p14:tracePt t="60575" x="7954963" y="5102225"/>
          <p14:tracePt t="60586" x="7954963" y="5143500"/>
          <p14:tracePt t="60592" x="7954963" y="5170488"/>
          <p14:tracePt t="60603" x="7954963" y="5211763"/>
          <p14:tracePt t="60608" x="7954963" y="5253038"/>
          <p14:tracePt t="60623" x="7954963" y="5280025"/>
          <p14:tracePt t="60625" x="7954963" y="5308600"/>
          <p14:tracePt t="60636" x="7940675" y="5335588"/>
          <p14:tracePt t="60641" x="7940675" y="5349875"/>
          <p14:tracePt t="60652" x="7926388" y="5362575"/>
          <p14:tracePt t="60658" x="7926388" y="5376863"/>
          <p14:tracePt t="60673" x="7926388" y="5391150"/>
          <p14:tracePt t="60689" x="7913688" y="5403850"/>
          <p14:tracePt t="60698" x="7899400" y="5403850"/>
          <p14:tracePt t="60703" x="7885113" y="5418138"/>
          <p14:tracePt t="60715" x="7872413" y="5430838"/>
          <p14:tracePt t="60719" x="7858125" y="5459413"/>
          <p14:tracePt t="60731" x="7843838" y="5459413"/>
          <p14:tracePt t="60736" x="7831138" y="5472113"/>
          <p14:tracePt t="60749" x="7789863" y="5500688"/>
          <p14:tracePt t="60753" x="7762875" y="5527675"/>
          <p14:tracePt t="60762" x="7734300" y="5554663"/>
          <p14:tracePt t="60767" x="7707313" y="5595938"/>
          <p14:tracePt t="60779" x="7680325" y="5622925"/>
          <p14:tracePt t="60782" x="7653338" y="5664200"/>
          <p14:tracePt t="60796" x="7639050" y="5678488"/>
          <p14:tracePt t="60801" x="7624763" y="5705475"/>
          <p14:tracePt t="60811" x="7612063" y="5734050"/>
          <p14:tracePt t="60815" x="7612063" y="5761038"/>
          <p14:tracePt t="60826" x="7597775" y="5788025"/>
          <p14:tracePt t="60830" x="7597775" y="5815013"/>
          <p14:tracePt t="60845" x="7597775" y="5843588"/>
          <p14:tracePt t="60848" x="7597775" y="5856288"/>
          <p14:tracePt t="60859" x="7583488" y="5870575"/>
          <p14:tracePt t="60874" x="7583488" y="5884863"/>
          <p14:tracePt t="60894" x="7583488" y="5897563"/>
          <p14:tracePt t="60909" x="7583488" y="5911850"/>
          <p14:tracePt t="60929" x="7583488" y="5924550"/>
          <p14:tracePt t="61005" x="7583488" y="5938838"/>
          <p14:tracePt t="61246" x="7570788" y="5938838"/>
          <p14:tracePt t="61598" x="7583488" y="5938838"/>
          <p14:tracePt t="61602" x="7597775" y="5938838"/>
          <p14:tracePt t="61614" x="7597775" y="5924550"/>
          <p14:tracePt t="61645" x="7597775" y="5911850"/>
          <p14:tracePt t="61838" x="7597775" y="5924550"/>
          <p14:tracePt t="61857" x="7583488" y="5938838"/>
          <p14:tracePt t="61873" x="7570788" y="5938838"/>
          <p14:tracePt t="61940" x="7556500" y="5938838"/>
          <p14:tracePt t="61956" x="7542213" y="5953125"/>
          <p14:tracePt t="61966" x="7529513" y="5953125"/>
          <p14:tracePt t="61982" x="7515225" y="5953125"/>
          <p14:tracePt t="62131" x="7500938" y="5953125"/>
          <p14:tracePt t="62145" x="7500938" y="5965825"/>
          <p14:tracePt t="62433" x="7488238" y="5965825"/>
          <p14:tracePt t="62448" x="7473950" y="5965825"/>
          <p14:tracePt t="66912" x="7488238" y="5965825"/>
          <p14:tracePt t="68652" x="7500938" y="5965825"/>
          <p14:tracePt t="69918" x="7500938" y="5953125"/>
          <p14:tracePt t="71859" x="7500938" y="5938838"/>
          <p14:tracePt t="71877" x="7488238" y="5911850"/>
          <p14:tracePt t="71883" x="7461250" y="5897563"/>
          <p14:tracePt t="71893" x="7446963" y="5870575"/>
          <p14:tracePt t="71907" x="7446963" y="5856288"/>
          <p14:tracePt t="71913" x="7446963" y="5843588"/>
          <p14:tracePt t="71921" x="7432675" y="5843588"/>
          <p14:tracePt t="71939" x="7432675" y="5829300"/>
          <p14:tracePt t="72120" x="7432675" y="5815013"/>
          <p14:tracePt t="73535" x="7432675" y="5802313"/>
          <p14:tracePt t="73556" x="7432675" y="5788025"/>
          <p14:tracePt t="73646" x="7432675" y="5773738"/>
          <p14:tracePt t="73662" x="7432675" y="5761038"/>
          <p14:tracePt t="73694" x="7432675" y="5746750"/>
          <p14:tracePt t="74137" x="7405688" y="5746750"/>
          <p14:tracePt t="74142" x="7391400" y="5746750"/>
          <p14:tracePt t="74150" x="7310438" y="5746750"/>
          <p14:tracePt t="74155" x="7186613" y="5746750"/>
          <p14:tracePt t="74166" x="6980238" y="5746750"/>
          <p14:tracePt t="74171" x="6705600" y="5746750"/>
          <p14:tracePt t="74181" x="6391275" y="5773738"/>
          <p14:tracePt t="74186" x="6048375" y="5829300"/>
          <p14:tracePt t="74200" x="5705475" y="5897563"/>
          <p14:tracePt t="74203" x="5403850" y="5965825"/>
          <p14:tracePt t="74215" x="5129213" y="6035675"/>
          <p14:tracePt t="74219" x="4910138" y="6076950"/>
          <p14:tracePt t="74230" x="4718050" y="6145213"/>
          <p14:tracePt t="74235" x="4552950" y="6199188"/>
          <p14:tracePt t="74244" x="4402138" y="6254750"/>
          <p14:tracePt t="74250" x="4251325" y="6308725"/>
          <p14:tracePt t="74263" x="4100513" y="6350000"/>
          <p14:tracePt t="74268" x="3949700" y="6405563"/>
          <p14:tracePt t="74276" x="3798888" y="6446838"/>
          <p14:tracePt t="74280" x="3621088" y="6488113"/>
          <p14:tracePt t="74294" x="3414713" y="6542088"/>
          <p14:tracePt t="74302" x="3154363" y="6597650"/>
          <p14:tracePt t="74308" x="2852738" y="6651625"/>
          <p14:tracePt t="74314" x="2563813" y="6721475"/>
          <p14:tracePt t="74326" x="2276475" y="6802438"/>
        </p14:tracePtLst>
      </p14:laserTraceLst>
    </p:ext>
  </p:extLs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761</TotalTime>
  <Words>598</Words>
  <Application>Microsoft Office PowerPoint</Application>
  <PresentationFormat>Widescreen</PresentationFormat>
  <Paragraphs>89</Paragraphs>
  <Slides>15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Wingdings</vt:lpstr>
      <vt:lpstr>Retrospect</vt:lpstr>
      <vt:lpstr>Elaboration on a Few Research Concepts</vt:lpstr>
      <vt:lpstr>Evidence-Based Practice</vt:lpstr>
      <vt:lpstr>Terminology . . .</vt:lpstr>
      <vt:lpstr>The Evidence Hierarchy</vt:lpstr>
      <vt:lpstr>Theoretical Framework: All Research is Supposed to Have One (But May Not . . .)</vt:lpstr>
      <vt:lpstr>Theoretical Framework</vt:lpstr>
      <vt:lpstr>Quantitative Research</vt:lpstr>
      <vt:lpstr>Quantitative Research Concept: Hypothesis</vt:lpstr>
      <vt:lpstr>Quantitative Research Concept: Variables</vt:lpstr>
      <vt:lpstr>Elements of a Successful Quantitative Research Design</vt:lpstr>
      <vt:lpstr>Successful Designs Provide “Control”</vt:lpstr>
      <vt:lpstr>Biases</vt:lpstr>
      <vt:lpstr>Examples of External or Extrinsic Factors That Could Be a Source of Bias</vt:lpstr>
      <vt:lpstr>More . . .</vt:lpstr>
      <vt:lpstr>Sampling Ideals</vt:lpstr>
    </vt:vector>
  </TitlesOfParts>
  <Company>Eastern Mennonite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Quantitative Research Design</dc:title>
  <dc:creator>Priscilla Simmons</dc:creator>
  <cp:lastModifiedBy>Priscilla Simmons</cp:lastModifiedBy>
  <cp:revision>34</cp:revision>
  <dcterms:created xsi:type="dcterms:W3CDTF">2015-07-30T13:19:10Z</dcterms:created>
  <dcterms:modified xsi:type="dcterms:W3CDTF">2023-02-10T23:12:28Z</dcterms:modified>
</cp:coreProperties>
</file>