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0001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4054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39048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5394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0655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9156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279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611516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2177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801075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990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9050" y="748800"/>
            <a:ext cx="3645899" cy="36458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399" cy="15843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Font typeface="Lato"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96362" y="3266930"/>
            <a:ext cx="2951399" cy="701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33100"/>
            <a:ext cx="8520599" cy="1610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SzPct val="100000"/>
              <a:buFont typeface="Lato"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599" cy="1071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1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91377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Lato"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199" cy="168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lang="en"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ideoga@emu.edu" TargetMode="External"/><Relationship Id="rId4" Type="http://schemas.openxmlformats.org/officeDocument/2006/relationships/hyperlink" Target="mailto:vedeoga@emu.edu" TargetMode="External"/><Relationship Id="rId5" Type="http://schemas.openxmlformats.org/officeDocument/2006/relationships/hyperlink" Target="mailto:dossc@emu.edu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moodle.emu.edu/course/view.php?id=1190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ideoga@emu.edu" TargetMode="External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3096250" y="1038275"/>
            <a:ext cx="2951399" cy="21731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How to Survive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the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Chalk Talk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3096375" y="3266923"/>
            <a:ext cx="2951399" cy="862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Some Steps to Prevent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the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Snowball Effect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End/Contact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879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Advisory Sessions &amp; Questions 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r>
              <a:rPr lang="en" u="sng" dirty="0" smtClean="0">
                <a:solidFill>
                  <a:schemeClr val="hlink"/>
                </a:solidFill>
                <a:hlinkClick r:id="rId3"/>
              </a:rPr>
              <a:t>videoga@emu.edu</a:t>
            </a:r>
            <a:endParaRPr lang="en" u="sng" dirty="0">
              <a:solidFill>
                <a:schemeClr val="hlink"/>
              </a:solidFill>
              <a:hlinkClick r:id="rId3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Camera Checkout </a:t>
            </a:r>
          </a:p>
          <a:p>
            <a:pPr lvl="0" rtl="0">
              <a:spcBef>
                <a:spcPts val="0"/>
              </a:spcBef>
              <a:buNone/>
            </a:pPr>
            <a:r>
              <a:rPr lang="en" u="sng" dirty="0">
                <a:solidFill>
                  <a:schemeClr val="hlink"/>
                </a:solidFill>
                <a:hlinkClick r:id="rId4"/>
              </a:rPr>
              <a:t>videoga@emu.edu</a:t>
            </a:r>
            <a:r>
              <a:rPr lang="en" dirty="0"/>
              <a:t> or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Cheryl Doss - </a:t>
            </a:r>
            <a:r>
              <a:rPr lang="en" u="sng" dirty="0">
                <a:solidFill>
                  <a:schemeClr val="hlink"/>
                </a:solidFill>
                <a:hlinkClick r:id="rId5"/>
              </a:rPr>
              <a:t>dossc@emu.edu</a:t>
            </a:r>
            <a:r>
              <a:rPr lang="en" dirty="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Process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5931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 this to keep it simple and make effective use of your time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Script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Storyboard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Shoot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Edit</a:t>
            </a:r>
          </a:p>
          <a:p>
            <a:pPr marL="457200" lvl="0" indent="-228600">
              <a:spcBef>
                <a:spcPts val="0"/>
              </a:spcBef>
              <a:buAutoNum type="arabicPeriod"/>
            </a:pPr>
            <a:r>
              <a:rPr lang="en"/>
              <a:t>“Rinse and Repeat”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4800" y="1560753"/>
            <a:ext cx="4763348" cy="202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Videography Website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Know Your Resources!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/>
              <a:t>Tutorial Videos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Start Here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These are short and essential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	Literature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Aesthetic Tips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Video Grammar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28875" y="638175"/>
            <a:ext cx="2990850" cy="386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Methods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 Technology to your advantage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ELMO (document camera)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Screen Capture (ZOOM)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Rutt House Huge TV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Voice Over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pic>
        <p:nvPicPr>
          <p:cNvPr id="81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45462" y="1223950"/>
            <a:ext cx="4048125" cy="269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Start Early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Research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Generate ideas for execution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Bits and pieces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Increased project quality</a:t>
            </a:r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56188" y="863548"/>
            <a:ext cx="4995736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Script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Dialogue 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Direction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6171" y="227401"/>
            <a:ext cx="4023778" cy="46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Story Board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https://moodle.emu.edu/course/view.php?id=11902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Purpose:  A tool to guide your “visual script”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Images/visuals  with associations and intended dialogue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 way to organize your thoughts for each scene and intended length.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Expectations and necessary props needed for each scene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Place scenes in sequential order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Editing and Shooting/Re-shooting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Make sure to give yourself an adequate amount of time to re-shoot/edit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Suggestions: Use Moviemaker, iMovie, etc.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Be sure to add time stamps at the end of each reference (reference screen).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Images and labels need to be clear and concise.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Communicate with your group members so that you guys are on the same page and can assist one another.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599" cy="6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Advisory Sessions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1782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Set appointment well in advance with assigned GA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	NOT THE WEEK OF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Come with ideas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GA’s provide direction and advice</a:t>
            </a:r>
          </a:p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accent5"/>
                </a:solidFill>
                <a:hlinkClick r:id="rId3"/>
              </a:rPr>
              <a:t>videoga@emu.edu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set up appointments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2098" y="1753725"/>
            <a:ext cx="4230199" cy="281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Macintosh PowerPoint</Application>
  <PresentationFormat>On-screen Show (16:9)</PresentationFormat>
  <Paragraphs>62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Lato</vt:lpstr>
      <vt:lpstr>Arial</vt:lpstr>
      <vt:lpstr>Playfair Display</vt:lpstr>
      <vt:lpstr>coral</vt:lpstr>
      <vt:lpstr>How to Survive  the  Chalk Talk</vt:lpstr>
      <vt:lpstr>Process</vt:lpstr>
      <vt:lpstr>Videography Website</vt:lpstr>
      <vt:lpstr>Methods</vt:lpstr>
      <vt:lpstr>Start Early</vt:lpstr>
      <vt:lpstr>Script</vt:lpstr>
      <vt:lpstr>Story Board</vt:lpstr>
      <vt:lpstr>Editing and Shooting/Re-shooting</vt:lpstr>
      <vt:lpstr>Advisory Sessions</vt:lpstr>
      <vt:lpstr>End/Contact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Survive  the  Chalk Talk</dc:title>
  <cp:lastModifiedBy>jvfernan@gmail.com</cp:lastModifiedBy>
  <cp:revision>1</cp:revision>
  <dcterms:modified xsi:type="dcterms:W3CDTF">2016-01-27T02:15:14Z</dcterms:modified>
</cp:coreProperties>
</file>