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
  </p:notesMasterIdLst>
  <p:handoutMasterIdLst>
    <p:handoutMasterId r:id="rId9"/>
  </p:handoutMasterIdLst>
  <p:sldIdLst>
    <p:sldId id="262" r:id="rId2"/>
    <p:sldId id="263" r:id="rId3"/>
    <p:sldId id="265" r:id="rId4"/>
    <p:sldId id="266" r:id="rId5"/>
    <p:sldId id="267" r:id="rId6"/>
    <p:sldId id="268" r:id="rId7"/>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CC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446D02-1B33-4409-88C5-42027546977D}" v="28" dt="2024-10-04T02:32:52.6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402" autoAdjust="0"/>
  </p:normalViewPr>
  <p:slideViewPr>
    <p:cSldViewPr>
      <p:cViewPr varScale="1">
        <p:scale>
          <a:sx n="61" d="100"/>
          <a:sy n="61" d="100"/>
        </p:scale>
        <p:origin x="1179"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y Backues" userId="6be2659bf5c55804" providerId="LiveId" clId="{C4F947E0-62DC-4212-85D9-7AE2D9D30D03}"/>
    <pc:docChg chg="modSld">
      <pc:chgData name="Lindy Backues" userId="6be2659bf5c55804" providerId="LiveId" clId="{C4F947E0-62DC-4212-85D9-7AE2D9D30D03}" dt="2024-10-03T23:07:35.251" v="100"/>
      <pc:docMkLst>
        <pc:docMk/>
      </pc:docMkLst>
      <pc:sldChg chg="modNotesTx">
        <pc:chgData name="Lindy Backues" userId="6be2659bf5c55804" providerId="LiveId" clId="{C4F947E0-62DC-4212-85D9-7AE2D9D30D03}" dt="2024-10-03T23:06:22.015" v="98" actId="20577"/>
        <pc:sldMkLst>
          <pc:docMk/>
          <pc:sldMk cId="285252954" sldId="266"/>
        </pc:sldMkLst>
      </pc:sldChg>
      <pc:sldChg chg="modNotesTx">
        <pc:chgData name="Lindy Backues" userId="6be2659bf5c55804" providerId="LiveId" clId="{C4F947E0-62DC-4212-85D9-7AE2D9D30D03}" dt="2024-10-03T23:07:26.778" v="99"/>
        <pc:sldMkLst>
          <pc:docMk/>
          <pc:sldMk cId="2165560141" sldId="267"/>
        </pc:sldMkLst>
      </pc:sldChg>
      <pc:sldChg chg="modNotesTx">
        <pc:chgData name="Lindy Backues" userId="6be2659bf5c55804" providerId="LiveId" clId="{C4F947E0-62DC-4212-85D9-7AE2D9D30D03}" dt="2024-10-03T23:07:35.251" v="100"/>
        <pc:sldMkLst>
          <pc:docMk/>
          <pc:sldMk cId="921768718" sldId="268"/>
        </pc:sldMkLst>
      </pc:sldChg>
    </pc:docChg>
  </pc:docChgLst>
  <pc:docChgLst>
    <pc:chgData name="Lindy Backues" userId="6be2659bf5c55804" providerId="LiveId" clId="{FD35A596-7E2C-4AE6-B9F7-52D86654C467}"/>
    <pc:docChg chg="modSld">
      <pc:chgData name="Lindy Backues" userId="6be2659bf5c55804" providerId="LiveId" clId="{FD35A596-7E2C-4AE6-B9F7-52D86654C467}" dt="2023-05-15T21:15:18.970" v="0"/>
      <pc:docMkLst>
        <pc:docMk/>
      </pc:docMkLst>
      <pc:sldChg chg="modAnim">
        <pc:chgData name="Lindy Backues" userId="6be2659bf5c55804" providerId="LiveId" clId="{FD35A596-7E2C-4AE6-B9F7-52D86654C467}" dt="2023-05-15T21:15:18.970" v="0"/>
        <pc:sldMkLst>
          <pc:docMk/>
          <pc:sldMk cId="223043597" sldId="265"/>
        </pc:sldMkLst>
      </pc:sldChg>
    </pc:docChg>
  </pc:docChgLst>
  <pc:docChgLst>
    <pc:chgData name="Lindy Backues" userId="6be2659bf5c55804" providerId="LiveId" clId="{87446D02-1B33-4409-88C5-42027546977D}"/>
    <pc:docChg chg="undo custSel modSld">
      <pc:chgData name="Lindy Backues" userId="6be2659bf5c55804" providerId="LiveId" clId="{87446D02-1B33-4409-88C5-42027546977D}" dt="2024-10-04T02:32:52.664" v="59"/>
      <pc:docMkLst>
        <pc:docMk/>
      </pc:docMkLst>
      <pc:sldChg chg="modNotes">
        <pc:chgData name="Lindy Backues" userId="6be2659bf5c55804" providerId="LiveId" clId="{87446D02-1B33-4409-88C5-42027546977D}" dt="2024-10-04T02:22:40.564" v="1" actId="27636"/>
        <pc:sldMkLst>
          <pc:docMk/>
          <pc:sldMk cId="285252954" sldId="266"/>
        </pc:sldMkLst>
      </pc:sldChg>
      <pc:sldChg chg="modSp mod modAnim modNotes">
        <pc:chgData name="Lindy Backues" userId="6be2659bf5c55804" providerId="LiveId" clId="{87446D02-1B33-4409-88C5-42027546977D}" dt="2024-10-04T02:31:15.753" v="53"/>
        <pc:sldMkLst>
          <pc:docMk/>
          <pc:sldMk cId="2165560141" sldId="267"/>
        </pc:sldMkLst>
        <pc:spChg chg="mod">
          <ac:chgData name="Lindy Backues" userId="6be2659bf5c55804" providerId="LiveId" clId="{87446D02-1B33-4409-88C5-42027546977D}" dt="2024-10-04T02:23:52.838" v="21" actId="114"/>
          <ac:spMkLst>
            <pc:docMk/>
            <pc:sldMk cId="2165560141" sldId="267"/>
            <ac:spMk id="2" creationId="{8714AA56-6CE4-C1B9-AFDC-8B6B26E5E227}"/>
          </ac:spMkLst>
        </pc:spChg>
        <pc:picChg chg="mod">
          <ac:chgData name="Lindy Backues" userId="6be2659bf5c55804" providerId="LiveId" clId="{87446D02-1B33-4409-88C5-42027546977D}" dt="2024-10-04T02:26:00.717" v="29" actId="1076"/>
          <ac:picMkLst>
            <pc:docMk/>
            <pc:sldMk cId="2165560141" sldId="267"/>
            <ac:picMk id="8" creationId="{805EA852-AAFF-4F0C-B13A-DB77F52CF639}"/>
          </ac:picMkLst>
        </pc:picChg>
      </pc:sldChg>
      <pc:sldChg chg="addSp modSp mod modAnim modNotes">
        <pc:chgData name="Lindy Backues" userId="6be2659bf5c55804" providerId="LiveId" clId="{87446D02-1B33-4409-88C5-42027546977D}" dt="2024-10-04T02:32:52.664" v="59"/>
        <pc:sldMkLst>
          <pc:docMk/>
          <pc:sldMk cId="921768718" sldId="268"/>
        </pc:sldMkLst>
        <pc:spChg chg="mod">
          <ac:chgData name="Lindy Backues" userId="6be2659bf5c55804" providerId="LiveId" clId="{87446D02-1B33-4409-88C5-42027546977D}" dt="2024-10-04T02:24:05.623" v="23" actId="20577"/>
          <ac:spMkLst>
            <pc:docMk/>
            <pc:sldMk cId="921768718" sldId="268"/>
            <ac:spMk id="2" creationId="{8714AA56-6CE4-C1B9-AFDC-8B6B26E5E227}"/>
          </ac:spMkLst>
        </pc:spChg>
        <pc:picChg chg="add mod">
          <ac:chgData name="Lindy Backues" userId="6be2659bf5c55804" providerId="LiveId" clId="{87446D02-1B33-4409-88C5-42027546977D}" dt="2024-10-04T02:29:23.028" v="43" actId="1076"/>
          <ac:picMkLst>
            <pc:docMk/>
            <pc:sldMk cId="921768718" sldId="268"/>
            <ac:picMk id="3" creationId="{2E8BFE8D-1B20-84D6-D2C0-68191D6A3EEA}"/>
          </ac:picMkLst>
        </pc:picChg>
        <pc:picChg chg="add mod">
          <ac:chgData name="Lindy Backues" userId="6be2659bf5c55804" providerId="LiveId" clId="{87446D02-1B33-4409-88C5-42027546977D}" dt="2024-10-04T02:31:22.724" v="54"/>
          <ac:picMkLst>
            <pc:docMk/>
            <pc:sldMk cId="921768718" sldId="268"/>
            <ac:picMk id="4" creationId="{610160BD-3EA9-942D-8103-906B67F4207F}"/>
          </ac:picMkLst>
        </pc:picChg>
        <pc:picChg chg="mod">
          <ac:chgData name="Lindy Backues" userId="6be2659bf5c55804" providerId="LiveId" clId="{87446D02-1B33-4409-88C5-42027546977D}" dt="2024-10-04T02:26:59.936" v="33" actId="1076"/>
          <ac:picMkLst>
            <pc:docMk/>
            <pc:sldMk cId="921768718" sldId="268"/>
            <ac:picMk id="8" creationId="{805EA852-AAFF-4F0C-B13A-DB77F52CF639}"/>
          </ac:picMkLst>
        </pc:picChg>
      </pc:sldChg>
    </pc:docChg>
  </pc:docChgLst>
  <pc:docChgLst>
    <pc:chgData name="Lindy Backues" userId="6be2659bf5c55804" providerId="LiveId" clId="{9F73E706-D44A-4BEB-A9C9-AAD3BE6D3E80}"/>
    <pc:docChg chg="undo custSel modSld">
      <pc:chgData name="Lindy Backues" userId="6be2659bf5c55804" providerId="LiveId" clId="{9F73E706-D44A-4BEB-A9C9-AAD3BE6D3E80}" dt="2021-12-04T15:21:01.635" v="282"/>
      <pc:docMkLst>
        <pc:docMk/>
      </pc:docMkLst>
      <pc:sldChg chg="addSp delSp modSp mod modAnim">
        <pc:chgData name="Lindy Backues" userId="6be2659bf5c55804" providerId="LiveId" clId="{9F73E706-D44A-4BEB-A9C9-AAD3BE6D3E80}" dt="2021-12-04T15:21:01.635" v="282"/>
        <pc:sldMkLst>
          <pc:docMk/>
          <pc:sldMk cId="2823693788" sldId="263"/>
        </pc:sldMkLst>
        <pc:spChg chg="add mod">
          <ac:chgData name="Lindy Backues" userId="6be2659bf5c55804" providerId="LiveId" clId="{9F73E706-D44A-4BEB-A9C9-AAD3BE6D3E80}" dt="2021-12-04T14:04:37.975" v="91" actId="255"/>
          <ac:spMkLst>
            <pc:docMk/>
            <pc:sldMk cId="2823693788" sldId="263"/>
            <ac:spMk id="2" creationId="{1E80FAF8-781C-4803-B9E4-550E8BEFCCA3}"/>
          </ac:spMkLst>
        </pc:spChg>
        <pc:spChg chg="add del mod">
          <ac:chgData name="Lindy Backues" userId="6be2659bf5c55804" providerId="LiveId" clId="{9F73E706-D44A-4BEB-A9C9-AAD3BE6D3E80}" dt="2021-12-04T14:04:04.188" v="81" actId="478"/>
          <ac:spMkLst>
            <pc:docMk/>
            <pc:sldMk cId="2823693788" sldId="263"/>
            <ac:spMk id="3" creationId="{61418BB5-CA2F-45D7-B478-0BAC4E15D6F6}"/>
          </ac:spMkLst>
        </pc:spChg>
        <pc:spChg chg="add del">
          <ac:chgData name="Lindy Backues" userId="6be2659bf5c55804" providerId="LiveId" clId="{9F73E706-D44A-4BEB-A9C9-AAD3BE6D3E80}" dt="2021-12-04T13:57:37.160" v="47" actId="478"/>
          <ac:spMkLst>
            <pc:docMk/>
            <pc:sldMk cId="2823693788" sldId="263"/>
            <ac:spMk id="6" creationId="{3766514F-DB52-48FB-8A28-C7083C6DAD76}"/>
          </ac:spMkLst>
        </pc:spChg>
        <pc:spChg chg="add del mod">
          <ac:chgData name="Lindy Backues" userId="6be2659bf5c55804" providerId="LiveId" clId="{9F73E706-D44A-4BEB-A9C9-AAD3BE6D3E80}" dt="2021-12-04T14:00:06.245" v="51" actId="478"/>
          <ac:spMkLst>
            <pc:docMk/>
            <pc:sldMk cId="2823693788" sldId="263"/>
            <ac:spMk id="8" creationId="{6E454AD9-F6CB-4066-8BB5-EEC245549438}"/>
          </ac:spMkLst>
        </pc:spChg>
        <pc:spChg chg="mod">
          <ac:chgData name="Lindy Backues" userId="6be2659bf5c55804" providerId="LiveId" clId="{9F73E706-D44A-4BEB-A9C9-AAD3BE6D3E80}" dt="2021-12-04T14:31:57.708" v="270" actId="20577"/>
          <ac:spMkLst>
            <pc:docMk/>
            <pc:sldMk cId="2823693788" sldId="263"/>
            <ac:spMk id="22" creationId="{00000000-0000-0000-0000-000000000000}"/>
          </ac:spMkLst>
        </pc:spChg>
        <pc:spChg chg="mod">
          <ac:chgData name="Lindy Backues" userId="6be2659bf5c55804" providerId="LiveId" clId="{9F73E706-D44A-4BEB-A9C9-AAD3BE6D3E80}" dt="2021-12-04T14:32:04.282" v="276" actId="20577"/>
          <ac:spMkLst>
            <pc:docMk/>
            <pc:sldMk cId="2823693788" sldId="263"/>
            <ac:spMk id="24" creationId="{00000000-0000-0000-0000-000000000000}"/>
          </ac:spMkLst>
        </pc:spChg>
        <pc:spChg chg="add mod">
          <ac:chgData name="Lindy Backues" userId="6be2659bf5c55804" providerId="LiveId" clId="{9F73E706-D44A-4BEB-A9C9-AAD3BE6D3E80}" dt="2021-12-04T14:01:41.449" v="57" actId="692"/>
          <ac:spMkLst>
            <pc:docMk/>
            <pc:sldMk cId="2823693788" sldId="263"/>
            <ac:spMk id="49" creationId="{DF53DB88-C671-4B9A-89AA-A2A7ED2BDF9C}"/>
          </ac:spMkLst>
        </pc:spChg>
        <pc:spChg chg="add mod">
          <ac:chgData name="Lindy Backues" userId="6be2659bf5c55804" providerId="LiveId" clId="{9F73E706-D44A-4BEB-A9C9-AAD3BE6D3E80}" dt="2021-12-04T14:03:23.029" v="79" actId="206"/>
          <ac:spMkLst>
            <pc:docMk/>
            <pc:sldMk cId="2823693788" sldId="263"/>
            <ac:spMk id="51" creationId="{F28A12A3-8DC9-47F1-9F4E-424F62DE3E35}"/>
          </ac:spMkLst>
        </pc:spChg>
        <pc:spChg chg="add mod">
          <ac:chgData name="Lindy Backues" userId="6be2659bf5c55804" providerId="LiveId" clId="{9F73E706-D44A-4BEB-A9C9-AAD3BE6D3E80}" dt="2021-12-04T14:05:55.593" v="203" actId="14100"/>
          <ac:spMkLst>
            <pc:docMk/>
            <pc:sldMk cId="2823693788" sldId="263"/>
            <ac:spMk id="52" creationId="{BCF6DFDD-E955-4820-915D-57DBEAA27668}"/>
          </ac:spMkLst>
        </pc:spChg>
        <pc:spChg chg="add mod">
          <ac:chgData name="Lindy Backues" userId="6be2659bf5c55804" providerId="LiveId" clId="{9F73E706-D44A-4BEB-A9C9-AAD3BE6D3E80}" dt="2021-12-04T14:08:05.388" v="214" actId="1076"/>
          <ac:spMkLst>
            <pc:docMk/>
            <pc:sldMk cId="2823693788" sldId="263"/>
            <ac:spMk id="53" creationId="{ABF2E797-3FCD-4E2C-9CAE-F5A6EDF81D5E}"/>
          </ac:spMkLst>
        </pc:spChg>
        <pc:spChg chg="add del mod">
          <ac:chgData name="Lindy Backues" userId="6be2659bf5c55804" providerId="LiveId" clId="{9F73E706-D44A-4BEB-A9C9-AAD3BE6D3E80}" dt="2021-12-04T14:08:40.568" v="219" actId="478"/>
          <ac:spMkLst>
            <pc:docMk/>
            <pc:sldMk cId="2823693788" sldId="263"/>
            <ac:spMk id="54" creationId="{C995BC21-1AB4-4726-B32F-E93BDED776C3}"/>
          </ac:spMkLst>
        </pc:spChg>
        <pc:spChg chg="add del mod">
          <ac:chgData name="Lindy Backues" userId="6be2659bf5c55804" providerId="LiveId" clId="{9F73E706-D44A-4BEB-A9C9-AAD3BE6D3E80}" dt="2021-12-04T14:10:43.076" v="228" actId="478"/>
          <ac:spMkLst>
            <pc:docMk/>
            <pc:sldMk cId="2823693788" sldId="263"/>
            <ac:spMk id="55" creationId="{FBA094DF-929B-490F-B692-64536701A615}"/>
          </ac:spMkLst>
        </pc:spChg>
        <pc:spChg chg="add mod">
          <ac:chgData name="Lindy Backues" userId="6be2659bf5c55804" providerId="LiveId" clId="{9F73E706-D44A-4BEB-A9C9-AAD3BE6D3E80}" dt="2021-12-04T14:11:24.521" v="231" actId="692"/>
          <ac:spMkLst>
            <pc:docMk/>
            <pc:sldMk cId="2823693788" sldId="263"/>
            <ac:spMk id="56" creationId="{66883C08-3199-4446-9DDD-7D9A5F83D6BC}"/>
          </ac:spMkLst>
        </pc:spChg>
      </pc:sldChg>
      <pc:sldChg chg="modNotes">
        <pc:chgData name="Lindy Backues" userId="6be2659bf5c55804" providerId="LiveId" clId="{9F73E706-D44A-4BEB-A9C9-AAD3BE6D3E80}" dt="2021-12-04T13:56:39.509" v="17" actId="27636"/>
        <pc:sldMkLst>
          <pc:docMk/>
          <pc:sldMk cId="223043597" sldId="265"/>
        </pc:sldMkLst>
      </pc:sldChg>
    </pc:docChg>
  </pc:docChgLst>
  <pc:docChgLst>
    <pc:chgData name="Lindy Backues" userId="6be2659bf5c55804" providerId="LiveId" clId="{E15CA86B-9043-4690-86AB-557C06AD8670}"/>
    <pc:docChg chg="custSel modSld">
      <pc:chgData name="Lindy Backues" userId="6be2659bf5c55804" providerId="LiveId" clId="{E15CA86B-9043-4690-86AB-557C06AD8670}" dt="2022-09-07T19:52:41.980" v="2" actId="114"/>
      <pc:docMkLst>
        <pc:docMk/>
      </pc:docMkLst>
      <pc:sldChg chg="addSp delSp modSp mod">
        <pc:chgData name="Lindy Backues" userId="6be2659bf5c55804" providerId="LiveId" clId="{E15CA86B-9043-4690-86AB-557C06AD8670}" dt="2022-09-07T19:52:41.980" v="2" actId="114"/>
        <pc:sldMkLst>
          <pc:docMk/>
          <pc:sldMk cId="223043597" sldId="265"/>
        </pc:sldMkLst>
        <pc:spChg chg="mod">
          <ac:chgData name="Lindy Backues" userId="6be2659bf5c55804" providerId="LiveId" clId="{E15CA86B-9043-4690-86AB-557C06AD8670}" dt="2022-09-07T19:52:41.980" v="2" actId="114"/>
          <ac:spMkLst>
            <pc:docMk/>
            <pc:sldMk cId="223043597" sldId="265"/>
            <ac:spMk id="6" creationId="{00000000-0000-0000-0000-000000000000}"/>
          </ac:spMkLst>
        </pc:spChg>
        <pc:graphicFrameChg chg="add del modGraphic">
          <ac:chgData name="Lindy Backues" userId="6be2659bf5c55804" providerId="LiveId" clId="{E15CA86B-9043-4690-86AB-557C06AD8670}" dt="2022-09-07T19:52:29.551" v="1" actId="478"/>
          <ac:graphicFrameMkLst>
            <pc:docMk/>
            <pc:sldMk cId="223043597" sldId="265"/>
            <ac:graphicFrameMk id="3" creationId="{CAB5DB9A-CA95-157C-F9F1-A6EA8FB71DA6}"/>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Tahoma"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atin typeface="Tahoma" charset="0"/>
              </a:defRPr>
            </a:lvl1pPr>
          </a:lstStyle>
          <a:p>
            <a:pPr>
              <a:defRPr/>
            </a:pPr>
            <a:fld id="{6A486BDE-7F51-4EBA-9E4A-C7525CD45674}" type="datetimeFigureOut">
              <a:rPr lang="en-US"/>
              <a:pPr>
                <a:defRPr/>
              </a:pPr>
              <a:t>10/3/2024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atin typeface="Tahoma"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fld id="{C16C61E4-6930-4D70-AB16-B59278CA3FC6}" type="slidenum">
              <a:rPr lang="en-US" altLang="en-US"/>
              <a:pPr/>
              <a:t>‹#›</a:t>
            </a:fld>
            <a:endParaRPr lang="en-US" altLang="en-US"/>
          </a:p>
        </p:txBody>
      </p:sp>
    </p:spTree>
    <p:extLst>
      <p:ext uri="{BB962C8B-B14F-4D97-AF65-F5344CB8AC3E}">
        <p14:creationId xmlns:p14="http://schemas.microsoft.com/office/powerpoint/2010/main" val="3313996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Tahoma" charset="0"/>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a:defRPr sz="1300">
                <a:latin typeface="Tahoma" charset="0"/>
              </a:defRPr>
            </a:lvl1pPr>
          </a:lstStyle>
          <a:p>
            <a:pPr>
              <a:defRPr/>
            </a:pPr>
            <a:fld id="{ABBD3532-601D-46E8-9F61-3EC872914E5A}" type="datetimeFigureOut">
              <a:rPr lang="en-US"/>
              <a:pPr>
                <a:defRPr/>
              </a:pPr>
              <a:t>10/3/2024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a:latin typeface="Tahoma" charset="0"/>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fld id="{CF9216BD-A184-4E01-8790-05A644243EBA}" type="slidenum">
              <a:rPr lang="en-US" altLang="en-US"/>
              <a:pPr/>
              <a:t>‹#›</a:t>
            </a:fld>
            <a:endParaRPr lang="en-US" altLang="en-US"/>
          </a:p>
        </p:txBody>
      </p:sp>
    </p:spTree>
    <p:extLst>
      <p:ext uri="{BB962C8B-B14F-4D97-AF65-F5344CB8AC3E}">
        <p14:creationId xmlns:p14="http://schemas.microsoft.com/office/powerpoint/2010/main" val="16044970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9216BD-A184-4E01-8790-05A644243EBA}" type="slidenum">
              <a:rPr lang="en-US" altLang="en-US" smtClean="0"/>
              <a:pPr/>
              <a:t>1</a:t>
            </a:fld>
            <a:endParaRPr lang="en-US" altLang="en-US"/>
          </a:p>
        </p:txBody>
      </p:sp>
    </p:spTree>
    <p:extLst>
      <p:ext uri="{BB962C8B-B14F-4D97-AF65-F5344CB8AC3E}">
        <p14:creationId xmlns:p14="http://schemas.microsoft.com/office/powerpoint/2010/main" val="3462374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you estimate that your project will take 10 weeks, but then you calculate that the worst case scenario would add another 8 weeks.</a:t>
            </a:r>
          </a:p>
        </p:txBody>
      </p:sp>
      <p:sp>
        <p:nvSpPr>
          <p:cNvPr id="4" name="Slide Number Placeholder 3"/>
          <p:cNvSpPr>
            <a:spLocks noGrp="1"/>
          </p:cNvSpPr>
          <p:nvPr>
            <p:ph type="sldNum" sz="quarter" idx="5"/>
          </p:nvPr>
        </p:nvSpPr>
        <p:spPr/>
        <p:txBody>
          <a:bodyPr/>
          <a:lstStyle/>
          <a:p>
            <a:fld id="{CF9216BD-A184-4E01-8790-05A644243EBA}" type="slidenum">
              <a:rPr lang="en-US" altLang="en-US" smtClean="0"/>
              <a:pPr/>
              <a:t>2</a:t>
            </a:fld>
            <a:endParaRPr lang="en-US" altLang="en-US"/>
          </a:p>
        </p:txBody>
      </p:sp>
    </p:spTree>
    <p:extLst>
      <p:ext uri="{BB962C8B-B14F-4D97-AF65-F5344CB8AC3E}">
        <p14:creationId xmlns:p14="http://schemas.microsoft.com/office/powerpoint/2010/main" val="2688033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do time contingency in this lesson – later we will do financial contingency.  In time contingency, you only need to build in safety margins for the critical task.  We will see later that, for financial contingency, we need to build in safety margins for </a:t>
            </a:r>
            <a:r>
              <a:rPr lang="en-US"/>
              <a:t>all project tasks.</a:t>
            </a:r>
            <a:endParaRPr lang="en-US" dirty="0"/>
          </a:p>
        </p:txBody>
      </p:sp>
      <p:sp>
        <p:nvSpPr>
          <p:cNvPr id="4" name="Slide Number Placeholder 3"/>
          <p:cNvSpPr>
            <a:spLocks noGrp="1"/>
          </p:cNvSpPr>
          <p:nvPr>
            <p:ph type="sldNum" sz="quarter" idx="5"/>
          </p:nvPr>
        </p:nvSpPr>
        <p:spPr/>
        <p:txBody>
          <a:bodyPr/>
          <a:lstStyle/>
          <a:p>
            <a:fld id="{CF9216BD-A184-4E01-8790-05A644243EBA}" type="slidenum">
              <a:rPr lang="en-US" altLang="en-US" smtClean="0"/>
              <a:pPr/>
              <a:t>3</a:t>
            </a:fld>
            <a:endParaRPr lang="en-US" altLang="en-US"/>
          </a:p>
        </p:txBody>
      </p:sp>
    </p:spTree>
    <p:extLst>
      <p:ext uri="{BB962C8B-B14F-4D97-AF65-F5344CB8AC3E}">
        <p14:creationId xmlns:p14="http://schemas.microsoft.com/office/powerpoint/2010/main" val="3597441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If we add 9 weeks to our critical path, that means we should have a 90% success rate.  Thus, our critical path now needs to extend over a period of 43 works (as opposed to 34 weeks.)</a:t>
            </a:r>
          </a:p>
          <a:p>
            <a:endParaRPr lang="en-US" dirty="0"/>
          </a:p>
          <a:p>
            <a:r>
              <a:rPr lang="en-US" dirty="0"/>
              <a:t>So, let’s distribute these 9 weeks throughout our critical path:</a:t>
            </a:r>
          </a:p>
          <a:p>
            <a:endParaRPr lang="en-US" dirty="0"/>
          </a:p>
          <a:p>
            <a:r>
              <a:rPr lang="en-US" dirty="0"/>
              <a:t>(4+1=</a:t>
            </a:r>
            <a:r>
              <a:rPr lang="en-US" baseline="0" dirty="0">
                <a:solidFill>
                  <a:srgbClr val="C00000"/>
                </a:solidFill>
              </a:rPr>
              <a:t>5</a:t>
            </a:r>
            <a:r>
              <a:rPr lang="en-US" dirty="0"/>
              <a:t>) [Choose Location]</a:t>
            </a:r>
          </a:p>
          <a:p>
            <a:endParaRPr lang="en-US" dirty="0"/>
          </a:p>
          <a:p>
            <a:r>
              <a:rPr lang="en-US" dirty="0"/>
              <a:t>+</a:t>
            </a:r>
          </a:p>
          <a:p>
            <a:endParaRPr lang="en-US" dirty="0"/>
          </a:p>
          <a:p>
            <a:r>
              <a:rPr lang="en-US" dirty="0"/>
              <a:t>(10+3=13) [Get Permit]</a:t>
            </a:r>
          </a:p>
          <a:p>
            <a:endParaRPr lang="en-US" dirty="0"/>
          </a:p>
          <a:p>
            <a:r>
              <a:rPr lang="en-US" dirty="0"/>
              <a:t>+</a:t>
            </a:r>
          </a:p>
          <a:p>
            <a:endParaRPr lang="en-US" dirty="0"/>
          </a:p>
          <a:p>
            <a:r>
              <a:rPr lang="en-US" dirty="0"/>
              <a:t>(10+2=12) [Purchase Site]</a:t>
            </a:r>
          </a:p>
          <a:p>
            <a:endParaRPr lang="en-US" dirty="0"/>
          </a:p>
          <a:p>
            <a:r>
              <a:rPr lang="en-US" dirty="0"/>
              <a:t>+</a:t>
            </a:r>
          </a:p>
          <a:p>
            <a:endParaRPr lang="en-US" dirty="0"/>
          </a:p>
          <a:p>
            <a:r>
              <a:rPr lang="en-US" dirty="0"/>
              <a:t>(8+2=10) [Modify Building]</a:t>
            </a:r>
          </a:p>
          <a:p>
            <a:endParaRPr lang="en-US" dirty="0"/>
          </a:p>
          <a:p>
            <a:r>
              <a:rPr lang="en-US" dirty="0"/>
              <a:t>+</a:t>
            </a:r>
          </a:p>
          <a:p>
            <a:endParaRPr lang="en-US" dirty="0"/>
          </a:p>
          <a:p>
            <a:r>
              <a:rPr lang="en-US" dirty="0"/>
              <a:t>(2+1+3) [Install Furniture]</a:t>
            </a:r>
          </a:p>
          <a:p>
            <a:endParaRPr lang="en-US" dirty="0"/>
          </a:p>
          <a:p>
            <a:r>
              <a:rPr lang="en-US" dirty="0"/>
              <a:t>	or </a:t>
            </a:r>
          </a:p>
          <a:p>
            <a:endParaRPr lang="en-US" dirty="0"/>
          </a:p>
          <a:p>
            <a:r>
              <a:rPr lang="en-US" dirty="0"/>
              <a:t>5 +13+12+10+3=43</a:t>
            </a:r>
          </a:p>
        </p:txBody>
      </p:sp>
      <p:sp>
        <p:nvSpPr>
          <p:cNvPr id="4" name="Slide Number Placeholder 3"/>
          <p:cNvSpPr>
            <a:spLocks noGrp="1"/>
          </p:cNvSpPr>
          <p:nvPr>
            <p:ph type="sldNum" sz="quarter" idx="5"/>
          </p:nvPr>
        </p:nvSpPr>
        <p:spPr/>
        <p:txBody>
          <a:bodyPr/>
          <a:lstStyle/>
          <a:p>
            <a:fld id="{CF9216BD-A184-4E01-8790-05A644243EBA}" type="slidenum">
              <a:rPr lang="en-US" altLang="en-US" smtClean="0"/>
              <a:pPr/>
              <a:t>4</a:t>
            </a:fld>
            <a:endParaRPr lang="en-US" altLang="en-US"/>
          </a:p>
        </p:txBody>
      </p:sp>
    </p:spTree>
    <p:extLst>
      <p:ext uri="{BB962C8B-B14F-4D97-AF65-F5344CB8AC3E}">
        <p14:creationId xmlns:p14="http://schemas.microsoft.com/office/powerpoint/2010/main" val="3280903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(4+1=</a:t>
            </a:r>
            <a:r>
              <a:rPr lang="en-US" baseline="0" dirty="0">
                <a:solidFill>
                  <a:srgbClr val="C00000"/>
                </a:solidFill>
              </a:rPr>
              <a:t>5</a:t>
            </a:r>
            <a:r>
              <a:rPr lang="en-US" dirty="0"/>
              <a:t>) [Choose Location]</a:t>
            </a:r>
          </a:p>
          <a:p>
            <a:endParaRPr lang="en-US" dirty="0"/>
          </a:p>
          <a:p>
            <a:r>
              <a:rPr lang="en-US" dirty="0"/>
              <a:t>+</a:t>
            </a:r>
          </a:p>
          <a:p>
            <a:endParaRPr lang="en-US" dirty="0"/>
          </a:p>
          <a:p>
            <a:r>
              <a:rPr lang="en-US" dirty="0"/>
              <a:t>(10+3=13) [Get Permit]</a:t>
            </a:r>
          </a:p>
          <a:p>
            <a:endParaRPr lang="en-US" dirty="0"/>
          </a:p>
          <a:p>
            <a:r>
              <a:rPr lang="en-US" dirty="0"/>
              <a:t>+</a:t>
            </a:r>
          </a:p>
          <a:p>
            <a:endParaRPr lang="en-US" dirty="0"/>
          </a:p>
          <a:p>
            <a:r>
              <a:rPr lang="en-US" dirty="0"/>
              <a:t>(10+2=12) [Purchase Site]</a:t>
            </a:r>
          </a:p>
          <a:p>
            <a:endParaRPr lang="en-US" dirty="0"/>
          </a:p>
          <a:p>
            <a:r>
              <a:rPr lang="en-US" dirty="0"/>
              <a:t>+</a:t>
            </a:r>
          </a:p>
          <a:p>
            <a:endParaRPr lang="en-US" dirty="0"/>
          </a:p>
          <a:p>
            <a:r>
              <a:rPr lang="en-US" dirty="0"/>
              <a:t>(8+2=10) [Modify Building]</a:t>
            </a:r>
          </a:p>
          <a:p>
            <a:endParaRPr lang="en-US" dirty="0"/>
          </a:p>
          <a:p>
            <a:r>
              <a:rPr lang="en-US" dirty="0"/>
              <a:t>+</a:t>
            </a:r>
          </a:p>
          <a:p>
            <a:endParaRPr lang="en-US" dirty="0"/>
          </a:p>
          <a:p>
            <a:r>
              <a:rPr lang="en-US" dirty="0"/>
              <a:t>(2+1+3) [Install Furniture]</a:t>
            </a:r>
          </a:p>
          <a:p>
            <a:endParaRPr lang="en-US" dirty="0"/>
          </a:p>
          <a:p>
            <a:r>
              <a:rPr lang="en-US" dirty="0"/>
              <a:t>	or </a:t>
            </a:r>
          </a:p>
          <a:p>
            <a:endParaRPr lang="en-US" dirty="0"/>
          </a:p>
          <a:p>
            <a:r>
              <a:rPr lang="en-US" dirty="0"/>
              <a:t>5 +13+12+10+3=43</a:t>
            </a:r>
          </a:p>
        </p:txBody>
      </p:sp>
      <p:sp>
        <p:nvSpPr>
          <p:cNvPr id="4" name="Slide Number Placeholder 3"/>
          <p:cNvSpPr>
            <a:spLocks noGrp="1"/>
          </p:cNvSpPr>
          <p:nvPr>
            <p:ph type="sldNum" sz="quarter" idx="5"/>
          </p:nvPr>
        </p:nvSpPr>
        <p:spPr/>
        <p:txBody>
          <a:bodyPr/>
          <a:lstStyle/>
          <a:p>
            <a:fld id="{CF9216BD-A184-4E01-8790-05A644243EBA}" type="slidenum">
              <a:rPr lang="en-US" altLang="en-US" smtClean="0"/>
              <a:pPr/>
              <a:t>5</a:t>
            </a:fld>
            <a:endParaRPr lang="en-US" altLang="en-US"/>
          </a:p>
        </p:txBody>
      </p:sp>
    </p:spTree>
    <p:extLst>
      <p:ext uri="{BB962C8B-B14F-4D97-AF65-F5344CB8AC3E}">
        <p14:creationId xmlns:p14="http://schemas.microsoft.com/office/powerpoint/2010/main" val="1834068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(4+1=</a:t>
            </a:r>
            <a:r>
              <a:rPr lang="en-US" baseline="0" dirty="0">
                <a:solidFill>
                  <a:srgbClr val="C00000"/>
                </a:solidFill>
              </a:rPr>
              <a:t>5</a:t>
            </a:r>
            <a:r>
              <a:rPr lang="en-US" dirty="0"/>
              <a:t>) [Choose Location]</a:t>
            </a:r>
          </a:p>
          <a:p>
            <a:endParaRPr lang="en-US" dirty="0"/>
          </a:p>
          <a:p>
            <a:r>
              <a:rPr lang="en-US" dirty="0"/>
              <a:t>+</a:t>
            </a:r>
          </a:p>
          <a:p>
            <a:endParaRPr lang="en-US" dirty="0"/>
          </a:p>
          <a:p>
            <a:r>
              <a:rPr lang="en-US" dirty="0"/>
              <a:t>(10+3=13) [Get Permit]</a:t>
            </a:r>
          </a:p>
          <a:p>
            <a:endParaRPr lang="en-US" dirty="0"/>
          </a:p>
          <a:p>
            <a:r>
              <a:rPr lang="en-US" dirty="0"/>
              <a:t>+</a:t>
            </a:r>
          </a:p>
          <a:p>
            <a:endParaRPr lang="en-US" dirty="0"/>
          </a:p>
          <a:p>
            <a:r>
              <a:rPr lang="en-US" dirty="0"/>
              <a:t>(10+2=12) [Purchase Site]</a:t>
            </a:r>
          </a:p>
          <a:p>
            <a:endParaRPr lang="en-US" dirty="0"/>
          </a:p>
          <a:p>
            <a:r>
              <a:rPr lang="en-US" dirty="0"/>
              <a:t>+</a:t>
            </a:r>
          </a:p>
          <a:p>
            <a:endParaRPr lang="en-US" dirty="0"/>
          </a:p>
          <a:p>
            <a:r>
              <a:rPr lang="en-US" dirty="0"/>
              <a:t>(8+2=10) [Modify Building]</a:t>
            </a:r>
          </a:p>
          <a:p>
            <a:endParaRPr lang="en-US" dirty="0"/>
          </a:p>
          <a:p>
            <a:r>
              <a:rPr lang="en-US" dirty="0"/>
              <a:t>+</a:t>
            </a:r>
          </a:p>
          <a:p>
            <a:endParaRPr lang="en-US" dirty="0"/>
          </a:p>
          <a:p>
            <a:r>
              <a:rPr lang="en-US" dirty="0"/>
              <a:t>(2+1+3) [Install Furniture]</a:t>
            </a:r>
          </a:p>
          <a:p>
            <a:endParaRPr lang="en-US" dirty="0"/>
          </a:p>
          <a:p>
            <a:r>
              <a:rPr lang="en-US" dirty="0"/>
              <a:t>	or </a:t>
            </a:r>
          </a:p>
          <a:p>
            <a:endParaRPr lang="en-US" dirty="0"/>
          </a:p>
          <a:p>
            <a:r>
              <a:rPr lang="en-US" dirty="0"/>
              <a:t>5 +13+12+10+3=43</a:t>
            </a:r>
          </a:p>
        </p:txBody>
      </p:sp>
      <p:sp>
        <p:nvSpPr>
          <p:cNvPr id="4" name="Slide Number Placeholder 3"/>
          <p:cNvSpPr>
            <a:spLocks noGrp="1"/>
          </p:cNvSpPr>
          <p:nvPr>
            <p:ph type="sldNum" sz="quarter" idx="5"/>
          </p:nvPr>
        </p:nvSpPr>
        <p:spPr/>
        <p:txBody>
          <a:bodyPr/>
          <a:lstStyle/>
          <a:p>
            <a:fld id="{CF9216BD-A184-4E01-8790-05A644243EBA}" type="slidenum">
              <a:rPr lang="en-US" altLang="en-US" smtClean="0"/>
              <a:pPr/>
              <a:t>6</a:t>
            </a:fld>
            <a:endParaRPr lang="en-US" altLang="en-US"/>
          </a:p>
        </p:txBody>
      </p:sp>
    </p:spTree>
    <p:extLst>
      <p:ext uri="{BB962C8B-B14F-4D97-AF65-F5344CB8AC3E}">
        <p14:creationId xmlns:p14="http://schemas.microsoft.com/office/powerpoint/2010/main" val="1216594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Lindy Backues, PhD</a:t>
            </a:r>
          </a:p>
        </p:txBody>
      </p:sp>
      <p:sp>
        <p:nvSpPr>
          <p:cNvPr id="6" name="Rectangle 6"/>
          <p:cNvSpPr>
            <a:spLocks noGrp="1" noChangeArrowheads="1"/>
          </p:cNvSpPr>
          <p:nvPr>
            <p:ph type="sldNum" sz="quarter" idx="12"/>
          </p:nvPr>
        </p:nvSpPr>
        <p:spPr>
          <a:ln/>
        </p:spPr>
        <p:txBody>
          <a:bodyPr/>
          <a:lstStyle>
            <a:lvl1pPr>
              <a:defRPr/>
            </a:lvl1pPr>
          </a:lstStyle>
          <a:p>
            <a:fld id="{0399A0BC-5AA3-43A3-9D77-CBF57CB157B0}" type="slidenum">
              <a:rPr lang="en-US" altLang="en-US"/>
              <a:pPr/>
              <a:t>‹#›</a:t>
            </a:fld>
            <a:endParaRPr lang="en-US" altLang="en-US"/>
          </a:p>
        </p:txBody>
      </p:sp>
    </p:spTree>
    <p:extLst>
      <p:ext uri="{BB962C8B-B14F-4D97-AF65-F5344CB8AC3E}">
        <p14:creationId xmlns:p14="http://schemas.microsoft.com/office/powerpoint/2010/main" val="939530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Lindy Backues, PhD</a:t>
            </a:r>
          </a:p>
        </p:txBody>
      </p:sp>
      <p:sp>
        <p:nvSpPr>
          <p:cNvPr id="6" name="Rectangle 6"/>
          <p:cNvSpPr>
            <a:spLocks noGrp="1" noChangeArrowheads="1"/>
          </p:cNvSpPr>
          <p:nvPr>
            <p:ph type="sldNum" sz="quarter" idx="12"/>
          </p:nvPr>
        </p:nvSpPr>
        <p:spPr>
          <a:ln/>
        </p:spPr>
        <p:txBody>
          <a:bodyPr/>
          <a:lstStyle>
            <a:lvl1pPr>
              <a:defRPr/>
            </a:lvl1pPr>
          </a:lstStyle>
          <a:p>
            <a:fld id="{31A4D07A-51BF-4E9A-B274-4EB630CDE2C2}" type="slidenum">
              <a:rPr lang="en-US" altLang="en-US"/>
              <a:pPr/>
              <a:t>‹#›</a:t>
            </a:fld>
            <a:endParaRPr lang="en-US" altLang="en-US"/>
          </a:p>
        </p:txBody>
      </p:sp>
    </p:spTree>
    <p:extLst>
      <p:ext uri="{BB962C8B-B14F-4D97-AF65-F5344CB8AC3E}">
        <p14:creationId xmlns:p14="http://schemas.microsoft.com/office/powerpoint/2010/main" val="1901327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Lindy Backues, PhD</a:t>
            </a:r>
          </a:p>
        </p:txBody>
      </p:sp>
      <p:sp>
        <p:nvSpPr>
          <p:cNvPr id="6" name="Rectangle 6"/>
          <p:cNvSpPr>
            <a:spLocks noGrp="1" noChangeArrowheads="1"/>
          </p:cNvSpPr>
          <p:nvPr>
            <p:ph type="sldNum" sz="quarter" idx="12"/>
          </p:nvPr>
        </p:nvSpPr>
        <p:spPr>
          <a:ln/>
        </p:spPr>
        <p:txBody>
          <a:bodyPr/>
          <a:lstStyle>
            <a:lvl1pPr>
              <a:defRPr/>
            </a:lvl1pPr>
          </a:lstStyle>
          <a:p>
            <a:fld id="{47971498-7228-4514-957D-75E87020DFBC}" type="slidenum">
              <a:rPr lang="en-US" altLang="en-US"/>
              <a:pPr/>
              <a:t>‹#›</a:t>
            </a:fld>
            <a:endParaRPr lang="en-US" altLang="en-US"/>
          </a:p>
        </p:txBody>
      </p:sp>
    </p:spTree>
    <p:extLst>
      <p:ext uri="{BB962C8B-B14F-4D97-AF65-F5344CB8AC3E}">
        <p14:creationId xmlns:p14="http://schemas.microsoft.com/office/powerpoint/2010/main" val="1972889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Lindy Backues, PhD</a:t>
            </a:r>
          </a:p>
        </p:txBody>
      </p:sp>
      <p:sp>
        <p:nvSpPr>
          <p:cNvPr id="6" name="Rectangle 6"/>
          <p:cNvSpPr>
            <a:spLocks noGrp="1" noChangeArrowheads="1"/>
          </p:cNvSpPr>
          <p:nvPr>
            <p:ph type="sldNum" sz="quarter" idx="12"/>
          </p:nvPr>
        </p:nvSpPr>
        <p:spPr>
          <a:ln/>
        </p:spPr>
        <p:txBody>
          <a:bodyPr/>
          <a:lstStyle>
            <a:lvl1pPr>
              <a:defRPr/>
            </a:lvl1pPr>
          </a:lstStyle>
          <a:p>
            <a:fld id="{37335441-F225-4531-9896-4CF3AEB25DF6}" type="slidenum">
              <a:rPr lang="en-US" altLang="en-US"/>
              <a:pPr/>
              <a:t>‹#›</a:t>
            </a:fld>
            <a:endParaRPr lang="en-US" altLang="en-US"/>
          </a:p>
        </p:txBody>
      </p:sp>
    </p:spTree>
    <p:extLst>
      <p:ext uri="{BB962C8B-B14F-4D97-AF65-F5344CB8AC3E}">
        <p14:creationId xmlns:p14="http://schemas.microsoft.com/office/powerpoint/2010/main" val="2672570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Lindy Backues, PhD</a:t>
            </a:r>
          </a:p>
        </p:txBody>
      </p:sp>
      <p:sp>
        <p:nvSpPr>
          <p:cNvPr id="6" name="Rectangle 6"/>
          <p:cNvSpPr>
            <a:spLocks noGrp="1" noChangeArrowheads="1"/>
          </p:cNvSpPr>
          <p:nvPr>
            <p:ph type="sldNum" sz="quarter" idx="12"/>
          </p:nvPr>
        </p:nvSpPr>
        <p:spPr>
          <a:ln/>
        </p:spPr>
        <p:txBody>
          <a:bodyPr/>
          <a:lstStyle>
            <a:lvl1pPr>
              <a:defRPr/>
            </a:lvl1pPr>
          </a:lstStyle>
          <a:p>
            <a:fld id="{7AF22310-E2CE-4E1E-89F1-8B0A843A907D}" type="slidenum">
              <a:rPr lang="en-US" altLang="en-US"/>
              <a:pPr/>
              <a:t>‹#›</a:t>
            </a:fld>
            <a:endParaRPr lang="en-US" altLang="en-US"/>
          </a:p>
        </p:txBody>
      </p:sp>
    </p:spTree>
    <p:extLst>
      <p:ext uri="{BB962C8B-B14F-4D97-AF65-F5344CB8AC3E}">
        <p14:creationId xmlns:p14="http://schemas.microsoft.com/office/powerpoint/2010/main" val="178225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2017 Lindy Backues, PhD</a:t>
            </a:r>
          </a:p>
        </p:txBody>
      </p:sp>
      <p:sp>
        <p:nvSpPr>
          <p:cNvPr id="7" name="Rectangle 6"/>
          <p:cNvSpPr>
            <a:spLocks noGrp="1" noChangeArrowheads="1"/>
          </p:cNvSpPr>
          <p:nvPr>
            <p:ph type="sldNum" sz="quarter" idx="12"/>
          </p:nvPr>
        </p:nvSpPr>
        <p:spPr>
          <a:ln/>
        </p:spPr>
        <p:txBody>
          <a:bodyPr/>
          <a:lstStyle>
            <a:lvl1pPr>
              <a:defRPr/>
            </a:lvl1pPr>
          </a:lstStyle>
          <a:p>
            <a:fld id="{9758028E-1AA8-41D3-93AD-70F61585F140}" type="slidenum">
              <a:rPr lang="en-US" altLang="en-US"/>
              <a:pPr/>
              <a:t>‹#›</a:t>
            </a:fld>
            <a:endParaRPr lang="en-US" altLang="en-US"/>
          </a:p>
        </p:txBody>
      </p:sp>
    </p:spTree>
    <p:extLst>
      <p:ext uri="{BB962C8B-B14F-4D97-AF65-F5344CB8AC3E}">
        <p14:creationId xmlns:p14="http://schemas.microsoft.com/office/powerpoint/2010/main" val="355384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 2017 Lindy Backues, PhD</a:t>
            </a:r>
          </a:p>
        </p:txBody>
      </p:sp>
      <p:sp>
        <p:nvSpPr>
          <p:cNvPr id="9" name="Rectangle 6"/>
          <p:cNvSpPr>
            <a:spLocks noGrp="1" noChangeArrowheads="1"/>
          </p:cNvSpPr>
          <p:nvPr>
            <p:ph type="sldNum" sz="quarter" idx="12"/>
          </p:nvPr>
        </p:nvSpPr>
        <p:spPr>
          <a:ln/>
        </p:spPr>
        <p:txBody>
          <a:bodyPr/>
          <a:lstStyle>
            <a:lvl1pPr>
              <a:defRPr/>
            </a:lvl1pPr>
          </a:lstStyle>
          <a:p>
            <a:fld id="{1CB658B6-2179-4BF2-9835-CDDFCEC91925}" type="slidenum">
              <a:rPr lang="en-US" altLang="en-US"/>
              <a:pPr/>
              <a:t>‹#›</a:t>
            </a:fld>
            <a:endParaRPr lang="en-US" altLang="en-US"/>
          </a:p>
        </p:txBody>
      </p:sp>
    </p:spTree>
    <p:extLst>
      <p:ext uri="{BB962C8B-B14F-4D97-AF65-F5344CB8AC3E}">
        <p14:creationId xmlns:p14="http://schemas.microsoft.com/office/powerpoint/2010/main" val="2653046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 2017 Lindy Backues, PhD</a:t>
            </a:r>
          </a:p>
        </p:txBody>
      </p:sp>
      <p:sp>
        <p:nvSpPr>
          <p:cNvPr id="5" name="Rectangle 6"/>
          <p:cNvSpPr>
            <a:spLocks noGrp="1" noChangeArrowheads="1"/>
          </p:cNvSpPr>
          <p:nvPr>
            <p:ph type="sldNum" sz="quarter" idx="12"/>
          </p:nvPr>
        </p:nvSpPr>
        <p:spPr>
          <a:ln/>
        </p:spPr>
        <p:txBody>
          <a:bodyPr/>
          <a:lstStyle>
            <a:lvl1pPr>
              <a:defRPr/>
            </a:lvl1pPr>
          </a:lstStyle>
          <a:p>
            <a:fld id="{3A01B08E-C68E-4C57-B846-D4918C5E1CFA}" type="slidenum">
              <a:rPr lang="en-US" altLang="en-US"/>
              <a:pPr/>
              <a:t>‹#›</a:t>
            </a:fld>
            <a:endParaRPr lang="en-US" altLang="en-US"/>
          </a:p>
        </p:txBody>
      </p:sp>
    </p:spTree>
    <p:extLst>
      <p:ext uri="{BB962C8B-B14F-4D97-AF65-F5344CB8AC3E}">
        <p14:creationId xmlns:p14="http://schemas.microsoft.com/office/powerpoint/2010/main" val="1343888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 2017 Lindy Backues, PhD</a:t>
            </a:r>
          </a:p>
        </p:txBody>
      </p:sp>
      <p:sp>
        <p:nvSpPr>
          <p:cNvPr id="4" name="Rectangle 6"/>
          <p:cNvSpPr>
            <a:spLocks noGrp="1" noChangeArrowheads="1"/>
          </p:cNvSpPr>
          <p:nvPr>
            <p:ph type="sldNum" sz="quarter" idx="12"/>
          </p:nvPr>
        </p:nvSpPr>
        <p:spPr>
          <a:ln/>
        </p:spPr>
        <p:txBody>
          <a:bodyPr/>
          <a:lstStyle>
            <a:lvl1pPr>
              <a:defRPr/>
            </a:lvl1pPr>
          </a:lstStyle>
          <a:p>
            <a:fld id="{89B65B54-9511-42B6-8FDD-A0AE4CF25234}" type="slidenum">
              <a:rPr lang="en-US" altLang="en-US"/>
              <a:pPr/>
              <a:t>‹#›</a:t>
            </a:fld>
            <a:endParaRPr lang="en-US" altLang="en-US"/>
          </a:p>
        </p:txBody>
      </p:sp>
    </p:spTree>
    <p:extLst>
      <p:ext uri="{BB962C8B-B14F-4D97-AF65-F5344CB8AC3E}">
        <p14:creationId xmlns:p14="http://schemas.microsoft.com/office/powerpoint/2010/main" val="1404355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2017 Lindy Backues, PhD</a:t>
            </a:r>
          </a:p>
        </p:txBody>
      </p:sp>
      <p:sp>
        <p:nvSpPr>
          <p:cNvPr id="7" name="Rectangle 6"/>
          <p:cNvSpPr>
            <a:spLocks noGrp="1" noChangeArrowheads="1"/>
          </p:cNvSpPr>
          <p:nvPr>
            <p:ph type="sldNum" sz="quarter" idx="12"/>
          </p:nvPr>
        </p:nvSpPr>
        <p:spPr>
          <a:ln/>
        </p:spPr>
        <p:txBody>
          <a:bodyPr/>
          <a:lstStyle>
            <a:lvl1pPr>
              <a:defRPr/>
            </a:lvl1pPr>
          </a:lstStyle>
          <a:p>
            <a:fld id="{6DB78E47-4981-4D78-B04C-25BF9F10653E}" type="slidenum">
              <a:rPr lang="en-US" altLang="en-US"/>
              <a:pPr/>
              <a:t>‹#›</a:t>
            </a:fld>
            <a:endParaRPr lang="en-US" altLang="en-US"/>
          </a:p>
        </p:txBody>
      </p:sp>
    </p:spTree>
    <p:extLst>
      <p:ext uri="{BB962C8B-B14F-4D97-AF65-F5344CB8AC3E}">
        <p14:creationId xmlns:p14="http://schemas.microsoft.com/office/powerpoint/2010/main" val="2661516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2017 Lindy Backues, PhD</a:t>
            </a:r>
          </a:p>
        </p:txBody>
      </p:sp>
      <p:sp>
        <p:nvSpPr>
          <p:cNvPr id="7" name="Rectangle 6"/>
          <p:cNvSpPr>
            <a:spLocks noGrp="1" noChangeArrowheads="1"/>
          </p:cNvSpPr>
          <p:nvPr>
            <p:ph type="sldNum" sz="quarter" idx="12"/>
          </p:nvPr>
        </p:nvSpPr>
        <p:spPr>
          <a:ln/>
        </p:spPr>
        <p:txBody>
          <a:bodyPr/>
          <a:lstStyle>
            <a:lvl1pPr>
              <a:defRPr/>
            </a:lvl1pPr>
          </a:lstStyle>
          <a:p>
            <a:fld id="{DA1B632D-5DF6-4F20-968B-A5353BF3FFEC}" type="slidenum">
              <a:rPr lang="en-US" altLang="en-US"/>
              <a:pPr/>
              <a:t>‹#›</a:t>
            </a:fld>
            <a:endParaRPr lang="en-US" altLang="en-US"/>
          </a:p>
        </p:txBody>
      </p:sp>
    </p:spTree>
    <p:extLst>
      <p:ext uri="{BB962C8B-B14F-4D97-AF65-F5344CB8AC3E}">
        <p14:creationId xmlns:p14="http://schemas.microsoft.com/office/powerpoint/2010/main" val="1750453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r>
              <a:rPr lang="en-US"/>
              <a:t>© 2017 Lindy Backues, PhD</a:t>
            </a: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fld id="{BEB5D93B-8B1C-4C2E-94BF-7CEDF6BE8C97}"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74168" y="-24165"/>
            <a:ext cx="828092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4000" b="1" dirty="0">
                <a:solidFill>
                  <a:schemeClr val="folHlink"/>
                </a:solidFill>
                <a:latin typeface="+mj-lt"/>
                <a:ea typeface="+mj-ea"/>
                <a:cs typeface="+mj-cs"/>
              </a:rPr>
              <a:t>Adding Contingency</a:t>
            </a:r>
            <a:endParaRPr lang="en-US" sz="2800" b="1" dirty="0">
              <a:solidFill>
                <a:schemeClr val="folHlink"/>
              </a:solidFill>
              <a:latin typeface="+mj-lt"/>
              <a:ea typeface="+mj-ea"/>
              <a:cs typeface="+mj-cs"/>
            </a:endParaRPr>
          </a:p>
        </p:txBody>
      </p:sp>
      <p:sp>
        <p:nvSpPr>
          <p:cNvPr id="2" name="Rectangle 1">
            <a:extLst>
              <a:ext uri="{FF2B5EF4-FFF2-40B4-BE49-F238E27FC236}">
                <a16:creationId xmlns:a16="http://schemas.microsoft.com/office/drawing/2014/main" id="{8714AA56-6CE4-C1B9-AFDC-8B6B26E5E227}"/>
              </a:ext>
            </a:extLst>
          </p:cNvPr>
          <p:cNvSpPr>
            <a:spLocks noChangeArrowheads="1"/>
          </p:cNvSpPr>
          <p:nvPr/>
        </p:nvSpPr>
        <p:spPr bwMode="auto">
          <a:xfrm>
            <a:off x="274168" y="620688"/>
            <a:ext cx="828092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3200" b="1" dirty="0">
                <a:solidFill>
                  <a:schemeClr val="folHlink"/>
                </a:solidFill>
                <a:latin typeface="+mj-lt"/>
                <a:ea typeface="+mj-ea"/>
                <a:cs typeface="+mj-cs"/>
              </a:rPr>
              <a:t>The 90% Rule</a:t>
            </a:r>
          </a:p>
        </p:txBody>
      </p:sp>
      <p:pic>
        <p:nvPicPr>
          <p:cNvPr id="4" name="Picture 3" descr="A graph showing a safety margin&#10;&#10;Description automatically generated with medium confidence">
            <a:extLst>
              <a:ext uri="{FF2B5EF4-FFF2-40B4-BE49-F238E27FC236}">
                <a16:creationId xmlns:a16="http://schemas.microsoft.com/office/drawing/2014/main" id="{F60CFFAB-44DF-8116-FE80-342532894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139" y="2060848"/>
            <a:ext cx="6585721" cy="3400257"/>
          </a:xfrm>
          <a:prstGeom prst="rect">
            <a:avLst/>
          </a:prstGeom>
        </p:spPr>
      </p:pic>
    </p:spTree>
    <p:extLst>
      <p:ext uri="{BB962C8B-B14F-4D97-AF65-F5344CB8AC3E}">
        <p14:creationId xmlns:p14="http://schemas.microsoft.com/office/powerpoint/2010/main" val="181953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74168" y="-24165"/>
            <a:ext cx="828092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4000" b="1" dirty="0">
                <a:solidFill>
                  <a:schemeClr val="folHlink"/>
                </a:solidFill>
                <a:latin typeface="+mj-lt"/>
                <a:ea typeface="+mj-ea"/>
                <a:cs typeface="+mj-cs"/>
              </a:rPr>
              <a:t>Adding Contingency</a:t>
            </a:r>
            <a:endParaRPr lang="en-US" sz="2800" b="1" dirty="0">
              <a:solidFill>
                <a:schemeClr val="folHlink"/>
              </a:solidFill>
              <a:latin typeface="+mj-lt"/>
              <a:ea typeface="+mj-ea"/>
              <a:cs typeface="+mj-cs"/>
            </a:endParaRPr>
          </a:p>
        </p:txBody>
      </p:sp>
      <p:sp>
        <p:nvSpPr>
          <p:cNvPr id="2" name="Rectangle 1">
            <a:extLst>
              <a:ext uri="{FF2B5EF4-FFF2-40B4-BE49-F238E27FC236}">
                <a16:creationId xmlns:a16="http://schemas.microsoft.com/office/drawing/2014/main" id="{8714AA56-6CE4-C1B9-AFDC-8B6B26E5E227}"/>
              </a:ext>
            </a:extLst>
          </p:cNvPr>
          <p:cNvSpPr>
            <a:spLocks noChangeArrowheads="1"/>
          </p:cNvSpPr>
          <p:nvPr/>
        </p:nvSpPr>
        <p:spPr bwMode="auto">
          <a:xfrm>
            <a:off x="274168" y="620688"/>
            <a:ext cx="828092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3200" b="1" dirty="0">
                <a:solidFill>
                  <a:schemeClr val="folHlink"/>
                </a:solidFill>
                <a:latin typeface="+mj-lt"/>
                <a:ea typeface="+mj-ea"/>
                <a:cs typeface="+mj-cs"/>
              </a:rPr>
              <a:t>The 90% Rule</a:t>
            </a:r>
          </a:p>
        </p:txBody>
      </p:sp>
      <p:pic>
        <p:nvPicPr>
          <p:cNvPr id="4" name="Picture 3">
            <a:extLst>
              <a:ext uri="{FF2B5EF4-FFF2-40B4-BE49-F238E27FC236}">
                <a16:creationId xmlns:a16="http://schemas.microsoft.com/office/drawing/2014/main" id="{F60CFFAB-44DF-8116-FE80-3425328949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73844" y="2060848"/>
            <a:ext cx="6396311" cy="3400256"/>
          </a:xfrm>
          <a:prstGeom prst="rect">
            <a:avLst/>
          </a:prstGeom>
        </p:spPr>
      </p:pic>
      <p:pic>
        <p:nvPicPr>
          <p:cNvPr id="6" name="Picture 5" descr="A graph with text on it&#10;&#10;Description automatically generated">
            <a:extLst>
              <a:ext uri="{FF2B5EF4-FFF2-40B4-BE49-F238E27FC236}">
                <a16:creationId xmlns:a16="http://schemas.microsoft.com/office/drawing/2014/main" id="{A878BE8F-8252-916C-439D-A65E967BE3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2057400"/>
            <a:ext cx="6398779" cy="3401568"/>
          </a:xfrm>
          <a:prstGeom prst="rect">
            <a:avLst/>
          </a:prstGeom>
        </p:spPr>
      </p:pic>
      <p:pic>
        <p:nvPicPr>
          <p:cNvPr id="8" name="Picture 7" descr="A red pin on a line&#10;&#10;Description automatically generated">
            <a:extLst>
              <a:ext uri="{FF2B5EF4-FFF2-40B4-BE49-F238E27FC236}">
                <a16:creationId xmlns:a16="http://schemas.microsoft.com/office/drawing/2014/main" id="{32DAF436-8ACB-BD39-A322-AFC324610A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7571" y="2057400"/>
            <a:ext cx="6398555" cy="3401568"/>
          </a:xfrm>
          <a:prstGeom prst="rect">
            <a:avLst/>
          </a:prstGeom>
        </p:spPr>
      </p:pic>
    </p:spTree>
    <p:extLst>
      <p:ext uri="{BB962C8B-B14F-4D97-AF65-F5344CB8AC3E}">
        <p14:creationId xmlns:p14="http://schemas.microsoft.com/office/powerpoint/2010/main" val="242214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74168" y="-24165"/>
            <a:ext cx="828092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4000" b="1" dirty="0">
                <a:solidFill>
                  <a:schemeClr val="folHlink"/>
                </a:solidFill>
                <a:latin typeface="+mj-lt"/>
                <a:ea typeface="+mj-ea"/>
                <a:cs typeface="+mj-cs"/>
              </a:rPr>
              <a:t>Adding Contingency</a:t>
            </a:r>
            <a:endParaRPr lang="en-US" sz="2800" b="1" dirty="0">
              <a:solidFill>
                <a:schemeClr val="folHlink"/>
              </a:solidFill>
              <a:latin typeface="+mj-lt"/>
              <a:ea typeface="+mj-ea"/>
              <a:cs typeface="+mj-cs"/>
            </a:endParaRPr>
          </a:p>
        </p:txBody>
      </p:sp>
      <p:sp>
        <p:nvSpPr>
          <p:cNvPr id="2" name="Rectangle 1">
            <a:extLst>
              <a:ext uri="{FF2B5EF4-FFF2-40B4-BE49-F238E27FC236}">
                <a16:creationId xmlns:a16="http://schemas.microsoft.com/office/drawing/2014/main" id="{8714AA56-6CE4-C1B9-AFDC-8B6B26E5E227}"/>
              </a:ext>
            </a:extLst>
          </p:cNvPr>
          <p:cNvSpPr>
            <a:spLocks noChangeArrowheads="1"/>
          </p:cNvSpPr>
          <p:nvPr/>
        </p:nvSpPr>
        <p:spPr bwMode="auto">
          <a:xfrm>
            <a:off x="274168" y="620688"/>
            <a:ext cx="828092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3200" b="1" dirty="0">
                <a:solidFill>
                  <a:schemeClr val="folHlink"/>
                </a:solidFill>
                <a:latin typeface="+mj-lt"/>
                <a:ea typeface="+mj-ea"/>
                <a:cs typeface="+mj-cs"/>
              </a:rPr>
              <a:t>Time and Money</a:t>
            </a:r>
          </a:p>
        </p:txBody>
      </p:sp>
      <p:pic>
        <p:nvPicPr>
          <p:cNvPr id="4" name="Picture 3">
            <a:extLst>
              <a:ext uri="{FF2B5EF4-FFF2-40B4-BE49-F238E27FC236}">
                <a16:creationId xmlns:a16="http://schemas.microsoft.com/office/drawing/2014/main" id="{F60CFFAB-44DF-8116-FE80-3425328949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95736" y="2062613"/>
            <a:ext cx="4458252" cy="3820770"/>
          </a:xfrm>
          <a:prstGeom prst="rect">
            <a:avLst/>
          </a:prstGeom>
        </p:spPr>
      </p:pic>
    </p:spTree>
    <p:extLst>
      <p:ext uri="{BB962C8B-B14F-4D97-AF65-F5344CB8AC3E}">
        <p14:creationId xmlns:p14="http://schemas.microsoft.com/office/powerpoint/2010/main" val="414990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0CFFAB-44DF-8116-FE80-3425328949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44818" y="2098578"/>
            <a:ext cx="6254362" cy="3324797"/>
          </a:xfrm>
          <a:prstGeom prst="rect">
            <a:avLst/>
          </a:prstGeom>
        </p:spPr>
      </p:pic>
      <p:pic>
        <p:nvPicPr>
          <p:cNvPr id="24" name="Picture 23" descr="A diagram of a safety margin">
            <a:extLst>
              <a:ext uri="{FF2B5EF4-FFF2-40B4-BE49-F238E27FC236}">
                <a16:creationId xmlns:a16="http://schemas.microsoft.com/office/drawing/2014/main" id="{01A61E19-427C-729D-72D6-58E7F8551D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4752" y="2103120"/>
            <a:ext cx="6254360" cy="3324796"/>
          </a:xfrm>
          <a:prstGeom prst="rect">
            <a:avLst/>
          </a:prstGeom>
        </p:spPr>
      </p:pic>
      <p:sp>
        <p:nvSpPr>
          <p:cNvPr id="5" name="Rectangle 4"/>
          <p:cNvSpPr>
            <a:spLocks noChangeArrowheads="1"/>
          </p:cNvSpPr>
          <p:nvPr/>
        </p:nvSpPr>
        <p:spPr bwMode="auto">
          <a:xfrm>
            <a:off x="274168" y="-24165"/>
            <a:ext cx="828092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4000" b="1" dirty="0">
                <a:solidFill>
                  <a:schemeClr val="folHlink"/>
                </a:solidFill>
                <a:latin typeface="+mj-lt"/>
                <a:ea typeface="+mj-ea"/>
                <a:cs typeface="+mj-cs"/>
              </a:rPr>
              <a:t>Adding Contingency</a:t>
            </a:r>
            <a:endParaRPr lang="en-US" sz="2800" b="1" dirty="0">
              <a:solidFill>
                <a:schemeClr val="folHlink"/>
              </a:solidFill>
              <a:latin typeface="+mj-lt"/>
              <a:ea typeface="+mj-ea"/>
              <a:cs typeface="+mj-cs"/>
            </a:endParaRPr>
          </a:p>
        </p:txBody>
      </p:sp>
      <p:sp>
        <p:nvSpPr>
          <p:cNvPr id="2" name="Rectangle 1">
            <a:extLst>
              <a:ext uri="{FF2B5EF4-FFF2-40B4-BE49-F238E27FC236}">
                <a16:creationId xmlns:a16="http://schemas.microsoft.com/office/drawing/2014/main" id="{8714AA56-6CE4-C1B9-AFDC-8B6B26E5E227}"/>
              </a:ext>
            </a:extLst>
          </p:cNvPr>
          <p:cNvSpPr>
            <a:spLocks noChangeArrowheads="1"/>
          </p:cNvSpPr>
          <p:nvPr/>
        </p:nvSpPr>
        <p:spPr bwMode="auto">
          <a:xfrm>
            <a:off x="274168" y="620688"/>
            <a:ext cx="828092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3200" b="1" dirty="0">
                <a:solidFill>
                  <a:schemeClr val="folHlink"/>
                </a:solidFill>
                <a:latin typeface="+mj-lt"/>
                <a:ea typeface="+mj-ea"/>
                <a:cs typeface="+mj-cs"/>
              </a:rPr>
              <a:t>Our In-Class Project</a:t>
            </a:r>
          </a:p>
        </p:txBody>
      </p:sp>
      <p:sp>
        <p:nvSpPr>
          <p:cNvPr id="3" name="TextBox 2">
            <a:extLst>
              <a:ext uri="{FF2B5EF4-FFF2-40B4-BE49-F238E27FC236}">
                <a16:creationId xmlns:a16="http://schemas.microsoft.com/office/drawing/2014/main" id="{F14EDE5B-BADD-BBBC-0B83-65506BB0310B}"/>
              </a:ext>
            </a:extLst>
          </p:cNvPr>
          <p:cNvSpPr txBox="1"/>
          <p:nvPr/>
        </p:nvSpPr>
        <p:spPr>
          <a:xfrm>
            <a:off x="5292080" y="4602614"/>
            <a:ext cx="1553630" cy="338554"/>
          </a:xfrm>
          <a:prstGeom prst="rect">
            <a:avLst/>
          </a:prstGeom>
          <a:noFill/>
        </p:spPr>
        <p:txBody>
          <a:bodyPr wrap="none" rtlCol="0">
            <a:spAutoFit/>
          </a:bodyPr>
          <a:lstStyle/>
          <a:p>
            <a:r>
              <a:rPr lang="en-US" sz="1600" b="1" dirty="0">
                <a:solidFill>
                  <a:schemeClr val="bg2"/>
                </a:solidFill>
              </a:rPr>
              <a:t>34 + </a:t>
            </a:r>
            <a:r>
              <a:rPr lang="en-US" sz="1600" b="1" dirty="0">
                <a:solidFill>
                  <a:srgbClr val="C00000"/>
                </a:solidFill>
              </a:rPr>
              <a:t>18 </a:t>
            </a:r>
            <a:r>
              <a:rPr lang="en-US" sz="1600" b="1" dirty="0">
                <a:solidFill>
                  <a:schemeClr val="accent4">
                    <a:lumMod val="10000"/>
                  </a:schemeClr>
                </a:solidFill>
              </a:rPr>
              <a:t>= 52</a:t>
            </a:r>
          </a:p>
        </p:txBody>
      </p:sp>
      <p:sp>
        <p:nvSpPr>
          <p:cNvPr id="6" name="TextBox 5">
            <a:extLst>
              <a:ext uri="{FF2B5EF4-FFF2-40B4-BE49-F238E27FC236}">
                <a16:creationId xmlns:a16="http://schemas.microsoft.com/office/drawing/2014/main" id="{E28CEC01-FF89-ED1B-F360-A4F2EF7A51BC}"/>
              </a:ext>
            </a:extLst>
          </p:cNvPr>
          <p:cNvSpPr txBox="1"/>
          <p:nvPr/>
        </p:nvSpPr>
        <p:spPr>
          <a:xfrm>
            <a:off x="3365840" y="4602614"/>
            <a:ext cx="1422184" cy="338554"/>
          </a:xfrm>
          <a:prstGeom prst="rect">
            <a:avLst/>
          </a:prstGeom>
          <a:noFill/>
        </p:spPr>
        <p:txBody>
          <a:bodyPr wrap="none" rtlCol="0">
            <a:spAutoFit/>
          </a:bodyPr>
          <a:lstStyle/>
          <a:p>
            <a:r>
              <a:rPr lang="en-US" sz="1600" b="1" dirty="0">
                <a:solidFill>
                  <a:schemeClr val="bg2"/>
                </a:solidFill>
              </a:rPr>
              <a:t>34 + </a:t>
            </a:r>
            <a:r>
              <a:rPr lang="en-US" sz="1600" b="1" dirty="0">
                <a:solidFill>
                  <a:srgbClr val="C00000"/>
                </a:solidFill>
              </a:rPr>
              <a:t>9 </a:t>
            </a:r>
            <a:r>
              <a:rPr lang="en-US" sz="1600" b="1" dirty="0">
                <a:solidFill>
                  <a:schemeClr val="accent4">
                    <a:lumMod val="10000"/>
                  </a:schemeClr>
                </a:solidFill>
              </a:rPr>
              <a:t>= 43</a:t>
            </a:r>
          </a:p>
        </p:txBody>
      </p:sp>
      <p:sp>
        <p:nvSpPr>
          <p:cNvPr id="22" name="Freeform: Shape 21">
            <a:extLst>
              <a:ext uri="{FF2B5EF4-FFF2-40B4-BE49-F238E27FC236}">
                <a16:creationId xmlns:a16="http://schemas.microsoft.com/office/drawing/2014/main" id="{CCD203C6-6BFF-5BD2-80BA-E2FF66742D16}"/>
              </a:ext>
            </a:extLst>
          </p:cNvPr>
          <p:cNvSpPr/>
          <p:nvPr/>
        </p:nvSpPr>
        <p:spPr bwMode="auto">
          <a:xfrm>
            <a:off x="2771799" y="4865496"/>
            <a:ext cx="3600401" cy="338554"/>
          </a:xfrm>
          <a:custGeom>
            <a:avLst/>
            <a:gdLst>
              <a:gd name="connsiteX0" fmla="*/ 0 w 3817787"/>
              <a:gd name="connsiteY0" fmla="*/ 193559 h 808198"/>
              <a:gd name="connsiteX1" fmla="*/ 1061238 w 3817787"/>
              <a:gd name="connsiteY1" fmla="*/ 807609 h 808198"/>
              <a:gd name="connsiteX2" fmla="*/ 3210412 w 3817787"/>
              <a:gd name="connsiteY2" fmla="*/ 300351 h 808198"/>
              <a:gd name="connsiteX3" fmla="*/ 3817787 w 3817787"/>
              <a:gd name="connsiteY3" fmla="*/ 0 h 808198"/>
            </a:gdLst>
            <a:ahLst/>
            <a:cxnLst>
              <a:cxn ang="0">
                <a:pos x="connsiteX0" y="connsiteY0"/>
              </a:cxn>
              <a:cxn ang="0">
                <a:pos x="connsiteX1" y="connsiteY1"/>
              </a:cxn>
              <a:cxn ang="0">
                <a:pos x="connsiteX2" y="connsiteY2"/>
              </a:cxn>
              <a:cxn ang="0">
                <a:pos x="connsiteX3" y="connsiteY3"/>
              </a:cxn>
            </a:cxnLst>
            <a:rect l="l" t="t" r="r" b="b"/>
            <a:pathLst>
              <a:path w="3817787" h="808198">
                <a:moveTo>
                  <a:pt x="0" y="193559"/>
                </a:moveTo>
                <a:cubicBezTo>
                  <a:pt x="263084" y="491684"/>
                  <a:pt x="526169" y="789810"/>
                  <a:pt x="1061238" y="807609"/>
                </a:cubicBezTo>
                <a:cubicBezTo>
                  <a:pt x="1596307" y="825408"/>
                  <a:pt x="2750987" y="434952"/>
                  <a:pt x="3210412" y="300351"/>
                </a:cubicBezTo>
                <a:cubicBezTo>
                  <a:pt x="3669837" y="165750"/>
                  <a:pt x="3743812" y="82875"/>
                  <a:pt x="3817787" y="0"/>
                </a:cubicBezTo>
              </a:path>
            </a:pathLst>
          </a:custGeom>
          <a:noFill/>
          <a:ln w="19050" cap="flat" cmpd="sng" algn="ctr">
            <a:solidFill>
              <a:schemeClr val="accent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
        <p:nvSpPr>
          <p:cNvPr id="25" name="Oval 24">
            <a:extLst>
              <a:ext uri="{FF2B5EF4-FFF2-40B4-BE49-F238E27FC236}">
                <a16:creationId xmlns:a16="http://schemas.microsoft.com/office/drawing/2014/main" id="{FC83C609-9B0D-FE8C-4048-6BFD54E7289E}"/>
              </a:ext>
            </a:extLst>
          </p:cNvPr>
          <p:cNvSpPr/>
          <p:nvPr/>
        </p:nvSpPr>
        <p:spPr bwMode="auto">
          <a:xfrm>
            <a:off x="4355976" y="4598073"/>
            <a:ext cx="386806" cy="338554"/>
          </a:xfrm>
          <a:prstGeom prst="ellipse">
            <a:avLst/>
          </a:prstGeom>
          <a:noFill/>
          <a:ln w="317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28525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1000"/>
                                        <p:tgtEl>
                                          <p:spTgt spid="2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 presetClass="exit" presetSubtype="0" fill="hold" nodeType="withEffect">
                                  <p:stCondLst>
                                    <p:cond delay="0"/>
                                  </p:stCondLst>
                                  <p:childTnLst>
                                    <p:set>
                                      <p:cBhvr>
                                        <p:cTn id="27" dur="1" fill="hold">
                                          <p:stCondLst>
                                            <p:cond delay="0"/>
                                          </p:stCondLst>
                                        </p:cTn>
                                        <p:tgtEl>
                                          <p:spTgt spid="4"/>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22"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74168" y="-24165"/>
            <a:ext cx="828092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4000" b="1" dirty="0">
                <a:solidFill>
                  <a:schemeClr val="folHlink"/>
                </a:solidFill>
                <a:latin typeface="+mj-lt"/>
                <a:ea typeface="+mj-ea"/>
                <a:cs typeface="+mj-cs"/>
              </a:rPr>
              <a:t>Adding Contingency</a:t>
            </a:r>
            <a:endParaRPr lang="en-US" sz="2800" b="1" dirty="0">
              <a:solidFill>
                <a:schemeClr val="folHlink"/>
              </a:solidFill>
              <a:latin typeface="+mj-lt"/>
              <a:ea typeface="+mj-ea"/>
              <a:cs typeface="+mj-cs"/>
            </a:endParaRPr>
          </a:p>
        </p:txBody>
      </p:sp>
      <p:sp>
        <p:nvSpPr>
          <p:cNvPr id="2" name="Rectangle 1">
            <a:extLst>
              <a:ext uri="{FF2B5EF4-FFF2-40B4-BE49-F238E27FC236}">
                <a16:creationId xmlns:a16="http://schemas.microsoft.com/office/drawing/2014/main" id="{8714AA56-6CE4-C1B9-AFDC-8B6B26E5E227}"/>
              </a:ext>
            </a:extLst>
          </p:cNvPr>
          <p:cNvSpPr>
            <a:spLocks noChangeArrowheads="1"/>
          </p:cNvSpPr>
          <p:nvPr/>
        </p:nvSpPr>
        <p:spPr bwMode="auto">
          <a:xfrm>
            <a:off x="274168" y="620688"/>
            <a:ext cx="828092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3200" b="1" i="1" dirty="0">
                <a:solidFill>
                  <a:schemeClr val="folHlink"/>
                </a:solidFill>
                <a:latin typeface="+mj-lt"/>
                <a:ea typeface="+mj-ea"/>
                <a:cs typeface="+mj-cs"/>
              </a:rPr>
              <a:t>Not this!!!</a:t>
            </a:r>
          </a:p>
        </p:txBody>
      </p:sp>
      <p:pic>
        <p:nvPicPr>
          <p:cNvPr id="8" name="Picture 7">
            <a:extLst>
              <a:ext uri="{FF2B5EF4-FFF2-40B4-BE49-F238E27FC236}">
                <a16:creationId xmlns:a16="http://schemas.microsoft.com/office/drawing/2014/main" id="{805EA852-AAFF-4F0C-B13A-DB77F52CF63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81794" y="2060848"/>
            <a:ext cx="5580412" cy="4312136"/>
          </a:xfrm>
          <a:prstGeom prst="rect">
            <a:avLst/>
          </a:prstGeom>
        </p:spPr>
      </p:pic>
    </p:spTree>
    <p:extLst>
      <p:ext uri="{BB962C8B-B14F-4D97-AF65-F5344CB8AC3E}">
        <p14:creationId xmlns:p14="http://schemas.microsoft.com/office/powerpoint/2010/main" val="216556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74168" y="-24165"/>
            <a:ext cx="828092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4000" b="1" dirty="0">
                <a:solidFill>
                  <a:schemeClr val="folHlink"/>
                </a:solidFill>
                <a:latin typeface="+mj-lt"/>
                <a:ea typeface="+mj-ea"/>
                <a:cs typeface="+mj-cs"/>
              </a:rPr>
              <a:t>Adding Contingency</a:t>
            </a:r>
            <a:endParaRPr lang="en-US" sz="2800" b="1" dirty="0">
              <a:solidFill>
                <a:schemeClr val="folHlink"/>
              </a:solidFill>
              <a:latin typeface="+mj-lt"/>
              <a:ea typeface="+mj-ea"/>
              <a:cs typeface="+mj-cs"/>
            </a:endParaRPr>
          </a:p>
        </p:txBody>
      </p:sp>
      <p:sp>
        <p:nvSpPr>
          <p:cNvPr id="2" name="Rectangle 1">
            <a:extLst>
              <a:ext uri="{FF2B5EF4-FFF2-40B4-BE49-F238E27FC236}">
                <a16:creationId xmlns:a16="http://schemas.microsoft.com/office/drawing/2014/main" id="{8714AA56-6CE4-C1B9-AFDC-8B6B26E5E227}"/>
              </a:ext>
            </a:extLst>
          </p:cNvPr>
          <p:cNvSpPr>
            <a:spLocks noChangeArrowheads="1"/>
          </p:cNvSpPr>
          <p:nvPr/>
        </p:nvSpPr>
        <p:spPr bwMode="auto">
          <a:xfrm>
            <a:off x="274168" y="620688"/>
            <a:ext cx="828092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3200" b="1" i="1" dirty="0">
                <a:solidFill>
                  <a:schemeClr val="folHlink"/>
                </a:solidFill>
                <a:latin typeface="+mj-lt"/>
                <a:ea typeface="+mj-ea"/>
                <a:cs typeface="+mj-cs"/>
              </a:rPr>
              <a:t>Instead, this!</a:t>
            </a:r>
          </a:p>
        </p:txBody>
      </p:sp>
      <p:pic>
        <p:nvPicPr>
          <p:cNvPr id="8" name="Picture 7">
            <a:extLst>
              <a:ext uri="{FF2B5EF4-FFF2-40B4-BE49-F238E27FC236}">
                <a16:creationId xmlns:a16="http://schemas.microsoft.com/office/drawing/2014/main" id="{805EA852-AAFF-4F0C-B13A-DB77F52CF63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83080" y="2057400"/>
            <a:ext cx="5577840" cy="4309075"/>
          </a:xfrm>
          <a:prstGeom prst="rect">
            <a:avLst/>
          </a:prstGeom>
        </p:spPr>
      </p:pic>
      <p:pic>
        <p:nvPicPr>
          <p:cNvPr id="4" name="Picture 3">
            <a:extLst>
              <a:ext uri="{FF2B5EF4-FFF2-40B4-BE49-F238E27FC236}">
                <a16:creationId xmlns:a16="http://schemas.microsoft.com/office/drawing/2014/main" id="{610160BD-3EA9-942D-8103-906B67F4207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81794" y="2060848"/>
            <a:ext cx="5580412" cy="4312136"/>
          </a:xfrm>
          <a:prstGeom prst="rect">
            <a:avLst/>
          </a:prstGeom>
        </p:spPr>
      </p:pic>
    </p:spTree>
    <p:extLst>
      <p:ext uri="{BB962C8B-B14F-4D97-AF65-F5344CB8AC3E}">
        <p14:creationId xmlns:p14="http://schemas.microsoft.com/office/powerpoint/2010/main" val="92176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852</TotalTime>
  <Words>317</Words>
  <Application>Microsoft Office PowerPoint</Application>
  <PresentationFormat>On-screen Show (4:3)</PresentationFormat>
  <Paragraphs>89</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Tahoma</vt:lpstr>
      <vt:lpstr>Wingdings</vt:lpstr>
      <vt:lpstr>Textured</vt:lpstr>
      <vt:lpstr>PowerPoint Presentation</vt:lpstr>
      <vt:lpstr>PowerPoint Presentation</vt:lpstr>
      <vt:lpstr>PowerPoint Presentation</vt:lpstr>
      <vt:lpstr>PowerPoint Presentation</vt:lpstr>
      <vt:lpstr>PowerPoint Presentation</vt:lpstr>
      <vt:lpstr>PowerPoint Presentation</vt:lpstr>
    </vt:vector>
  </TitlesOfParts>
  <Company>Millennium Relief &amp; Development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Incarnation &amp; Development</dc:title>
  <dc:creator>Lindy Backues</dc:creator>
  <cp:lastModifiedBy>Lindy Backues</cp:lastModifiedBy>
  <cp:revision>324</cp:revision>
  <dcterms:created xsi:type="dcterms:W3CDTF">2005-09-18T18:54:17Z</dcterms:created>
  <dcterms:modified xsi:type="dcterms:W3CDTF">2024-10-04T02:33:02Z</dcterms:modified>
</cp:coreProperties>
</file>