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FF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9D2171-1ACC-4068-8C2E-7A7FC8B62891}" v="46" dt="2023-11-18T16:53:05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402" autoAdjust="0"/>
  </p:normalViewPr>
  <p:slideViewPr>
    <p:cSldViewPr>
      <p:cViewPr varScale="1">
        <p:scale>
          <a:sx n="61" d="100"/>
          <a:sy n="61" d="100"/>
        </p:scale>
        <p:origin x="91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y Backues" userId="6be2659bf5c55804" providerId="LiveId" clId="{939D2171-1ACC-4068-8C2E-7A7FC8B62891}"/>
    <pc:docChg chg="undo custSel delSld modSld">
      <pc:chgData name="Lindy Backues" userId="6be2659bf5c55804" providerId="LiveId" clId="{939D2171-1ACC-4068-8C2E-7A7FC8B62891}" dt="2023-11-18T16:53:05.972" v="456" actId="20577"/>
      <pc:docMkLst>
        <pc:docMk/>
      </pc:docMkLst>
      <pc:sldChg chg="del">
        <pc:chgData name="Lindy Backues" userId="6be2659bf5c55804" providerId="LiveId" clId="{939D2171-1ACC-4068-8C2E-7A7FC8B62891}" dt="2023-11-18T16:32:55.646" v="0" actId="47"/>
        <pc:sldMkLst>
          <pc:docMk/>
          <pc:sldMk cId="1819531151" sldId="262"/>
        </pc:sldMkLst>
      </pc:sldChg>
      <pc:sldChg chg="del">
        <pc:chgData name="Lindy Backues" userId="6be2659bf5c55804" providerId="LiveId" clId="{939D2171-1ACC-4068-8C2E-7A7FC8B62891}" dt="2023-11-18T16:32:55.646" v="0" actId="47"/>
        <pc:sldMkLst>
          <pc:docMk/>
          <pc:sldMk cId="2422146879" sldId="263"/>
        </pc:sldMkLst>
      </pc:sldChg>
      <pc:sldChg chg="del">
        <pc:chgData name="Lindy Backues" userId="6be2659bf5c55804" providerId="LiveId" clId="{939D2171-1ACC-4068-8C2E-7A7FC8B62891}" dt="2023-11-18T16:32:55.646" v="0" actId="47"/>
        <pc:sldMkLst>
          <pc:docMk/>
          <pc:sldMk cId="4149904695" sldId="265"/>
        </pc:sldMkLst>
      </pc:sldChg>
      <pc:sldChg chg="modSp mod modNotesTx">
        <pc:chgData name="Lindy Backues" userId="6be2659bf5c55804" providerId="LiveId" clId="{939D2171-1ACC-4068-8C2E-7A7FC8B62891}" dt="2023-11-18T16:53:05.972" v="456" actId="20577"/>
        <pc:sldMkLst>
          <pc:docMk/>
          <pc:sldMk cId="285252954" sldId="266"/>
        </pc:sldMkLst>
        <pc:spChg chg="mod">
          <ac:chgData name="Lindy Backues" userId="6be2659bf5c55804" providerId="LiveId" clId="{939D2171-1ACC-4068-8C2E-7A7FC8B62891}" dt="2023-11-18T16:51:15.934" v="429" actId="1035"/>
          <ac:spMkLst>
            <pc:docMk/>
            <pc:sldMk cId="285252954" sldId="266"/>
            <ac:spMk id="3" creationId="{F14EDE5B-BADD-BBBC-0B83-65506BB0310B}"/>
          </ac:spMkLst>
        </pc:spChg>
        <pc:spChg chg="mod">
          <ac:chgData name="Lindy Backues" userId="6be2659bf5c55804" providerId="LiveId" clId="{939D2171-1ACC-4068-8C2E-7A7FC8B62891}" dt="2023-11-18T16:53:05.972" v="456" actId="20577"/>
          <ac:spMkLst>
            <pc:docMk/>
            <pc:sldMk cId="285252954" sldId="266"/>
            <ac:spMk id="5" creationId="{00000000-0000-0000-0000-000000000000}"/>
          </ac:spMkLst>
        </pc:spChg>
        <pc:spChg chg="mod">
          <ac:chgData name="Lindy Backues" userId="6be2659bf5c55804" providerId="LiveId" clId="{939D2171-1ACC-4068-8C2E-7A7FC8B62891}" dt="2023-11-18T16:52:19.614" v="446" actId="1035"/>
          <ac:spMkLst>
            <pc:docMk/>
            <pc:sldMk cId="285252954" sldId="266"/>
            <ac:spMk id="6" creationId="{E28CEC01-FF89-ED1B-F360-A4F2EF7A51BC}"/>
          </ac:spMkLst>
        </pc:spChg>
        <pc:spChg chg="mod">
          <ac:chgData name="Lindy Backues" userId="6be2659bf5c55804" providerId="LiveId" clId="{939D2171-1ACC-4068-8C2E-7A7FC8B62891}" dt="2023-11-18T16:49:26.332" v="411" actId="1076"/>
          <ac:spMkLst>
            <pc:docMk/>
            <pc:sldMk cId="285252954" sldId="266"/>
            <ac:spMk id="22" creationId="{CCD203C6-6BFF-5BD2-80BA-E2FF66742D16}"/>
          </ac:spMkLst>
        </pc:spChg>
        <pc:spChg chg="mod">
          <ac:chgData name="Lindy Backues" userId="6be2659bf5c55804" providerId="LiveId" clId="{939D2171-1ACC-4068-8C2E-7A7FC8B62891}" dt="2023-11-18T16:52:02.344" v="442" actId="1076"/>
          <ac:spMkLst>
            <pc:docMk/>
            <pc:sldMk cId="285252954" sldId="266"/>
            <ac:spMk id="25" creationId="{FC83C609-9B0D-FE8C-4048-6BFD54E7289E}"/>
          </ac:spMkLst>
        </pc:spChg>
        <pc:picChg chg="mod">
          <ac:chgData name="Lindy Backues" userId="6be2659bf5c55804" providerId="LiveId" clId="{939D2171-1ACC-4068-8C2E-7A7FC8B62891}" dt="2023-11-18T16:45:39.277" v="357" actId="1076"/>
          <ac:picMkLst>
            <pc:docMk/>
            <pc:sldMk cId="285252954" sldId="266"/>
            <ac:picMk id="4" creationId="{F60CFFAB-44DF-8116-FE80-34253289496E}"/>
          </ac:picMkLst>
        </pc:picChg>
        <pc:picChg chg="mod">
          <ac:chgData name="Lindy Backues" userId="6be2659bf5c55804" providerId="LiveId" clId="{939D2171-1ACC-4068-8C2E-7A7FC8B62891}" dt="2023-11-18T16:49:47.140" v="413" actId="1076"/>
          <ac:picMkLst>
            <pc:docMk/>
            <pc:sldMk cId="285252954" sldId="266"/>
            <ac:picMk id="24" creationId="{01A61E19-427C-729D-72D6-58E7F8551D3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Tahoma" charset="0"/>
              </a:defRPr>
            </a:lvl1pPr>
          </a:lstStyle>
          <a:p>
            <a:pPr>
              <a:defRPr/>
            </a:pPr>
            <a:fld id="{6A486BDE-7F51-4EBA-9E4A-C7525CD45674}" type="datetimeFigureOut">
              <a:rPr lang="en-US"/>
              <a:pPr>
                <a:defRPr/>
              </a:pPr>
              <a:t>11/18/2023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16C61E4-6930-4D70-AB16-B59278CA3F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3996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Tahoma" charset="0"/>
              </a:defRPr>
            </a:lvl1pPr>
          </a:lstStyle>
          <a:p>
            <a:pPr>
              <a:defRPr/>
            </a:pPr>
            <a:fld id="{ABBD3532-601D-46E8-9F61-3EC872914E5A}" type="datetimeFigureOut">
              <a:rPr lang="en-US"/>
              <a:pPr>
                <a:defRPr/>
              </a:pPr>
              <a:t>11/18/2023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F9216BD-A184-4E01-8790-05A644243E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4970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was the case when we added a safety margin to our critical path, if we add $318,000 to our project finance needs, that means we should have a 90% success rate of coming in on budget.  Thus, funding needs must now be $1,616,000 (as opposed to $1,298,000.)</a:t>
            </a:r>
          </a:p>
          <a:p>
            <a:endParaRPr lang="en-US" dirty="0"/>
          </a:p>
          <a:p>
            <a:r>
              <a:rPr lang="en-US" dirty="0"/>
              <a:t>I have peppered the additional $318,000 throughout the steps of our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216BD-A184-4E01-8790-05A644243EB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903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99A0BC-5AA3-43A3-9D77-CBF57CB157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953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A4D07A-51BF-4E9A-B274-4EB630CDE2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132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971498-7228-4514-957D-75E87020DF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88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335441-F225-4531-9896-4CF3AEB25D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257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22310-E2CE-4E1E-89F1-8B0A843A90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2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58028E-1AA8-41D3-93AD-70F61585F1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84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658B6-2179-4BF2-9835-CDDFCEC919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04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01B08E-C68E-4C57-B846-D4918C5E1C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88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B65B54-9511-42B6-8FDD-A0AE4CF252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35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B78E47-4981-4D78-B04C-25BF9F1065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51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B632D-5DF6-4F20-968B-A5353BF3FF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45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© 2017 Lindy Backues, PhD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BEB5D93B-8B1C-4C2E-94BF-7CEDF6BE8C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0CFFAB-44DF-8116-FE80-3425328949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1640" y="2149915"/>
            <a:ext cx="6254362" cy="332479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1A61E19-427C-729D-72D6-58E7F8551D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5024" y="2148840"/>
            <a:ext cx="6254360" cy="3324795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74168" y="-24165"/>
            <a:ext cx="82809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en-US" sz="4000" b="1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Adding Financial Contingency</a:t>
            </a:r>
            <a:endParaRPr lang="en-US" sz="2800" b="1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14AA56-6CE4-C1B9-AFDC-8B6B26E5E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68" y="620688"/>
            <a:ext cx="82809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en-US" sz="3200" b="1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Our In-Class Project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4EDE5B-BADD-BBBC-0B83-65506BB0310B}"/>
              </a:ext>
            </a:extLst>
          </p:cNvPr>
          <p:cNvSpPr txBox="1"/>
          <p:nvPr/>
        </p:nvSpPr>
        <p:spPr>
          <a:xfrm>
            <a:off x="4957141" y="4653136"/>
            <a:ext cx="191911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50" b="1" dirty="0">
                <a:solidFill>
                  <a:schemeClr val="bg2"/>
                </a:solidFill>
              </a:rPr>
              <a:t>1,298 + </a:t>
            </a:r>
            <a:r>
              <a:rPr lang="en-US" sz="1250" b="1" dirty="0">
                <a:solidFill>
                  <a:srgbClr val="C00000"/>
                </a:solidFill>
              </a:rPr>
              <a:t>636 </a:t>
            </a:r>
            <a:r>
              <a:rPr lang="en-US" sz="1250" b="1" dirty="0">
                <a:solidFill>
                  <a:schemeClr val="accent4">
                    <a:lumMod val="10000"/>
                  </a:schemeClr>
                </a:solidFill>
              </a:rPr>
              <a:t>= 1,929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8CEC01-FF89-ED1B-F360-A4F2EF7A51BC}"/>
              </a:ext>
            </a:extLst>
          </p:cNvPr>
          <p:cNvSpPr txBox="1"/>
          <p:nvPr/>
        </p:nvSpPr>
        <p:spPr>
          <a:xfrm>
            <a:off x="2913096" y="4653136"/>
            <a:ext cx="191911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50" b="1" dirty="0">
                <a:solidFill>
                  <a:schemeClr val="bg2"/>
                </a:solidFill>
              </a:rPr>
              <a:t>1,298 + </a:t>
            </a:r>
            <a:r>
              <a:rPr lang="en-US" sz="1250" b="1" dirty="0">
                <a:solidFill>
                  <a:srgbClr val="C00000"/>
                </a:solidFill>
              </a:rPr>
              <a:t>318 </a:t>
            </a:r>
            <a:r>
              <a:rPr lang="en-US" sz="1250" b="1" dirty="0">
                <a:solidFill>
                  <a:schemeClr val="accent4">
                    <a:lumMod val="10000"/>
                  </a:schemeClr>
                </a:solidFill>
              </a:rPr>
              <a:t>=  1,616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CD203C6-6BFF-5BD2-80BA-E2FF66742D16}"/>
              </a:ext>
            </a:extLst>
          </p:cNvPr>
          <p:cNvSpPr/>
          <p:nvPr/>
        </p:nvSpPr>
        <p:spPr bwMode="auto">
          <a:xfrm>
            <a:off x="2555776" y="4941168"/>
            <a:ext cx="3600401" cy="338554"/>
          </a:xfrm>
          <a:custGeom>
            <a:avLst/>
            <a:gdLst>
              <a:gd name="connsiteX0" fmla="*/ 0 w 3817787"/>
              <a:gd name="connsiteY0" fmla="*/ 193559 h 808198"/>
              <a:gd name="connsiteX1" fmla="*/ 1061238 w 3817787"/>
              <a:gd name="connsiteY1" fmla="*/ 807609 h 808198"/>
              <a:gd name="connsiteX2" fmla="*/ 3210412 w 3817787"/>
              <a:gd name="connsiteY2" fmla="*/ 300351 h 808198"/>
              <a:gd name="connsiteX3" fmla="*/ 3817787 w 3817787"/>
              <a:gd name="connsiteY3" fmla="*/ 0 h 808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7787" h="808198">
                <a:moveTo>
                  <a:pt x="0" y="193559"/>
                </a:moveTo>
                <a:cubicBezTo>
                  <a:pt x="263084" y="491684"/>
                  <a:pt x="526169" y="789810"/>
                  <a:pt x="1061238" y="807609"/>
                </a:cubicBezTo>
                <a:cubicBezTo>
                  <a:pt x="1596307" y="825408"/>
                  <a:pt x="2750987" y="434952"/>
                  <a:pt x="3210412" y="300351"/>
                </a:cubicBezTo>
                <a:cubicBezTo>
                  <a:pt x="3669837" y="165750"/>
                  <a:pt x="3743812" y="82875"/>
                  <a:pt x="3817787" y="0"/>
                </a:cubicBezTo>
              </a:path>
            </a:pathLst>
          </a:cu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C83C609-9B0D-FE8C-4048-6BFD54E7289E}"/>
              </a:ext>
            </a:extLst>
          </p:cNvPr>
          <p:cNvSpPr/>
          <p:nvPr/>
        </p:nvSpPr>
        <p:spPr bwMode="auto">
          <a:xfrm>
            <a:off x="4214898" y="4631942"/>
            <a:ext cx="585809" cy="334775"/>
          </a:xfrm>
          <a:prstGeom prst="ellipse">
            <a:avLst/>
          </a:prstGeom>
          <a:noFill/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5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1038</TotalTime>
  <Words>89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Textured</vt:lpstr>
      <vt:lpstr>PowerPoint Presentation</vt:lpstr>
    </vt:vector>
  </TitlesOfParts>
  <Company>Millennium Relief &amp; Development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Incarnation &amp; Development</dc:title>
  <dc:creator>Lindy Backues</dc:creator>
  <cp:lastModifiedBy>Lindy Backues</cp:lastModifiedBy>
  <cp:revision>321</cp:revision>
  <dcterms:created xsi:type="dcterms:W3CDTF">2005-09-18T18:54:17Z</dcterms:created>
  <dcterms:modified xsi:type="dcterms:W3CDTF">2023-11-18T16:53:10Z</dcterms:modified>
</cp:coreProperties>
</file>